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9"/>
  </p:notesMasterIdLst>
  <p:sldIdLst>
    <p:sldId id="256" r:id="rId2"/>
    <p:sldId id="268" r:id="rId3"/>
    <p:sldId id="306" r:id="rId4"/>
    <p:sldId id="273" r:id="rId5"/>
    <p:sldId id="261" r:id="rId6"/>
    <p:sldId id="257" r:id="rId7"/>
    <p:sldId id="316" r:id="rId8"/>
    <p:sldId id="308" r:id="rId9"/>
    <p:sldId id="311" r:id="rId10"/>
    <p:sldId id="317" r:id="rId11"/>
    <p:sldId id="307" r:id="rId12"/>
    <p:sldId id="328" r:id="rId13"/>
    <p:sldId id="262" r:id="rId14"/>
    <p:sldId id="314" r:id="rId15"/>
    <p:sldId id="315" r:id="rId16"/>
    <p:sldId id="318" r:id="rId17"/>
    <p:sldId id="320" r:id="rId18"/>
    <p:sldId id="312" r:id="rId19"/>
    <p:sldId id="309" r:id="rId20"/>
    <p:sldId id="310" r:id="rId21"/>
    <p:sldId id="321" r:id="rId22"/>
    <p:sldId id="322" r:id="rId23"/>
    <p:sldId id="323" r:id="rId24"/>
    <p:sldId id="325" r:id="rId25"/>
    <p:sldId id="327" r:id="rId26"/>
    <p:sldId id="326" r:id="rId27"/>
    <p:sldId id="271"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Consolas" panose="020B0609020204030204" pitchFamily="49" charset="0"/>
      <p:regular r:id="rId34"/>
      <p:bold r:id="rId35"/>
      <p:italic r:id="rId36"/>
      <p:boldItalic r:id="rId37"/>
    </p:embeddedFont>
    <p:embeddedFont>
      <p:font typeface="Exo 2" panose="020B0604020202020204" charset="0"/>
      <p:regular r:id="rId38"/>
      <p:bold r:id="rId39"/>
      <p:italic r:id="rId40"/>
      <p:boldItalic r:id="rId41"/>
    </p:embeddedFont>
    <p:embeddedFont>
      <p:font typeface="Roboto Condensed Light" panose="02000000000000000000" pitchFamily="2" charset="0"/>
      <p:regular r:id="rId42"/>
      <p:italic r:id="rId43"/>
    </p:embeddedFont>
    <p:embeddedFont>
      <p:font typeface="Roboto Mono" panose="020B0604020202020204" charset="0"/>
      <p:regular r:id="rId44"/>
      <p:bold r:id="rId45"/>
      <p:italic r:id="rId46"/>
      <p:boldItalic r:id="rId47"/>
    </p:embeddedFont>
    <p:embeddedFont>
      <p:font typeface="Yellowtail"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9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836D50-729E-42E0-8734-7AC1A03723AB}">
  <a:tblStyle styleId="{F1836D50-729E-42E0-8734-7AC1A03723A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68978" autoAdjust="0"/>
  </p:normalViewPr>
  <p:slideViewPr>
    <p:cSldViewPr snapToGrid="0">
      <p:cViewPr varScale="1">
        <p:scale>
          <a:sx n="99" d="100"/>
          <a:sy n="99" d="100"/>
        </p:scale>
        <p:origin x="186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google.com/document/d/1M31b103uPJ0QPDhUd_yfEFY_nJCXtzjENKnbk2AYvnA/edi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hylandtechoutreach/hackathon/tree/main/Activities/ChoosingTechStackSess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everyone!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Thank you so much for signing up to be a mentor for this years 2023 Hybrid Hyland Hackathon!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My name is Marissa- I’m a Project Manager here on the Tech Outreach team. I’ve been at Hyland for about 2 years, and this is my 3</a:t>
            </a:r>
            <a:r>
              <a:rPr lang="en-US" baseline="30000" dirty="0"/>
              <a:t>rd</a:t>
            </a:r>
            <a:r>
              <a:rPr lang="en-US" dirty="0"/>
              <a:t> Hackathon. </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*Next Slide*</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Links to have pulled up: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https://docs.google.com/document/d/1M31b103uPJ0QPDhUd_yfEFY_nJCXtzjENKnbk2AYvnA/edit</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https://hylandtechoutreach.github.io/hackathon/Schedule.html </a:t>
            </a:r>
          </a:p>
          <a:p>
            <a:pPr marL="0" lvl="0" indent="0" algn="l" rtl="0">
              <a:spcBef>
                <a:spcPts val="0"/>
              </a:spcBef>
              <a:spcAft>
                <a:spcPts val="0"/>
              </a:spcAft>
              <a:buNone/>
            </a:pPr>
            <a:endParaRPr lang="en-US" b="1"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Any questions about the mentor content before we move into what content the students will have access to?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*Next Slide*</a:t>
            </a:r>
            <a:endParaRPr dirty="0"/>
          </a:p>
        </p:txBody>
      </p:sp>
    </p:spTree>
    <p:extLst>
      <p:ext uri="{BB962C8B-B14F-4D97-AF65-F5344CB8AC3E}">
        <p14:creationId xmlns:p14="http://schemas.microsoft.com/office/powerpoint/2010/main" val="116056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site they will be using at all times!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I say this site has everything- I mean everything! From Zoom information, to schedule, and everything in between,. This is the website students will want to bookmark and reference throughout the weekend!</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*Pull up website to briefly go over*</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*Next Slide*</a:t>
            </a:r>
          </a:p>
        </p:txBody>
      </p:sp>
    </p:spTree>
    <p:extLst>
      <p:ext uri="{BB962C8B-B14F-4D97-AF65-F5344CB8AC3E}">
        <p14:creationId xmlns:p14="http://schemas.microsoft.com/office/powerpoint/2010/main" val="2801931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ge5e75ae164_0_1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3" name="Google Shape;1773;ge5e75ae164_0_1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may have noticed a “Track” section on the sidebar of the student website. This is new this year!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Students will select which track they’d like to be a part of when they submit their team roster on the first night. Students have 3 tracks to choose from:</a:t>
            </a:r>
          </a:p>
          <a:p>
            <a:pPr marL="171450" lvl="0" indent="-171450" algn="l" rtl="0">
              <a:spcBef>
                <a:spcPts val="0"/>
              </a:spcBef>
              <a:spcAft>
                <a:spcPts val="0"/>
              </a:spcAft>
              <a:buFontTx/>
              <a:buChar char="-"/>
            </a:pPr>
            <a:r>
              <a:rPr lang="en-US" dirty="0"/>
              <a:t>Explorer (for students new to coding and software development)</a:t>
            </a:r>
          </a:p>
          <a:p>
            <a:pPr marL="171450" lvl="0" indent="-171450" algn="l" rtl="0">
              <a:spcBef>
                <a:spcPts val="0"/>
              </a:spcBef>
              <a:spcAft>
                <a:spcPts val="0"/>
              </a:spcAft>
              <a:buFontTx/>
              <a:buChar char="-"/>
            </a:pPr>
            <a:r>
              <a:rPr lang="en-US" dirty="0"/>
              <a:t>Artisan (for students with some programming experience, but are mostly interested in the creative aspects of development)</a:t>
            </a:r>
          </a:p>
          <a:p>
            <a:pPr marL="171450" lvl="0" indent="-171450" algn="l" rtl="0">
              <a:spcBef>
                <a:spcPts val="0"/>
              </a:spcBef>
              <a:spcAft>
                <a:spcPts val="0"/>
              </a:spcAft>
              <a:buFontTx/>
              <a:buChar char="-"/>
            </a:pPr>
            <a:r>
              <a:rPr lang="en-US" dirty="0"/>
              <a:t>And Scientist (for those who love the technical details of projects and have some programming experience)</a:t>
            </a:r>
          </a:p>
          <a:p>
            <a:pPr marL="158750" indent="0" algn="l">
              <a:buNone/>
            </a:pPr>
            <a:endParaRPr lang="en-US" b="0" i="0" dirty="0">
              <a:solidFill>
                <a:srgbClr val="000000"/>
              </a:solidFill>
              <a:effectLst/>
              <a:latin typeface="Arial"/>
            </a:endParaRPr>
          </a:p>
          <a:p>
            <a:pPr marL="158750" indent="0" algn="l">
              <a:buNone/>
            </a:pPr>
            <a:endParaRPr lang="en-US" b="0" i="0" dirty="0">
              <a:solidFill>
                <a:srgbClr val="FFC8DF"/>
              </a:solidFill>
              <a:effectLst/>
              <a:latin typeface="Roboto Mono" panose="020B0604020202020204" pitchFamily="49"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FFC8DF"/>
                </a:solidFill>
                <a:effectLst/>
                <a:latin typeface="Roboto Mono" panose="020B0604020202020204" pitchFamily="49" charset="0"/>
              </a:rPr>
              <a:t>Members of a team can all choose the same track, or all chose different ones! Choosing a track doesn’t limit them in any way during the Hackathon- it simply provide additional resources and guidance. The tracks are simply meant to guide you through the Hackathon and give you an idea of what to do.</a:t>
            </a:r>
          </a:p>
          <a:p>
            <a:pPr marL="158750" indent="0" algn="l">
              <a:buNone/>
            </a:pPr>
            <a:endParaRPr lang="en-US" dirty="0"/>
          </a:p>
          <a:p>
            <a:pPr marL="158750" indent="0" algn="l">
              <a:buNone/>
            </a:pPr>
            <a:r>
              <a:rPr lang="en-US" dirty="0"/>
              <a:t>*Next Slide*</a:t>
            </a:r>
            <a:endParaRPr dirty="0"/>
          </a:p>
        </p:txBody>
      </p:sp>
    </p:spTree>
    <p:extLst>
      <p:ext uri="{BB962C8B-B14F-4D97-AF65-F5344CB8AC3E}">
        <p14:creationId xmlns:p14="http://schemas.microsoft.com/office/powerpoint/2010/main" val="3311502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for the rules that we’ve given participants:</a:t>
            </a:r>
          </a:p>
          <a:p>
            <a:pPr marL="171450" lvl="0" indent="-171450" algn="l" rtl="0">
              <a:spcBef>
                <a:spcPts val="0"/>
              </a:spcBef>
              <a:spcAft>
                <a:spcPts val="0"/>
              </a:spcAft>
              <a:buFontTx/>
              <a:buChar char="-"/>
            </a:pPr>
            <a:r>
              <a:rPr lang="en-US" dirty="0"/>
              <a:t>Teams can have up to 5 students! If a team has more than 5 participants, we will need to ask them to split up. We have been doing this hackathon since 2015,  and have found this to be the sweet spot!</a:t>
            </a:r>
          </a:p>
          <a:p>
            <a:pPr marL="171450" lvl="0" indent="-171450" algn="l" rtl="0">
              <a:spcBef>
                <a:spcPts val="0"/>
              </a:spcBef>
              <a:spcAft>
                <a:spcPts val="0"/>
              </a:spcAft>
              <a:buFontTx/>
              <a:buChar char="-"/>
            </a:pPr>
            <a:r>
              <a:rPr lang="en-US" dirty="0"/>
              <a:t>Fresh code only! Only work created during the Hackathon is allowed to be included in projects. If you are assisting students with their code,  and suspect they may have used previously worked on code, please remind them that the project must have been started from scratch. </a:t>
            </a:r>
          </a:p>
          <a:p>
            <a:pPr marL="171450" lvl="0" indent="-171450" algn="l" rtl="0">
              <a:spcBef>
                <a:spcPts val="0"/>
              </a:spcBef>
              <a:spcAft>
                <a:spcPts val="0"/>
              </a:spcAft>
              <a:buFontTx/>
              <a:buChar char="-"/>
            </a:pPr>
            <a:r>
              <a:rPr lang="en-US" dirty="0"/>
              <a:t>Last but not least, teams have full ownership of projects created during the hackathon! </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r>
              <a:rPr lang="en-US" dirty="0"/>
              <a:t>Any questions?</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r>
              <a:rPr lang="en-US" dirty="0"/>
              <a:t>*Next Slide*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are 2 rounds for judging: the Entry Round and the Final Round.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Each round will be judges on the following criteria: Innovation, User Experience, Quality and Impact. You will want to keep these criteria in mind as you’re assisting students with their projects throughout the weekend.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first round, the entry round, will go as follows:</a:t>
            </a:r>
          </a:p>
          <a:p>
            <a:pPr marL="0" lvl="0" indent="0" algn="l" rtl="0">
              <a:spcBef>
                <a:spcPts val="0"/>
              </a:spcBef>
              <a:spcAft>
                <a:spcPts val="0"/>
              </a:spcAft>
              <a:buNone/>
            </a:pPr>
            <a:r>
              <a:rPr lang="en-US" sz="1400" u="sng" dirty="0"/>
              <a:t>Entry Round</a:t>
            </a:r>
          </a:p>
          <a:p>
            <a:pPr marL="171450" lvl="0" indent="-171450" algn="l" rtl="0">
              <a:spcBef>
                <a:spcPts val="0"/>
              </a:spcBef>
              <a:spcAft>
                <a:spcPts val="0"/>
              </a:spcAft>
              <a:buFont typeface="Arial" panose="020B0604020202020204" pitchFamily="34" charset="0"/>
              <a:buChar char="•"/>
            </a:pPr>
            <a:r>
              <a:rPr lang="en-US" sz="1100" dirty="0"/>
              <a:t>Mentors should help teams prepare their entry round submissions</a:t>
            </a:r>
          </a:p>
          <a:p>
            <a:pPr marL="171450" lvl="0" indent="-171450" algn="l" rtl="0">
              <a:spcBef>
                <a:spcPts val="0"/>
              </a:spcBef>
              <a:spcAft>
                <a:spcPts val="0"/>
              </a:spcAft>
              <a:buFont typeface="Arial" panose="020B0604020202020204" pitchFamily="34" charset="0"/>
              <a:buChar char="•"/>
            </a:pPr>
            <a:r>
              <a:rPr lang="en-US" sz="1100" dirty="0"/>
              <a:t>Resources available to help students record presentations</a:t>
            </a:r>
          </a:p>
          <a:p>
            <a:pPr marL="171450" lvl="0" indent="-171450" algn="l" rtl="0">
              <a:spcBef>
                <a:spcPts val="0"/>
              </a:spcBef>
              <a:spcAft>
                <a:spcPts val="0"/>
              </a:spcAft>
              <a:buFont typeface="Arial" panose="020B0604020202020204" pitchFamily="34" charset="0"/>
              <a:buChar char="•"/>
            </a:pPr>
            <a:r>
              <a:rPr lang="en-US" sz="1100" dirty="0"/>
              <a:t>Videos (2-3min) due by </a:t>
            </a:r>
            <a:r>
              <a:rPr lang="en-US" sz="1100" b="1" dirty="0"/>
              <a:t>1pm ET on Sunday</a:t>
            </a:r>
          </a:p>
          <a:p>
            <a:pPr marL="171450" lvl="0" indent="-171450" algn="l" rtl="0">
              <a:spcBef>
                <a:spcPts val="0"/>
              </a:spcBef>
              <a:spcAft>
                <a:spcPts val="0"/>
              </a:spcAft>
              <a:buFont typeface="Arial" panose="020B0604020202020204" pitchFamily="34" charset="0"/>
              <a:buChar char="•"/>
            </a:pPr>
            <a:r>
              <a:rPr lang="en-US" sz="1100" dirty="0"/>
              <a:t>Volunteer judges will fill out rubrics and calculate total scores</a:t>
            </a:r>
          </a:p>
          <a:p>
            <a:pPr marL="171450" lvl="0" indent="-171450" algn="l" rtl="0">
              <a:spcBef>
                <a:spcPts val="0"/>
              </a:spcBef>
              <a:spcAft>
                <a:spcPts val="0"/>
              </a:spcAft>
              <a:buFont typeface="Arial" panose="020B0604020202020204" pitchFamily="34" charset="0"/>
              <a:buChar char="•"/>
            </a:pPr>
            <a:r>
              <a:rPr lang="en-US" sz="1100" b="1" dirty="0"/>
              <a:t>Top 4 teams</a:t>
            </a:r>
            <a:r>
              <a:rPr lang="en-US" sz="1100" dirty="0"/>
              <a:t> from each grade level will advance</a:t>
            </a:r>
          </a:p>
          <a:p>
            <a:pPr marL="171450" lvl="0" indent="-171450" algn="l" rtl="0">
              <a:spcBef>
                <a:spcPts val="0"/>
              </a:spcBef>
              <a:spcAft>
                <a:spcPts val="0"/>
              </a:spcAft>
              <a:buFont typeface="Arial" panose="020B0604020202020204" pitchFamily="34" charset="0"/>
              <a:buChar char="•"/>
            </a:pPr>
            <a:r>
              <a:rPr lang="en-US" sz="1100" b="1" i="1" dirty="0"/>
              <a:t>More volunteers are needed to watch videos from 1:30-3:30pm! Please let me know if you’d like to assist in watching the video submissions!</a:t>
            </a:r>
          </a:p>
          <a:p>
            <a:pPr marL="0" lvl="0" indent="0" algn="l" rtl="0">
              <a:spcBef>
                <a:spcPts val="0"/>
              </a:spcBef>
              <a:spcAft>
                <a:spcPts val="0"/>
              </a:spcAft>
              <a:buFont typeface="Arial" panose="020B0604020202020204" pitchFamily="34" charset="0"/>
              <a:buNone/>
            </a:pPr>
            <a:endParaRPr lang="en-US" sz="1100" i="1" dirty="0"/>
          </a:p>
          <a:p>
            <a:pPr marL="0" lvl="0" indent="0" algn="l" rtl="0">
              <a:spcBef>
                <a:spcPts val="0"/>
              </a:spcBef>
              <a:spcAft>
                <a:spcPts val="0"/>
              </a:spcAft>
              <a:buFont typeface="Arial" panose="020B0604020202020204" pitchFamily="34" charset="0"/>
              <a:buNone/>
            </a:pPr>
            <a:r>
              <a:rPr lang="en-US" sz="1100" i="1" dirty="0"/>
              <a:t>Even if students do not make it into the final round, we do encourage them to stick around. Giveaway prizes will be announced, and for those in-person </a:t>
            </a:r>
            <a:r>
              <a:rPr lang="en-US" sz="1100" i="1" dirty="0" err="1"/>
              <a:t>pasrticipants</a:t>
            </a:r>
            <a:r>
              <a:rPr lang="en-US" sz="1100" i="1" dirty="0"/>
              <a:t>, dinner will be served at this time as well! It’s also great to stay and watch the final presentations to get an idea of what the judges found to meet or exceed the criteria!</a:t>
            </a:r>
          </a:p>
          <a:p>
            <a:pPr marL="0" lvl="0" indent="0" algn="l" rtl="0">
              <a:spcBef>
                <a:spcPts val="0"/>
              </a:spcBef>
              <a:spcAft>
                <a:spcPts val="0"/>
              </a:spcAft>
              <a:buFont typeface="Arial" panose="020B0604020202020204" pitchFamily="34" charset="0"/>
              <a:buNone/>
            </a:pPr>
            <a:endParaRPr lang="en-US" sz="1100" i="1" dirty="0"/>
          </a:p>
          <a:p>
            <a:pPr marL="0" lvl="0" indent="0" algn="l" rtl="0">
              <a:spcBef>
                <a:spcPts val="0"/>
              </a:spcBef>
              <a:spcAft>
                <a:spcPts val="0"/>
              </a:spcAft>
              <a:buFont typeface="Arial" panose="020B0604020202020204" pitchFamily="34" charset="0"/>
              <a:buNone/>
            </a:pPr>
            <a:r>
              <a:rPr lang="en-US" sz="1100" i="0" dirty="0"/>
              <a:t>Then, we will have the final round:</a:t>
            </a:r>
          </a:p>
          <a:p>
            <a:pPr marL="0" lvl="0" indent="0" algn="l" rtl="0">
              <a:spcBef>
                <a:spcPts val="0"/>
              </a:spcBef>
              <a:spcAft>
                <a:spcPts val="0"/>
              </a:spcAft>
              <a:buFont typeface="Arial" panose="020B0604020202020204" pitchFamily="34" charset="0"/>
              <a:buNone/>
            </a:pPr>
            <a:endParaRPr lang="en-US" sz="1100" i="1" dirty="0"/>
          </a:p>
          <a:p>
            <a:pPr marL="0" lvl="0" indent="0" algn="l" rtl="0">
              <a:spcBef>
                <a:spcPts val="0"/>
              </a:spcBef>
              <a:spcAft>
                <a:spcPts val="0"/>
              </a:spcAft>
              <a:buNone/>
            </a:pPr>
            <a:r>
              <a:rPr lang="en-US" sz="1400" u="sng" dirty="0"/>
              <a:t>Final Round</a:t>
            </a:r>
          </a:p>
          <a:p>
            <a:pPr marL="285750" lvl="0" indent="-285750" algn="l" rtl="0">
              <a:spcBef>
                <a:spcPts val="0"/>
              </a:spcBef>
              <a:spcAft>
                <a:spcPts val="0"/>
              </a:spcAft>
              <a:buFont typeface="Arial" panose="020B0604020202020204" pitchFamily="34" charset="0"/>
              <a:buChar char="•"/>
            </a:pPr>
            <a:r>
              <a:rPr lang="en-US" sz="1100" dirty="0"/>
              <a:t>Top 8 teams present </a:t>
            </a:r>
            <a:r>
              <a:rPr lang="en-US" sz="1100" b="1" dirty="0"/>
              <a:t>live</a:t>
            </a:r>
            <a:r>
              <a:rPr lang="en-US" sz="1100" dirty="0"/>
              <a:t> (&lt;5 mins) in front of judges, </a:t>
            </a:r>
            <a:r>
              <a:rPr lang="en-US" sz="1100" b="1" dirty="0"/>
              <a:t>4-6pm ET Sunday</a:t>
            </a:r>
          </a:p>
          <a:p>
            <a:pPr marL="285750" lvl="0" indent="-285750" algn="l" rtl="0">
              <a:spcBef>
                <a:spcPts val="0"/>
              </a:spcBef>
              <a:spcAft>
                <a:spcPts val="0"/>
              </a:spcAft>
              <a:buFont typeface="Arial" panose="020B0604020202020204" pitchFamily="34" charset="0"/>
              <a:buChar char="•"/>
            </a:pPr>
            <a:r>
              <a:rPr lang="en-US" sz="1100" dirty="0"/>
              <a:t>Judges will ask questions</a:t>
            </a:r>
          </a:p>
          <a:p>
            <a:pPr marL="285750" lvl="0" indent="-285750" algn="l" rtl="0">
              <a:spcBef>
                <a:spcPts val="0"/>
              </a:spcBef>
              <a:spcAft>
                <a:spcPts val="0"/>
              </a:spcAft>
              <a:buFont typeface="Arial" panose="020B0604020202020204" pitchFamily="34" charset="0"/>
              <a:buChar char="•"/>
            </a:pPr>
            <a:r>
              <a:rPr lang="en-US" sz="1100" dirty="0"/>
              <a:t>Judges pick the first and second place team from each grade level, and </a:t>
            </a:r>
            <a:r>
              <a:rPr lang="en-US" sz="1100" b="1" dirty="0"/>
              <a:t>every member</a:t>
            </a:r>
            <a:r>
              <a:rPr lang="en-US" sz="1100" dirty="0"/>
              <a:t> of those teams will win a prize!</a:t>
            </a:r>
          </a:p>
          <a:p>
            <a:pPr marL="0" lvl="0" indent="0" algn="l" rtl="0">
              <a:spcBef>
                <a:spcPts val="0"/>
              </a:spcBef>
              <a:spcAft>
                <a:spcPts val="0"/>
              </a:spcAft>
              <a:buNone/>
            </a:pPr>
            <a:endParaRPr lang="en-US" sz="1000" dirty="0"/>
          </a:p>
          <a:p>
            <a:pPr marL="0" lvl="0" indent="0" algn="l" rtl="0">
              <a:spcBef>
                <a:spcPts val="0"/>
              </a:spcBef>
              <a:spcAft>
                <a:spcPts val="0"/>
              </a:spcAft>
              <a:buNone/>
            </a:pPr>
            <a:endParaRPr lang="en-US" sz="10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38298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All of these prizes are subject to change based on availability, but here's what we got!</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All team members from both first place teams will choose between a scooter and earbuds</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Second place teams will choose between a </a:t>
            </a:r>
            <a:r>
              <a:rPr lang="en-US" sz="1800" dirty="0" err="1">
                <a:effectLst/>
                <a:latin typeface="Calibri" panose="020F0502020204030204" pitchFamily="34" charset="0"/>
                <a:ea typeface="Calibri" panose="020F0502020204030204" pitchFamily="34" charset="0"/>
              </a:rPr>
              <a:t>bluetooth</a:t>
            </a:r>
            <a:r>
              <a:rPr lang="en-US" sz="1800" dirty="0">
                <a:effectLst/>
                <a:latin typeface="Calibri" panose="020F0502020204030204" pitchFamily="34" charset="0"/>
                <a:ea typeface="Calibri" panose="020F0502020204030204" pitchFamily="34" charset="0"/>
              </a:rPr>
              <a:t> speaker and a jellyfish lamp</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Giveaway winners will have some random prizes available</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We'll talk more soon about how students can win the Giveaway prizes!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76844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Let's talk about your expectations as a mentor at this Hackathon.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05193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So, what do you do as a mentor? Your main purpose will be to guide teams through the creation of their projects. The biggest thing is to make sure you're leading them to discover their own solutions - don't do their projects for them! You can point them to online resources, nudge them in the right direction, and give them what they need to continue. Always keep the judging rubric in mind when you're helping them - their ultimate success in the competition will be based on those criteria.</a:t>
            </a:r>
          </a:p>
          <a:p>
            <a:pPr marL="0" marR="0" indent="0">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You'll also want to stay present, whether you're virtual or in-person. Monitor the Discord (more info on that soon), reach out if no one's talking, and let someone know if you spot an issue.</a:t>
            </a:r>
          </a:p>
          <a:p>
            <a:pPr marL="0" marR="0" indent="0">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If you're an in-person mentor, you'll also be a supervisor. You may need to hand out snacks if they're running low, and you'll definitely need to enforce the rules. You will have to sign in and out when you arrive and depart, and you'll also need to be available for students to sign in and out.</a:t>
            </a: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 </a:t>
            </a: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All of these things will help you be the best mentor you can be!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43688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As mentioned previously, we will be using Discord to communicate during the event. If you're not familiar, it's a lot like Slack or </a:t>
            </a:r>
            <a:r>
              <a:rPr lang="en-US" sz="1800" dirty="0" err="1">
                <a:effectLst/>
                <a:latin typeface="Calibri" panose="020F0502020204030204" pitchFamily="34" charset="0"/>
                <a:ea typeface="Calibri" panose="020F0502020204030204" pitchFamily="34" charset="0"/>
              </a:rPr>
              <a:t>Mattermost</a:t>
            </a:r>
            <a:r>
              <a:rPr lang="en-US" sz="1800" dirty="0">
                <a:effectLst/>
                <a:latin typeface="Calibri" panose="020F0502020204030204" pitchFamily="34" charset="0"/>
                <a:ea typeface="Calibri" panose="020F0502020204030204" pitchFamily="34" charset="0"/>
              </a:rPr>
              <a:t>. Note that Discord is not required, but it is highly recommended. Once you join, you'll become a mentor, and be able to access secret channels and get notifications when @mentors are tagged.</a:t>
            </a:r>
          </a:p>
          <a:p>
            <a:pPr marL="0" marR="0" indent="0">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There are a wide variety of channels in the Hackathon server - some for preparation, some for the event, some for each individual division, some for fun, and some for mentors only. Please check all of them as needed.</a:t>
            </a:r>
          </a:p>
          <a:p>
            <a:pPr marL="0" marR="0" indent="0">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We also have a little bot that will do some monitoring. At this point, it mainly exists to regulate the messages in the counting channel, but it may also have some other capabilities by the time the event begins!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0332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Now let's talk about Tickets. This will be a way to recognize students for their efforts throughout the weekend. You can find more information in the Mentor Reference Document, but here's a quick rundown:</a:t>
            </a:r>
          </a:p>
          <a:p>
            <a:pPr marL="0" marR="0" indent="0">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You can decide to give tickets to students at your discretion</a:t>
            </a: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Students may win prizes based on the tickets they earn at the end-of-event giveaway</a:t>
            </a: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You can reward things like attending a workshop, helping out on discord, or anything else you see!</a:t>
            </a: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 </a:t>
            </a: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All tickets are fully virtual. When you want to give a ticket to a student, you can use our Ticket Tracker Google Sheet. You'll click a button, fill out the info for the ticket (or tickets), and submit it. There are more detailed instructions in </a:t>
            </a:r>
            <a:r>
              <a:rPr lang="en-US" sz="1800" dirty="0" err="1">
                <a:effectLst/>
                <a:latin typeface="Calibri" panose="020F0502020204030204" pitchFamily="34" charset="0"/>
                <a:ea typeface="Calibri" panose="020F0502020204030204" pitchFamily="34" charset="0"/>
              </a:rPr>
              <a:t>th</a:t>
            </a:r>
            <a:r>
              <a:rPr lang="en-US" sz="1800" dirty="0">
                <a:effectLst/>
                <a:latin typeface="Calibri" panose="020F0502020204030204" pitchFamily="34" charset="0"/>
                <a:ea typeface="Calibri" panose="020F0502020204030204" pitchFamily="34" charset="0"/>
              </a:rPr>
              <a:t> Reference Document.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91306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truly could not have this event without your help. I’ll say it a million times today, but thank you so much!</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*Next Slide*</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Another thing to keep in mind as you're working with students is superlatives. If any student stands out in any way, we may want to recognize them! This could be things like dressing well, staying up late, helping others, or anything else that sets them apart. If you think any student would qualify for these titles, you can nominate them by posting in Discord or Teams!</a:t>
            </a:r>
          </a:p>
          <a:p>
            <a:pPr marL="0" marR="0" indent="0">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Note that we may not end up announcing any superlatives if no students end up standing out - so nothing is guaranteed. It's totally optional!</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7360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Next up we'll be going through some things that are specific to in-person mentors. Virtual mentors are free to go!</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27782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There are several rules the participants will need to follow when they're here in-person.</a:t>
            </a:r>
          </a:p>
          <a:p>
            <a:pPr marL="0" marR="0" indent="0">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Students should only enter and exit through the Employee Training Entrance - NOT the main entrance on the second floor</a:t>
            </a: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Students should not enter the A Wing, B Wing, or ANYTHING upstairs</a:t>
            </a: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Students will ALWAYS sign in and sign out if they have to leave the building for any reason. This will help us keep track of everybody</a:t>
            </a: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The OSU Auditorium will be a quiet area when there are no events</a:t>
            </a: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There will be Raffle rooms - random teams will be able to claim these rooms. The door should remain open throughout the event, and capacity must be respected.</a:t>
            </a: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Students are allowed to get drinks from the break room</a:t>
            </a: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The little Quiet Rooms by the Innovation Lounge (different from the Quiet Area in the auditorium) can be used for students to film their videos - only for one hour at a time.</a:t>
            </a: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Only the bathrooms in the core should be used, and students are encouraged to use the showers in those bathrooms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07591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We should have an actual map soon, but here are some important notes about how we will use Building 3 throughout the event.</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We will be in the Core and D Wing</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Tables will be setup throughout</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Some rooms, like the Ed Services Training Rooms, will be totally off-limits for the whole weekend</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There should be signage to help students navigate the building</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The two Mentor Rooms will be YSU and OU - one right by the Entrance, and one off the volleyball court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09018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e5e75ae164_0_1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e5e75ae164_0_1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If you need to get ahold of someone, here's how you can do it. All of this information is listed in the Mentor Reference Document, so you don't need to memorize it all.</a:t>
            </a: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 </a:t>
            </a: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You should call 911 if there is a life-threatening emergency (or call 9-911 from a Hyland desk phone). We'll also ask you to call the Hyland Emergency Hotline. For non-life threatening situations, you'll want to call the Hyland Facilities Hotline.</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You'll also be able to reach Marissa, Joseph, and Caitlin during the event - one of them will be on-call for almost the entire weekend.</a:t>
            </a: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 </a:t>
            </a: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When you're on-duty, hang out in the Mentor Room to keep up with other mentors, and be available to help students if they need it.</a:t>
            </a:r>
          </a:p>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As an in-person mentor, you get a free shirt! Make sure to pick it up and wear it during your shift so that you stand out as a </a:t>
            </a:r>
            <a:r>
              <a:rPr lang="en-US" sz="1800" dirty="0" err="1">
                <a:effectLst/>
                <a:latin typeface="Calibri" panose="020F0502020204030204" pitchFamily="34" charset="0"/>
                <a:ea typeface="Calibri" panose="020F0502020204030204" pitchFamily="34" charset="0"/>
              </a:rPr>
              <a:t>Hylander</a:t>
            </a:r>
            <a:r>
              <a:rPr lang="en-US" sz="1800" dirty="0">
                <a:effectLst/>
                <a:latin typeface="Calibri" panose="020F0502020204030204" pitchFamily="34" charset="0"/>
                <a:ea typeface="Calibri" panose="020F0502020204030204" pitchFamily="34" charset="0"/>
              </a:rPr>
              <a:t>.</a:t>
            </a:r>
          </a:p>
          <a:p>
            <a:pPr marL="0" marR="0" indent="0">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We will also have a bunch of snacks available - feel free to eat them, and also hand them out to students as needed.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40841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We will be serving meals at designated times throughout the weekend - make sure to check the schedule to see when! Here's what we're getting:</a:t>
            </a:r>
          </a:p>
          <a:p>
            <a:pPr marL="0" marR="0" indent="0">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Friday: Jet's Pizza for Dinner</a:t>
            </a: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Saturday: Giant Eagle Sandwiches for Lunch, Giant Eagle Chicken Tenders and Mac n Cheese for Dinner</a:t>
            </a: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Sunday: Jimmy John's for Lunch, Giant Eagle Pasta for Dinner</a:t>
            </a:r>
          </a:p>
          <a:p>
            <a:pPr marL="0" marR="0" indent="0">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Feel free to take some food for yourself. If you have a shift scheduled during a meal, we can always use extra help setting up, serving, and cleaning up!</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95226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e5d457a22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e5d457a22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 you so much!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questions for you have??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I want to get to know all of you!</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you could share your name, your role, where you’re located, and any previous experience you may have with Hackathons or any Tech Outreach program.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*Call on someone to kick-off*</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*Next Slide*</a:t>
            </a:r>
            <a:endParaRPr b="1" dirty="0"/>
          </a:p>
        </p:txBody>
      </p:sp>
    </p:spTree>
    <p:extLst>
      <p:ext uri="{BB962C8B-B14F-4D97-AF65-F5344CB8AC3E}">
        <p14:creationId xmlns:p14="http://schemas.microsoft.com/office/powerpoint/2010/main" val="569227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e5e75ae164_0_1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e5e75ae164_0_1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 you so much for sharing more about yourself! Let’s go over the agenda for today:</a:t>
            </a:r>
          </a:p>
          <a:p>
            <a:pPr marL="171450" lvl="0" indent="-171450" algn="l" rtl="0">
              <a:spcBef>
                <a:spcPts val="0"/>
              </a:spcBef>
              <a:spcAft>
                <a:spcPts val="0"/>
              </a:spcAft>
              <a:buFontTx/>
              <a:buChar char="-"/>
            </a:pPr>
            <a:r>
              <a:rPr lang="en-US" dirty="0"/>
              <a:t>The basics, where I’ll cover essential information</a:t>
            </a:r>
          </a:p>
          <a:p>
            <a:pPr marL="171450" lvl="0" indent="-171450" algn="l" rtl="0">
              <a:spcBef>
                <a:spcPts val="0"/>
              </a:spcBef>
              <a:spcAft>
                <a:spcPts val="0"/>
              </a:spcAft>
              <a:buFontTx/>
              <a:buChar char="-"/>
            </a:pPr>
            <a:r>
              <a:rPr lang="en-US" dirty="0"/>
              <a:t>Student Context, where you’ll learn what information we’re giving to students and what they should know</a:t>
            </a:r>
          </a:p>
          <a:p>
            <a:pPr marL="171450" lvl="0" indent="-171450" algn="l" rtl="0">
              <a:spcBef>
                <a:spcPts val="0"/>
              </a:spcBef>
              <a:spcAft>
                <a:spcPts val="0"/>
              </a:spcAft>
              <a:buFontTx/>
              <a:buChar char="-"/>
            </a:pPr>
            <a:r>
              <a:rPr lang="en-US" dirty="0"/>
              <a:t>I’ll then talk about expectations for you all, and how you can be a great mentor!</a:t>
            </a:r>
          </a:p>
          <a:p>
            <a:pPr marL="0" lvl="0" indent="0" algn="l" rtl="0">
              <a:spcBef>
                <a:spcPts val="0"/>
              </a:spcBef>
              <a:spcAft>
                <a:spcPts val="0"/>
              </a:spcAft>
              <a:buFontTx/>
              <a:buNone/>
            </a:pPr>
            <a:endParaRPr lang="en-US" dirty="0"/>
          </a:p>
          <a:p>
            <a:pPr marL="0" lvl="0" indent="0" algn="l" rtl="0">
              <a:spcBef>
                <a:spcPts val="0"/>
              </a:spcBef>
              <a:spcAft>
                <a:spcPts val="0"/>
              </a:spcAft>
              <a:buFontTx/>
              <a:buNone/>
            </a:pPr>
            <a:r>
              <a:rPr lang="en-US" dirty="0"/>
              <a:t>After I cover expectations, anyone who is a virtual mentor is free to leave! Then I’ll dive into the logistics of in-person mentorship.</a:t>
            </a:r>
          </a:p>
          <a:p>
            <a:pPr marL="0" lvl="0" indent="0" algn="l" rtl="0">
              <a:spcBef>
                <a:spcPts val="0"/>
              </a:spcBef>
              <a:spcAft>
                <a:spcPts val="0"/>
              </a:spcAft>
              <a:buFontTx/>
              <a:buNone/>
            </a:pPr>
            <a:endParaRPr lang="en-US" dirty="0"/>
          </a:p>
          <a:p>
            <a:pPr marL="0" lvl="0" indent="0" algn="l" rtl="0">
              <a:spcBef>
                <a:spcPts val="0"/>
              </a:spcBef>
              <a:spcAft>
                <a:spcPts val="0"/>
              </a:spcAft>
              <a:buFontTx/>
              <a:buNone/>
            </a:pPr>
            <a:r>
              <a:rPr lang="en-US" dirty="0"/>
              <a:t>Please let me know if you have a question at any point in time– I’ll leave time at the end for questions as well.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go over basic information about our event</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*Next Slide*</a:t>
            </a:r>
            <a:endParaRPr b="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a link – which I will share in the chat with you all, as well as in an email– that will have everything you need to know to be successful this weekend! Think of this as your mentor playbook.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You’ll have quick links, and overview, Discord information, contact information and more!</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hlinkClick r:id="rId3"/>
              </a:rPr>
              <a:t>https://docs.google.com/document/d/1M31b103uPJ0QPDhUd_yfEFY_nJCXtzjENKnbk2AYvnA/edit</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You’ll want to keep this open throughout your shifts, and you’ll definitely want to read through it before your shift begins!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*Next Slide*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are the important places to keep an eye on before, during and following the hackathon!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Again, the mentor reference document (can you tell it’s important?)</a:t>
            </a:r>
          </a:p>
          <a:p>
            <a:pPr marL="0" lvl="0" indent="0" algn="l" rtl="0">
              <a:spcBef>
                <a:spcPts val="0"/>
              </a:spcBef>
              <a:spcAft>
                <a:spcPts val="0"/>
              </a:spcAft>
              <a:buNone/>
            </a:pPr>
            <a:br>
              <a:rPr lang="en-US" dirty="0"/>
            </a:br>
            <a:r>
              <a:rPr lang="en-US" dirty="0"/>
              <a:t>Teams – sorry to those of you who use slack! This is where we will communicate leading up to the event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Discord– This is where we will communicate with each other and with students during the event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Student Site– the main source of information for students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Zoom – All activities will be broadcasted via Zoom for our virtual participants and mentors.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*Next Slide*</a:t>
            </a:r>
            <a:endParaRPr dirty="0"/>
          </a:p>
        </p:txBody>
      </p:sp>
    </p:spTree>
    <p:extLst>
      <p:ext uri="{BB962C8B-B14F-4D97-AF65-F5344CB8AC3E}">
        <p14:creationId xmlns:p14="http://schemas.microsoft.com/office/powerpoint/2010/main" val="1466231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for the fun stuff- our schedule for the weekend!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an overview:</a:t>
            </a:r>
          </a:p>
          <a:p>
            <a:pPr marL="171450" lvl="0" indent="-171450" algn="l" rtl="0">
              <a:spcBef>
                <a:spcPts val="0"/>
              </a:spcBef>
              <a:spcAft>
                <a:spcPts val="0"/>
              </a:spcAft>
              <a:buFont typeface="Arial" panose="020B0604020202020204" pitchFamily="34" charset="0"/>
              <a:buChar char="•"/>
            </a:pPr>
            <a:r>
              <a:rPr lang="en-US" sz="1100" b="1" dirty="0"/>
              <a:t>Friday, 4pm ET</a:t>
            </a:r>
            <a:r>
              <a:rPr lang="en-US" sz="1100" dirty="0"/>
              <a:t>: Event Kickoff</a:t>
            </a:r>
          </a:p>
          <a:p>
            <a:pPr marL="171450" lvl="0" indent="-171450" algn="l" rtl="0">
              <a:spcBef>
                <a:spcPts val="0"/>
              </a:spcBef>
              <a:spcAft>
                <a:spcPts val="0"/>
              </a:spcAft>
              <a:buFont typeface="Arial" panose="020B0604020202020204" pitchFamily="34" charset="0"/>
              <a:buChar char="•"/>
            </a:pPr>
            <a:r>
              <a:rPr lang="en-US" sz="1100" b="1" dirty="0"/>
              <a:t>Friday, 5pm ET</a:t>
            </a:r>
            <a:r>
              <a:rPr lang="en-US" sz="1100" dirty="0"/>
              <a:t>: Team Submissions Due</a:t>
            </a:r>
          </a:p>
          <a:p>
            <a:pPr marL="171450" lvl="0" indent="-171450" algn="l" rtl="0">
              <a:spcBef>
                <a:spcPts val="0"/>
              </a:spcBef>
              <a:spcAft>
                <a:spcPts val="0"/>
              </a:spcAft>
              <a:buFont typeface="Arial" panose="020B0604020202020204" pitchFamily="34" charset="0"/>
              <a:buChar char="•"/>
            </a:pPr>
            <a:r>
              <a:rPr lang="en-US" sz="1100" b="1" dirty="0"/>
              <a:t>Saturday, 9am ET</a:t>
            </a:r>
            <a:r>
              <a:rPr lang="en-US" sz="1100" dirty="0"/>
              <a:t>: Day 2 Kickoff</a:t>
            </a:r>
          </a:p>
          <a:p>
            <a:pPr marL="171450" lvl="0" indent="-171450" algn="l" rtl="0">
              <a:spcBef>
                <a:spcPts val="0"/>
              </a:spcBef>
              <a:spcAft>
                <a:spcPts val="0"/>
              </a:spcAft>
              <a:buFont typeface="Arial" panose="020B0604020202020204" pitchFamily="34" charset="0"/>
              <a:buChar char="•"/>
            </a:pPr>
            <a:r>
              <a:rPr lang="en-US" sz="1100" b="1" dirty="0"/>
              <a:t>Sunday, 1pm ET</a:t>
            </a:r>
            <a:r>
              <a:rPr lang="en-US" sz="1100" dirty="0"/>
              <a:t>: Entry Round Submissions Due*</a:t>
            </a:r>
          </a:p>
          <a:p>
            <a:pPr marL="171450" lvl="0" indent="-171450" algn="l" rtl="0">
              <a:spcBef>
                <a:spcPts val="0"/>
              </a:spcBef>
              <a:spcAft>
                <a:spcPts val="0"/>
              </a:spcAft>
              <a:buFont typeface="Arial" panose="020B0604020202020204" pitchFamily="34" charset="0"/>
              <a:buChar char="•"/>
            </a:pPr>
            <a:r>
              <a:rPr lang="en-US" sz="1100" b="1" dirty="0"/>
              <a:t>Sunday, 4pm ET</a:t>
            </a:r>
            <a:r>
              <a:rPr lang="en-US" sz="1100" dirty="0"/>
              <a:t>: Final Round Begins*</a:t>
            </a:r>
          </a:p>
          <a:p>
            <a:pPr marL="171450" lvl="0" indent="-171450" algn="l" rtl="0">
              <a:spcBef>
                <a:spcPts val="0"/>
              </a:spcBef>
              <a:spcAft>
                <a:spcPts val="0"/>
              </a:spcAft>
              <a:buFont typeface="Arial" panose="020B0604020202020204" pitchFamily="34" charset="0"/>
              <a:buChar char="•"/>
            </a:pPr>
            <a:r>
              <a:rPr lang="en-US" sz="1100" b="1" dirty="0"/>
              <a:t>Sunday, 6pm ET</a:t>
            </a:r>
            <a:r>
              <a:rPr lang="en-US" sz="1100" dirty="0"/>
              <a:t>: Closing Ceremony*</a:t>
            </a:r>
          </a:p>
          <a:p>
            <a:pPr marL="171450" lvl="0" indent="-171450" algn="l" rtl="0">
              <a:spcBef>
                <a:spcPts val="0"/>
              </a:spcBef>
              <a:spcAft>
                <a:spcPts val="0"/>
              </a:spcAft>
              <a:buFont typeface="Arial" panose="020B0604020202020204" pitchFamily="34" charset="0"/>
              <a:buChar char="•"/>
            </a:pPr>
            <a:endParaRPr lang="en-US" sz="1100" dirty="0"/>
          </a:p>
          <a:p>
            <a:pPr marL="0" lvl="0" indent="0" algn="l" rtl="0">
              <a:spcBef>
                <a:spcPts val="0"/>
              </a:spcBef>
              <a:spcAft>
                <a:spcPts val="0"/>
              </a:spcAft>
              <a:buFont typeface="Arial" panose="020B0604020202020204" pitchFamily="34" charset="0"/>
              <a:buNone/>
            </a:pPr>
            <a:r>
              <a:rPr lang="en-US" sz="1100" dirty="0"/>
              <a:t>The full schedule can be seen on the student facing website, which will be shared with students prior to the event. You all can access this schedule via the Mentor Reference Document.</a:t>
            </a:r>
          </a:p>
          <a:p>
            <a:pPr marL="0" lvl="0" indent="0" algn="l" rtl="0">
              <a:spcBef>
                <a:spcPts val="0"/>
              </a:spcBef>
              <a:spcAft>
                <a:spcPts val="0"/>
              </a:spcAft>
              <a:buFont typeface="Arial" panose="020B0604020202020204" pitchFamily="34" charset="0"/>
              <a:buNone/>
            </a:pPr>
            <a:endParaRPr lang="en-US" sz="1100" dirty="0"/>
          </a:p>
          <a:p>
            <a:pPr marL="0" lvl="0" indent="0" algn="l" rtl="0">
              <a:spcBef>
                <a:spcPts val="0"/>
              </a:spcBef>
              <a:spcAft>
                <a:spcPts val="0"/>
              </a:spcAft>
              <a:buFont typeface="Arial" panose="020B0604020202020204" pitchFamily="34" charset="0"/>
              <a:buNone/>
            </a:pPr>
            <a:r>
              <a:rPr lang="en-US" sz="1100" dirty="0"/>
              <a:t>*next Slide*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09648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The full schedule includes times for activities, workshops, and meals (for those joining us in-person!). Students will likely be asking questions about these times, so you’ll want to direct them to this website each time!</a:t>
            </a:r>
          </a:p>
          <a:p>
            <a:pPr marL="0" lvl="0" indent="0" algn="l" rtl="0">
              <a:spcBef>
                <a:spcPts val="0"/>
              </a:spcBef>
              <a:spcAft>
                <a:spcPts val="0"/>
              </a:spcAft>
              <a:buNone/>
            </a:pPr>
            <a:endParaRPr lang="en-US" dirty="0"/>
          </a:p>
          <a:p>
            <a:pPr marL="171450" lvl="0" indent="-171450" algn="l" rtl="0">
              <a:spcBef>
                <a:spcPts val="0"/>
              </a:spcBef>
              <a:spcAft>
                <a:spcPts val="0"/>
              </a:spcAft>
              <a:buFont typeface="Arial" panose="020B0604020202020204" pitchFamily="34" charset="0"/>
              <a:buChar char="•"/>
            </a:pPr>
            <a:r>
              <a:rPr lang="en-US" sz="1100" dirty="0"/>
              <a:t>Lesson plans available on </a:t>
            </a:r>
            <a:r>
              <a:rPr lang="en-US" sz="1100" b="1" u="sng" dirty="0">
                <a:solidFill>
                  <a:schemeClr val="bg1"/>
                </a:solidFill>
                <a:hlinkClick r:id="rId3"/>
              </a:rPr>
              <a:t>GitHub</a:t>
            </a:r>
            <a:r>
              <a:rPr lang="en-US" sz="1100" b="1" u="sng" dirty="0">
                <a:solidFill>
                  <a:schemeClr val="bg1"/>
                </a:solidFill>
              </a:rPr>
              <a:t> ( I will send this link out following this meeting as well!)</a:t>
            </a:r>
          </a:p>
          <a:p>
            <a:pPr marL="171450" lvl="0" indent="-171450" algn="l" rtl="0">
              <a:spcBef>
                <a:spcPts val="0"/>
              </a:spcBef>
              <a:spcAft>
                <a:spcPts val="0"/>
              </a:spcAft>
              <a:buFont typeface="Arial" panose="020B0604020202020204" pitchFamily="34" charset="0"/>
              <a:buChar char="•"/>
            </a:pPr>
            <a:endParaRPr lang="en-US" sz="800" b="1" u="sng" dirty="0">
              <a:solidFill>
                <a:schemeClr val="bg1"/>
              </a:solidFill>
            </a:endParaRPr>
          </a:p>
          <a:p>
            <a:pPr marL="171450" lvl="0" indent="-171450" algn="l" rtl="0">
              <a:spcBef>
                <a:spcPts val="0"/>
              </a:spcBef>
              <a:spcAft>
                <a:spcPts val="0"/>
              </a:spcAft>
              <a:buFont typeface="Arial" panose="020B0604020202020204" pitchFamily="34" charset="0"/>
              <a:buChar char="•"/>
            </a:pPr>
            <a:r>
              <a:rPr lang="en-US" sz="1100" dirty="0"/>
              <a:t>Be aware of when these are happening, and encourage students to attend when applicable</a:t>
            </a:r>
          </a:p>
          <a:p>
            <a:pPr marL="171450" lvl="0" indent="-171450" algn="l" rtl="0">
              <a:spcBef>
                <a:spcPts val="0"/>
              </a:spcBef>
              <a:spcAft>
                <a:spcPts val="0"/>
              </a:spcAft>
              <a:buFont typeface="Arial" panose="020B0604020202020204" pitchFamily="34" charset="0"/>
              <a:buChar char="•"/>
            </a:pPr>
            <a:endParaRPr lang="en-US" sz="800" dirty="0"/>
          </a:p>
          <a:p>
            <a:pPr marL="171450" lvl="0" indent="-171450" algn="l" rtl="0">
              <a:spcBef>
                <a:spcPts val="0"/>
              </a:spcBef>
              <a:spcAft>
                <a:spcPts val="0"/>
              </a:spcAft>
              <a:buFont typeface="Arial" panose="020B0604020202020204" pitchFamily="34" charset="0"/>
              <a:buChar char="•"/>
            </a:pPr>
            <a:r>
              <a:rPr lang="en-US" sz="1100" dirty="0"/>
              <a:t>If you’re helping with one of these, make sure you know the material and know your responsibilities!</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*Next Slide*</a:t>
            </a:r>
            <a:endParaRPr b="1" dirty="0"/>
          </a:p>
        </p:txBody>
      </p:sp>
    </p:spTree>
    <p:extLst>
      <p:ext uri="{BB962C8B-B14F-4D97-AF65-F5344CB8AC3E}">
        <p14:creationId xmlns:p14="http://schemas.microsoft.com/office/powerpoint/2010/main" val="35383628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18600" y="2826550"/>
            <a:ext cx="7306800" cy="933000"/>
          </a:xfrm>
          <a:prstGeom prst="rect">
            <a:avLst/>
          </a:prstGeom>
          <a:effectLst>
            <a:outerShdw dist="38100" dir="4140000" algn="bl" rotWithShape="0">
              <a:schemeClr val="dk2"/>
            </a:outerShdw>
          </a:effectLst>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5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400000" y="3810318"/>
            <a:ext cx="4344000" cy="47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7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302100" y="-2302350"/>
            <a:ext cx="9748200" cy="9748200"/>
          </a:xfrm>
          <a:prstGeom prst="ellipse">
            <a:avLst/>
          </a:prstGeom>
          <a:noFill/>
          <a:ln w="3810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74277" y="-1325973"/>
            <a:ext cx="7795500" cy="7795500"/>
          </a:xfrm>
          <a:prstGeom prst="ellipse">
            <a:avLst/>
          </a:prstGeom>
          <a:noFill/>
          <a:ln w="3810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SECTION_HEADER_3">
    <p:bg>
      <p:bgPr>
        <a:blipFill>
          <a:blip r:embed="rId2">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0"/>
          <p:cNvSpPr/>
          <p:nvPr/>
        </p:nvSpPr>
        <p:spPr>
          <a:xfrm>
            <a:off x="1166119" y="-577331"/>
            <a:ext cx="6811800" cy="6811800"/>
          </a:xfrm>
          <a:prstGeom prst="ellipse">
            <a:avLst/>
          </a:prstGeom>
          <a:noFill/>
          <a:ln w="3810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312950" y="-1430500"/>
            <a:ext cx="8518200" cy="8518200"/>
          </a:xfrm>
          <a:prstGeom prst="ellipse">
            <a:avLst/>
          </a:prstGeom>
          <a:noFill/>
          <a:ln w="3810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TITLE_AND_TWO_COLUMNS_1">
    <p:spTree>
      <p:nvGrpSpPr>
        <p:cNvPr id="1" name="Shape 224"/>
        <p:cNvGrpSpPr/>
        <p:nvPr/>
      </p:nvGrpSpPr>
      <p:grpSpPr>
        <a:xfrm>
          <a:off x="0" y="0"/>
          <a:ext cx="0" cy="0"/>
          <a:chOff x="0" y="0"/>
          <a:chExt cx="0" cy="0"/>
        </a:xfrm>
      </p:grpSpPr>
      <p:grpSp>
        <p:nvGrpSpPr>
          <p:cNvPr id="225" name="Google Shape;225;p31"/>
          <p:cNvGrpSpPr/>
          <p:nvPr/>
        </p:nvGrpSpPr>
        <p:grpSpPr>
          <a:xfrm>
            <a:off x="7304838" y="-1538325"/>
            <a:ext cx="3937800" cy="3937800"/>
            <a:chOff x="312950" y="-1430500"/>
            <a:chExt cx="3937800" cy="3937800"/>
          </a:xfrm>
        </p:grpSpPr>
        <p:sp>
          <p:nvSpPr>
            <p:cNvPr id="226" name="Google Shape;226;p31"/>
            <p:cNvSpPr/>
            <p:nvPr/>
          </p:nvSpPr>
          <p:spPr>
            <a:xfrm>
              <a:off x="312950" y="-1430500"/>
              <a:ext cx="3937800" cy="3937800"/>
            </a:xfrm>
            <a:prstGeom prst="ellipse">
              <a:avLst/>
            </a:prstGeom>
            <a:noFill/>
            <a:ln w="3810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1139009" y="-604450"/>
              <a:ext cx="2285700" cy="2285700"/>
            </a:xfrm>
            <a:prstGeom prst="ellipse">
              <a:avLst/>
            </a:prstGeom>
            <a:noFill/>
            <a:ln w="3810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1"/>
          <p:cNvGrpSpPr/>
          <p:nvPr/>
        </p:nvGrpSpPr>
        <p:grpSpPr>
          <a:xfrm>
            <a:off x="-2098637" y="-1538325"/>
            <a:ext cx="3937800" cy="3937800"/>
            <a:chOff x="312950" y="-1430500"/>
            <a:chExt cx="3937800" cy="3937800"/>
          </a:xfrm>
        </p:grpSpPr>
        <p:sp>
          <p:nvSpPr>
            <p:cNvPr id="229" name="Google Shape;229;p31"/>
            <p:cNvSpPr/>
            <p:nvPr/>
          </p:nvSpPr>
          <p:spPr>
            <a:xfrm>
              <a:off x="312950" y="-1430500"/>
              <a:ext cx="3937800" cy="3937800"/>
            </a:xfrm>
            <a:prstGeom prst="ellipse">
              <a:avLst/>
            </a:prstGeom>
            <a:noFill/>
            <a:ln w="3810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p:nvPr/>
          </p:nvSpPr>
          <p:spPr>
            <a:xfrm>
              <a:off x="1139009" y="-604450"/>
              <a:ext cx="2285700" cy="2285700"/>
            </a:xfrm>
            <a:prstGeom prst="ellipse">
              <a:avLst/>
            </a:prstGeom>
            <a:noFill/>
            <a:ln w="3810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31"/>
          <p:cNvSpPr/>
          <p:nvPr/>
        </p:nvSpPr>
        <p:spPr>
          <a:xfrm>
            <a:off x="820200" y="4445025"/>
            <a:ext cx="7503600" cy="228000"/>
          </a:xfrm>
          <a:prstGeom prst="roundRect">
            <a:avLst>
              <a:gd name="adj" fmla="val 35018"/>
            </a:avLst>
          </a:prstGeom>
          <a:noFill/>
          <a:ln w="1905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6" name="Google Shape;26;p5"/>
          <p:cNvSpPr txBox="1">
            <a:spLocks noGrp="1"/>
          </p:cNvSpPr>
          <p:nvPr>
            <p:ph type="title" idx="2"/>
          </p:nvPr>
        </p:nvSpPr>
        <p:spPr>
          <a:xfrm>
            <a:off x="1113138" y="3018175"/>
            <a:ext cx="1832400" cy="558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000"/>
              <a:buNone/>
              <a:defRPr sz="2200">
                <a:solidFill>
                  <a:schemeClr val="lt2"/>
                </a:solidFill>
                <a:latin typeface="Exo 2"/>
                <a:ea typeface="Exo 2"/>
                <a:cs typeface="Exo 2"/>
                <a:sym typeface="Exo 2"/>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7" name="Google Shape;27;p5"/>
          <p:cNvSpPr txBox="1">
            <a:spLocks noGrp="1"/>
          </p:cNvSpPr>
          <p:nvPr>
            <p:ph type="title" idx="3"/>
          </p:nvPr>
        </p:nvSpPr>
        <p:spPr>
          <a:xfrm>
            <a:off x="6198463" y="3018175"/>
            <a:ext cx="18324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2200">
                <a:solidFill>
                  <a:schemeClr val="lt2"/>
                </a:solidFill>
                <a:latin typeface="Exo 2"/>
                <a:ea typeface="Exo 2"/>
                <a:cs typeface="Exo 2"/>
                <a:sym typeface="Exo 2"/>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8" name="Google Shape;28;p5"/>
          <p:cNvSpPr txBox="1">
            <a:spLocks noGrp="1"/>
          </p:cNvSpPr>
          <p:nvPr>
            <p:ph type="subTitle" idx="1"/>
          </p:nvPr>
        </p:nvSpPr>
        <p:spPr>
          <a:xfrm>
            <a:off x="6198470" y="3505800"/>
            <a:ext cx="1832400" cy="6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subTitle" idx="4"/>
          </p:nvPr>
        </p:nvSpPr>
        <p:spPr>
          <a:xfrm>
            <a:off x="1113250" y="3505800"/>
            <a:ext cx="1832400" cy="62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30" name="Google Shape;30;p5"/>
          <p:cNvGrpSpPr/>
          <p:nvPr/>
        </p:nvGrpSpPr>
        <p:grpSpPr>
          <a:xfrm>
            <a:off x="7304838" y="-1538325"/>
            <a:ext cx="3937800" cy="3937800"/>
            <a:chOff x="312950" y="-1430500"/>
            <a:chExt cx="3937800" cy="3937800"/>
          </a:xfrm>
        </p:grpSpPr>
        <p:sp>
          <p:nvSpPr>
            <p:cNvPr id="31" name="Google Shape;31;p5"/>
            <p:cNvSpPr/>
            <p:nvPr/>
          </p:nvSpPr>
          <p:spPr>
            <a:xfrm>
              <a:off x="312950" y="-1430500"/>
              <a:ext cx="3937800" cy="3937800"/>
            </a:xfrm>
            <a:prstGeom prst="ellipse">
              <a:avLst/>
            </a:prstGeom>
            <a:noFill/>
            <a:ln w="3810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1139009" y="-604450"/>
              <a:ext cx="2285700" cy="2285700"/>
            </a:xfrm>
            <a:prstGeom prst="ellipse">
              <a:avLst/>
            </a:prstGeom>
            <a:noFill/>
            <a:ln w="3810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5"/>
          <p:cNvGrpSpPr/>
          <p:nvPr/>
        </p:nvGrpSpPr>
        <p:grpSpPr>
          <a:xfrm>
            <a:off x="-2098637" y="-1538325"/>
            <a:ext cx="3937800" cy="3937800"/>
            <a:chOff x="312950" y="-1430500"/>
            <a:chExt cx="3937800" cy="3937800"/>
          </a:xfrm>
        </p:grpSpPr>
        <p:sp>
          <p:nvSpPr>
            <p:cNvPr id="34" name="Google Shape;34;p5"/>
            <p:cNvSpPr/>
            <p:nvPr/>
          </p:nvSpPr>
          <p:spPr>
            <a:xfrm>
              <a:off x="312950" y="-1430500"/>
              <a:ext cx="3937800" cy="3937800"/>
            </a:xfrm>
            <a:prstGeom prst="ellipse">
              <a:avLst/>
            </a:prstGeom>
            <a:noFill/>
            <a:ln w="3810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139009" y="-604450"/>
              <a:ext cx="2285700" cy="2285700"/>
            </a:xfrm>
            <a:prstGeom prst="ellipse">
              <a:avLst/>
            </a:prstGeom>
            <a:noFill/>
            <a:ln w="3810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p:nvPr/>
        </p:nvSpPr>
        <p:spPr>
          <a:xfrm>
            <a:off x="820200" y="4445025"/>
            <a:ext cx="7503600" cy="228000"/>
          </a:xfrm>
          <a:prstGeom prst="roundRect">
            <a:avLst>
              <a:gd name="adj" fmla="val 35018"/>
            </a:avLst>
          </a:prstGeom>
          <a:noFill/>
          <a:ln w="1905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683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049900" y="2506075"/>
            <a:ext cx="5044200" cy="1141800"/>
          </a:xfrm>
          <a:prstGeom prst="rect">
            <a:avLst/>
          </a:prstGeom>
          <a:effectLst>
            <a:outerShdw dist="66675" dir="2760000" algn="bl" rotWithShape="0">
              <a:schemeClr val="dk2"/>
            </a:outerShdw>
          </a:effectLst>
        </p:spPr>
        <p:txBody>
          <a:bodyPr spcFirstLastPara="1" wrap="square" lIns="91425" tIns="91425" rIns="91425" bIns="91425" anchor="ctr" anchorCtr="0">
            <a:noAutofit/>
          </a:bodyPr>
          <a:lstStyle>
            <a:lvl1pPr lvl="0" algn="ctr">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613050" y="962650"/>
            <a:ext cx="1056900" cy="1061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b="1">
                <a:solidFill>
                  <a:schemeClr val="lt2"/>
                </a:solidFill>
                <a:latin typeface="Exo 2"/>
                <a:ea typeface="Exo 2"/>
                <a:cs typeface="Exo 2"/>
                <a:sym typeface="Exo 2"/>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293700" y="3726475"/>
            <a:ext cx="2556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 name="Google Shape;17;p3"/>
          <p:cNvSpPr/>
          <p:nvPr/>
        </p:nvSpPr>
        <p:spPr>
          <a:xfrm>
            <a:off x="1166119" y="-577331"/>
            <a:ext cx="6811800" cy="6811800"/>
          </a:xfrm>
          <a:prstGeom prst="ellipse">
            <a:avLst/>
          </a:prstGeom>
          <a:noFill/>
          <a:ln w="3810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312950" y="-1430500"/>
            <a:ext cx="8518200" cy="8518200"/>
          </a:xfrm>
          <a:prstGeom prst="ellipse">
            <a:avLst/>
          </a:prstGeom>
          <a:noFill/>
          <a:ln w="3810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 name="Google Shape;21;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15000"/>
              </a:lnSpc>
              <a:spcBef>
                <a:spcPts val="160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
        <p:nvSpPr>
          <p:cNvPr id="22" name="Google Shape;22;p4"/>
          <p:cNvSpPr/>
          <p:nvPr/>
        </p:nvSpPr>
        <p:spPr>
          <a:xfrm>
            <a:off x="558600" y="717000"/>
            <a:ext cx="1324200" cy="228000"/>
          </a:xfrm>
          <a:prstGeom prst="roundRect">
            <a:avLst>
              <a:gd name="adj" fmla="val 35018"/>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6258450" y="4513500"/>
            <a:ext cx="2229900" cy="228000"/>
          </a:xfrm>
          <a:prstGeom prst="roundRect">
            <a:avLst>
              <a:gd name="adj" fmla="val 35018"/>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1991650" y="1026205"/>
            <a:ext cx="5183700" cy="1729800"/>
          </a:xfrm>
          <a:prstGeom prst="rect">
            <a:avLst/>
          </a:prstGeom>
          <a:effectLst>
            <a:outerShdw dist="76200" dir="1560000" algn="bl" rotWithShape="0">
              <a:schemeClr val="dk2"/>
            </a:outerShdw>
          </a:effectLst>
        </p:spPr>
        <p:txBody>
          <a:bodyPr spcFirstLastPara="1" wrap="square" lIns="91425" tIns="91425" rIns="91425" bIns="91425" anchor="ctr" anchorCtr="0">
            <a:noAutofit/>
          </a:bodyPr>
          <a:lstStyle>
            <a:lvl1pPr lvl="0" algn="ctr" rtl="0">
              <a:spcBef>
                <a:spcPts val="0"/>
              </a:spcBef>
              <a:spcAft>
                <a:spcPts val="0"/>
              </a:spcAft>
              <a:buSzPts val="4000"/>
              <a:buNone/>
              <a:defRPr sz="13300" b="1">
                <a:latin typeface="Yellowtail"/>
                <a:ea typeface="Yellowtail"/>
                <a:cs typeface="Yellowtail"/>
                <a:sym typeface="Yellowtai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44" name="Google Shape;44;p7"/>
          <p:cNvSpPr txBox="1">
            <a:spLocks noGrp="1"/>
          </p:cNvSpPr>
          <p:nvPr>
            <p:ph type="subTitle" idx="1"/>
          </p:nvPr>
        </p:nvSpPr>
        <p:spPr>
          <a:xfrm>
            <a:off x="2265600" y="3482182"/>
            <a:ext cx="46359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 name="Google Shape;45;p7"/>
          <p:cNvSpPr/>
          <p:nvPr/>
        </p:nvSpPr>
        <p:spPr>
          <a:xfrm>
            <a:off x="250750" y="-1492700"/>
            <a:ext cx="8642700" cy="8642700"/>
          </a:xfrm>
          <a:prstGeom prst="ellipse">
            <a:avLst/>
          </a:prstGeom>
          <a:noFill/>
          <a:ln w="3810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a:off x="1116379" y="-627071"/>
            <a:ext cx="6911100" cy="6911100"/>
          </a:xfrm>
          <a:prstGeom prst="ellipse">
            <a:avLst/>
          </a:prstGeom>
          <a:noFill/>
          <a:ln w="3810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3982800" y="1374338"/>
            <a:ext cx="3790200" cy="1609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solidFill>
                  <a:schemeClr val="lt2"/>
                </a:solidFill>
                <a:latin typeface="Exo 2"/>
                <a:ea typeface="Exo 2"/>
                <a:cs typeface="Exo 2"/>
                <a:sym typeface="Exo 2"/>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2" name="Google Shape;52;p9"/>
          <p:cNvSpPr txBox="1">
            <a:spLocks noGrp="1"/>
          </p:cNvSpPr>
          <p:nvPr>
            <p:ph type="subTitle" idx="1"/>
          </p:nvPr>
        </p:nvSpPr>
        <p:spPr>
          <a:xfrm>
            <a:off x="3982800" y="3130063"/>
            <a:ext cx="3790200" cy="9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53" name="Google Shape;53;p9"/>
          <p:cNvGrpSpPr/>
          <p:nvPr/>
        </p:nvGrpSpPr>
        <p:grpSpPr>
          <a:xfrm>
            <a:off x="7554010" y="-1266764"/>
            <a:ext cx="2494596" cy="2494596"/>
            <a:chOff x="312950" y="-1430500"/>
            <a:chExt cx="3937800" cy="3937800"/>
          </a:xfrm>
        </p:grpSpPr>
        <p:sp>
          <p:nvSpPr>
            <p:cNvPr id="54" name="Google Shape;54;p9"/>
            <p:cNvSpPr/>
            <p:nvPr/>
          </p:nvSpPr>
          <p:spPr>
            <a:xfrm>
              <a:off x="312950" y="-1430500"/>
              <a:ext cx="3937800" cy="3937800"/>
            </a:xfrm>
            <a:prstGeom prst="ellipse">
              <a:avLst/>
            </a:prstGeom>
            <a:noFill/>
            <a:ln w="3810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a:off x="1139009" y="-604450"/>
              <a:ext cx="2285700" cy="2285700"/>
            </a:xfrm>
            <a:prstGeom prst="ellipse">
              <a:avLst/>
            </a:prstGeom>
            <a:noFill/>
            <a:ln w="3810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9"/>
          <p:cNvSpPr/>
          <p:nvPr/>
        </p:nvSpPr>
        <p:spPr>
          <a:xfrm>
            <a:off x="820200" y="4445025"/>
            <a:ext cx="7503600" cy="228000"/>
          </a:xfrm>
          <a:prstGeom prst="roundRect">
            <a:avLst>
              <a:gd name="adj" fmla="val 35018"/>
            </a:avLst>
          </a:prstGeom>
          <a:noFill/>
          <a:ln w="1905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5"/>
          <p:cNvSpPr txBox="1">
            <a:spLocks noGrp="1"/>
          </p:cNvSpPr>
          <p:nvPr>
            <p:ph type="subTitle" idx="1"/>
          </p:nvPr>
        </p:nvSpPr>
        <p:spPr>
          <a:xfrm>
            <a:off x="1765050" y="3299000"/>
            <a:ext cx="5613900" cy="87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6" name="Google Shape;96;p15"/>
          <p:cNvSpPr txBox="1">
            <a:spLocks noGrp="1"/>
          </p:cNvSpPr>
          <p:nvPr>
            <p:ph type="title"/>
          </p:nvPr>
        </p:nvSpPr>
        <p:spPr>
          <a:xfrm>
            <a:off x="2986438" y="1810175"/>
            <a:ext cx="3156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71" name="Google Shape;171;p23"/>
          <p:cNvSpPr txBox="1">
            <a:spLocks noGrp="1"/>
          </p:cNvSpPr>
          <p:nvPr>
            <p:ph type="title" idx="2"/>
          </p:nvPr>
        </p:nvSpPr>
        <p:spPr>
          <a:xfrm>
            <a:off x="954300" y="3246025"/>
            <a:ext cx="2256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latin typeface="Exo 2"/>
                <a:ea typeface="Exo 2"/>
                <a:cs typeface="Exo 2"/>
                <a:sym typeface="Exo 2"/>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2" name="Google Shape;172;p23"/>
          <p:cNvSpPr txBox="1">
            <a:spLocks noGrp="1"/>
          </p:cNvSpPr>
          <p:nvPr>
            <p:ph type="subTitle" idx="1"/>
          </p:nvPr>
        </p:nvSpPr>
        <p:spPr>
          <a:xfrm>
            <a:off x="954300" y="3640200"/>
            <a:ext cx="22566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3" name="Google Shape;173;p23"/>
          <p:cNvSpPr txBox="1">
            <a:spLocks noGrp="1"/>
          </p:cNvSpPr>
          <p:nvPr>
            <p:ph type="title" idx="3"/>
          </p:nvPr>
        </p:nvSpPr>
        <p:spPr>
          <a:xfrm>
            <a:off x="3443700" y="3246025"/>
            <a:ext cx="2256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latin typeface="Exo 2"/>
                <a:ea typeface="Exo 2"/>
                <a:cs typeface="Exo 2"/>
                <a:sym typeface="Exo 2"/>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4" name="Google Shape;174;p23"/>
          <p:cNvSpPr txBox="1">
            <a:spLocks noGrp="1"/>
          </p:cNvSpPr>
          <p:nvPr>
            <p:ph type="subTitle" idx="4"/>
          </p:nvPr>
        </p:nvSpPr>
        <p:spPr>
          <a:xfrm>
            <a:off x="3443702" y="3640200"/>
            <a:ext cx="22566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5" name="Google Shape;175;p23"/>
          <p:cNvSpPr txBox="1">
            <a:spLocks noGrp="1"/>
          </p:cNvSpPr>
          <p:nvPr>
            <p:ph type="title" idx="5"/>
          </p:nvPr>
        </p:nvSpPr>
        <p:spPr>
          <a:xfrm>
            <a:off x="5933108" y="3246025"/>
            <a:ext cx="2256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latin typeface="Exo 2"/>
                <a:ea typeface="Exo 2"/>
                <a:cs typeface="Exo 2"/>
                <a:sym typeface="Exo 2"/>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6" name="Google Shape;176;p23"/>
          <p:cNvSpPr txBox="1">
            <a:spLocks noGrp="1"/>
          </p:cNvSpPr>
          <p:nvPr>
            <p:ph type="subTitle" idx="6"/>
          </p:nvPr>
        </p:nvSpPr>
        <p:spPr>
          <a:xfrm>
            <a:off x="5933111" y="3640200"/>
            <a:ext cx="22566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 name="Google Shape;177;p23"/>
          <p:cNvSpPr/>
          <p:nvPr/>
        </p:nvSpPr>
        <p:spPr>
          <a:xfrm>
            <a:off x="875338" y="717000"/>
            <a:ext cx="1324200" cy="228000"/>
          </a:xfrm>
          <a:prstGeom prst="roundRect">
            <a:avLst>
              <a:gd name="adj" fmla="val 35018"/>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a:off x="6944463" y="717000"/>
            <a:ext cx="1324200" cy="228000"/>
          </a:xfrm>
          <a:prstGeom prst="roundRect">
            <a:avLst>
              <a:gd name="adj" fmla="val 35018"/>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81" name="Google Shape;181;p24"/>
          <p:cNvSpPr txBox="1">
            <a:spLocks noGrp="1"/>
          </p:cNvSpPr>
          <p:nvPr>
            <p:ph type="title" idx="2"/>
          </p:nvPr>
        </p:nvSpPr>
        <p:spPr>
          <a:xfrm>
            <a:off x="2424850" y="1444800"/>
            <a:ext cx="1978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lt2"/>
                </a:solidFill>
                <a:latin typeface="Exo 2"/>
                <a:ea typeface="Exo 2"/>
                <a:cs typeface="Exo 2"/>
                <a:sym typeface="Exo 2"/>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2" name="Google Shape;182;p24"/>
          <p:cNvSpPr txBox="1">
            <a:spLocks noGrp="1"/>
          </p:cNvSpPr>
          <p:nvPr>
            <p:ph type="subTitle" idx="1"/>
          </p:nvPr>
        </p:nvSpPr>
        <p:spPr>
          <a:xfrm>
            <a:off x="2424850" y="1915623"/>
            <a:ext cx="19782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3" name="Google Shape;183;p24"/>
          <p:cNvSpPr txBox="1">
            <a:spLocks noGrp="1"/>
          </p:cNvSpPr>
          <p:nvPr>
            <p:ph type="title" idx="3"/>
          </p:nvPr>
        </p:nvSpPr>
        <p:spPr>
          <a:xfrm>
            <a:off x="4740958" y="1444800"/>
            <a:ext cx="1978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200">
                <a:solidFill>
                  <a:schemeClr val="lt2"/>
                </a:solidFill>
                <a:latin typeface="Exo 2"/>
                <a:ea typeface="Exo 2"/>
                <a:cs typeface="Exo 2"/>
                <a:sym typeface="Exo 2"/>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4" name="Google Shape;184;p24"/>
          <p:cNvSpPr txBox="1">
            <a:spLocks noGrp="1"/>
          </p:cNvSpPr>
          <p:nvPr>
            <p:ph type="subTitle" idx="4"/>
          </p:nvPr>
        </p:nvSpPr>
        <p:spPr>
          <a:xfrm>
            <a:off x="4740954" y="1915623"/>
            <a:ext cx="19782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5" name="Google Shape;185;p24"/>
          <p:cNvSpPr txBox="1">
            <a:spLocks noGrp="1"/>
          </p:cNvSpPr>
          <p:nvPr>
            <p:ph type="title" idx="5"/>
          </p:nvPr>
        </p:nvSpPr>
        <p:spPr>
          <a:xfrm>
            <a:off x="2424850" y="2878200"/>
            <a:ext cx="1978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lt2"/>
                </a:solidFill>
                <a:latin typeface="Exo 2"/>
                <a:ea typeface="Exo 2"/>
                <a:cs typeface="Exo 2"/>
                <a:sym typeface="Exo 2"/>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 name="Google Shape;186;p24"/>
          <p:cNvSpPr txBox="1">
            <a:spLocks noGrp="1"/>
          </p:cNvSpPr>
          <p:nvPr>
            <p:ph type="subTitle" idx="6"/>
          </p:nvPr>
        </p:nvSpPr>
        <p:spPr>
          <a:xfrm>
            <a:off x="2424850" y="3349023"/>
            <a:ext cx="19782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24"/>
          <p:cNvSpPr txBox="1">
            <a:spLocks noGrp="1"/>
          </p:cNvSpPr>
          <p:nvPr>
            <p:ph type="title" idx="7"/>
          </p:nvPr>
        </p:nvSpPr>
        <p:spPr>
          <a:xfrm>
            <a:off x="4740958" y="2878200"/>
            <a:ext cx="1978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200">
                <a:solidFill>
                  <a:schemeClr val="lt2"/>
                </a:solidFill>
                <a:latin typeface="Exo 2"/>
                <a:ea typeface="Exo 2"/>
                <a:cs typeface="Exo 2"/>
                <a:sym typeface="Exo 2"/>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8" name="Google Shape;188;p24"/>
          <p:cNvSpPr txBox="1">
            <a:spLocks noGrp="1"/>
          </p:cNvSpPr>
          <p:nvPr>
            <p:ph type="subTitle" idx="8"/>
          </p:nvPr>
        </p:nvSpPr>
        <p:spPr>
          <a:xfrm>
            <a:off x="4740954" y="3349023"/>
            <a:ext cx="19782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24"/>
          <p:cNvSpPr/>
          <p:nvPr/>
        </p:nvSpPr>
        <p:spPr>
          <a:xfrm>
            <a:off x="820200" y="4445025"/>
            <a:ext cx="7503600" cy="228000"/>
          </a:xfrm>
          <a:prstGeom prst="roundRect">
            <a:avLst>
              <a:gd name="adj" fmla="val 35018"/>
            </a:avLst>
          </a:prstGeom>
          <a:noFill/>
          <a:ln w="1905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a:effectLst>
            <a:outerShdw dist="28575" dir="3600000" algn="bl" rotWithShape="0">
              <a:schemeClr val="dk2"/>
            </a:outerShdw>
          </a:effectLst>
        </p:spPr>
        <p:txBody>
          <a:bodyPr spcFirstLastPara="1" wrap="square" lIns="91425" tIns="91425" rIns="91425" bIns="91425" anchor="t" anchorCtr="0">
            <a:noAutofit/>
          </a:bodyPr>
          <a:lstStyle>
            <a:lvl1pPr lvl="0" rtl="0">
              <a:spcBef>
                <a:spcPts val="0"/>
              </a:spcBef>
              <a:spcAft>
                <a:spcPts val="0"/>
              </a:spcAft>
              <a:buClr>
                <a:schemeClr val="lt1"/>
              </a:buClr>
              <a:buSzPts val="4000"/>
              <a:buFont typeface="Yellowtail"/>
              <a:buNone/>
              <a:defRPr sz="4000" b="1">
                <a:solidFill>
                  <a:schemeClr val="lt1"/>
                </a:solidFill>
                <a:latin typeface="Yellowtail"/>
                <a:ea typeface="Yellowtail"/>
                <a:cs typeface="Yellowtail"/>
                <a:sym typeface="Yellowtail"/>
              </a:defRPr>
            </a:lvl1pPr>
            <a:lvl2pPr lvl="1" rtl="0">
              <a:spcBef>
                <a:spcPts val="0"/>
              </a:spcBef>
              <a:spcAft>
                <a:spcPts val="0"/>
              </a:spcAft>
              <a:buClr>
                <a:schemeClr val="lt1"/>
              </a:buClr>
              <a:buSzPts val="4000"/>
              <a:buFont typeface="Yellowtail"/>
              <a:buNone/>
              <a:defRPr sz="4000" b="1">
                <a:solidFill>
                  <a:schemeClr val="lt1"/>
                </a:solidFill>
                <a:latin typeface="Yellowtail"/>
                <a:ea typeface="Yellowtail"/>
                <a:cs typeface="Yellowtail"/>
                <a:sym typeface="Yellowtail"/>
              </a:defRPr>
            </a:lvl2pPr>
            <a:lvl3pPr lvl="2" rtl="0">
              <a:spcBef>
                <a:spcPts val="0"/>
              </a:spcBef>
              <a:spcAft>
                <a:spcPts val="0"/>
              </a:spcAft>
              <a:buClr>
                <a:schemeClr val="lt1"/>
              </a:buClr>
              <a:buSzPts val="4000"/>
              <a:buFont typeface="Yellowtail"/>
              <a:buNone/>
              <a:defRPr sz="4000" b="1">
                <a:solidFill>
                  <a:schemeClr val="lt1"/>
                </a:solidFill>
                <a:latin typeface="Yellowtail"/>
                <a:ea typeface="Yellowtail"/>
                <a:cs typeface="Yellowtail"/>
                <a:sym typeface="Yellowtail"/>
              </a:defRPr>
            </a:lvl3pPr>
            <a:lvl4pPr lvl="3" rtl="0">
              <a:spcBef>
                <a:spcPts val="0"/>
              </a:spcBef>
              <a:spcAft>
                <a:spcPts val="0"/>
              </a:spcAft>
              <a:buClr>
                <a:schemeClr val="lt1"/>
              </a:buClr>
              <a:buSzPts val="4000"/>
              <a:buFont typeface="Yellowtail"/>
              <a:buNone/>
              <a:defRPr sz="4000" b="1">
                <a:solidFill>
                  <a:schemeClr val="lt1"/>
                </a:solidFill>
                <a:latin typeface="Yellowtail"/>
                <a:ea typeface="Yellowtail"/>
                <a:cs typeface="Yellowtail"/>
                <a:sym typeface="Yellowtail"/>
              </a:defRPr>
            </a:lvl4pPr>
            <a:lvl5pPr lvl="4" rtl="0">
              <a:spcBef>
                <a:spcPts val="0"/>
              </a:spcBef>
              <a:spcAft>
                <a:spcPts val="0"/>
              </a:spcAft>
              <a:buClr>
                <a:schemeClr val="lt1"/>
              </a:buClr>
              <a:buSzPts val="4000"/>
              <a:buFont typeface="Yellowtail"/>
              <a:buNone/>
              <a:defRPr sz="4000" b="1">
                <a:solidFill>
                  <a:schemeClr val="lt1"/>
                </a:solidFill>
                <a:latin typeface="Yellowtail"/>
                <a:ea typeface="Yellowtail"/>
                <a:cs typeface="Yellowtail"/>
                <a:sym typeface="Yellowtail"/>
              </a:defRPr>
            </a:lvl5pPr>
            <a:lvl6pPr lvl="5" rtl="0">
              <a:spcBef>
                <a:spcPts val="0"/>
              </a:spcBef>
              <a:spcAft>
                <a:spcPts val="0"/>
              </a:spcAft>
              <a:buClr>
                <a:schemeClr val="lt1"/>
              </a:buClr>
              <a:buSzPts val="4000"/>
              <a:buFont typeface="Yellowtail"/>
              <a:buNone/>
              <a:defRPr sz="4000" b="1">
                <a:solidFill>
                  <a:schemeClr val="lt1"/>
                </a:solidFill>
                <a:latin typeface="Yellowtail"/>
                <a:ea typeface="Yellowtail"/>
                <a:cs typeface="Yellowtail"/>
                <a:sym typeface="Yellowtail"/>
              </a:defRPr>
            </a:lvl6pPr>
            <a:lvl7pPr lvl="6" rtl="0">
              <a:spcBef>
                <a:spcPts val="0"/>
              </a:spcBef>
              <a:spcAft>
                <a:spcPts val="0"/>
              </a:spcAft>
              <a:buClr>
                <a:schemeClr val="lt1"/>
              </a:buClr>
              <a:buSzPts val="4000"/>
              <a:buFont typeface="Yellowtail"/>
              <a:buNone/>
              <a:defRPr sz="4000" b="1">
                <a:solidFill>
                  <a:schemeClr val="lt1"/>
                </a:solidFill>
                <a:latin typeface="Yellowtail"/>
                <a:ea typeface="Yellowtail"/>
                <a:cs typeface="Yellowtail"/>
                <a:sym typeface="Yellowtail"/>
              </a:defRPr>
            </a:lvl7pPr>
            <a:lvl8pPr lvl="7" rtl="0">
              <a:spcBef>
                <a:spcPts val="0"/>
              </a:spcBef>
              <a:spcAft>
                <a:spcPts val="0"/>
              </a:spcAft>
              <a:buClr>
                <a:schemeClr val="lt1"/>
              </a:buClr>
              <a:buSzPts val="4000"/>
              <a:buFont typeface="Yellowtail"/>
              <a:buNone/>
              <a:defRPr sz="4000" b="1">
                <a:solidFill>
                  <a:schemeClr val="lt1"/>
                </a:solidFill>
                <a:latin typeface="Yellowtail"/>
                <a:ea typeface="Yellowtail"/>
                <a:cs typeface="Yellowtail"/>
                <a:sym typeface="Yellowtail"/>
              </a:defRPr>
            </a:lvl8pPr>
            <a:lvl9pPr lvl="8" rtl="0">
              <a:spcBef>
                <a:spcPts val="0"/>
              </a:spcBef>
              <a:spcAft>
                <a:spcPts val="0"/>
              </a:spcAft>
              <a:buClr>
                <a:schemeClr val="lt1"/>
              </a:buClr>
              <a:buSzPts val="4000"/>
              <a:buFont typeface="Yellowtail"/>
              <a:buNone/>
              <a:defRPr sz="4000" b="1">
                <a:solidFill>
                  <a:schemeClr val="lt1"/>
                </a:solidFill>
                <a:latin typeface="Yellowtail"/>
                <a:ea typeface="Yellowtail"/>
                <a:cs typeface="Yellowtail"/>
                <a:sym typeface="Yellowtai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2"/>
              </a:buClr>
              <a:buSzPts val="1400"/>
              <a:buFont typeface="Exo 2"/>
              <a:buChar char="●"/>
              <a:defRPr>
                <a:solidFill>
                  <a:schemeClr val="lt2"/>
                </a:solidFill>
                <a:latin typeface="Exo 2"/>
                <a:ea typeface="Exo 2"/>
                <a:cs typeface="Exo 2"/>
                <a:sym typeface="Exo 2"/>
              </a:defRPr>
            </a:lvl1pPr>
            <a:lvl2pPr marL="914400" lvl="1" indent="-317500">
              <a:lnSpc>
                <a:spcPct val="100000"/>
              </a:lnSpc>
              <a:spcBef>
                <a:spcPts val="1600"/>
              </a:spcBef>
              <a:spcAft>
                <a:spcPts val="0"/>
              </a:spcAft>
              <a:buClr>
                <a:schemeClr val="lt2"/>
              </a:buClr>
              <a:buSzPts val="1400"/>
              <a:buFont typeface="Exo 2"/>
              <a:buChar char="○"/>
              <a:defRPr>
                <a:solidFill>
                  <a:schemeClr val="lt2"/>
                </a:solidFill>
                <a:latin typeface="Exo 2"/>
                <a:ea typeface="Exo 2"/>
                <a:cs typeface="Exo 2"/>
                <a:sym typeface="Exo 2"/>
              </a:defRPr>
            </a:lvl2pPr>
            <a:lvl3pPr marL="1371600" lvl="2" indent="-317500">
              <a:lnSpc>
                <a:spcPct val="100000"/>
              </a:lnSpc>
              <a:spcBef>
                <a:spcPts val="1600"/>
              </a:spcBef>
              <a:spcAft>
                <a:spcPts val="0"/>
              </a:spcAft>
              <a:buClr>
                <a:schemeClr val="lt2"/>
              </a:buClr>
              <a:buSzPts val="1400"/>
              <a:buFont typeface="Exo 2"/>
              <a:buChar char="■"/>
              <a:defRPr>
                <a:solidFill>
                  <a:schemeClr val="lt2"/>
                </a:solidFill>
                <a:latin typeface="Exo 2"/>
                <a:ea typeface="Exo 2"/>
                <a:cs typeface="Exo 2"/>
                <a:sym typeface="Exo 2"/>
              </a:defRPr>
            </a:lvl3pPr>
            <a:lvl4pPr marL="1828800" lvl="3" indent="-317500">
              <a:lnSpc>
                <a:spcPct val="100000"/>
              </a:lnSpc>
              <a:spcBef>
                <a:spcPts val="1600"/>
              </a:spcBef>
              <a:spcAft>
                <a:spcPts val="0"/>
              </a:spcAft>
              <a:buClr>
                <a:schemeClr val="lt2"/>
              </a:buClr>
              <a:buSzPts val="1400"/>
              <a:buFont typeface="Exo 2"/>
              <a:buChar char="●"/>
              <a:defRPr>
                <a:solidFill>
                  <a:schemeClr val="lt2"/>
                </a:solidFill>
                <a:latin typeface="Exo 2"/>
                <a:ea typeface="Exo 2"/>
                <a:cs typeface="Exo 2"/>
                <a:sym typeface="Exo 2"/>
              </a:defRPr>
            </a:lvl4pPr>
            <a:lvl5pPr marL="2286000" lvl="4" indent="-317500">
              <a:lnSpc>
                <a:spcPct val="100000"/>
              </a:lnSpc>
              <a:spcBef>
                <a:spcPts val="1600"/>
              </a:spcBef>
              <a:spcAft>
                <a:spcPts val="0"/>
              </a:spcAft>
              <a:buClr>
                <a:schemeClr val="lt2"/>
              </a:buClr>
              <a:buSzPts val="1400"/>
              <a:buFont typeface="Exo 2"/>
              <a:buChar char="○"/>
              <a:defRPr>
                <a:solidFill>
                  <a:schemeClr val="lt2"/>
                </a:solidFill>
                <a:latin typeface="Exo 2"/>
                <a:ea typeface="Exo 2"/>
                <a:cs typeface="Exo 2"/>
                <a:sym typeface="Exo 2"/>
              </a:defRPr>
            </a:lvl5pPr>
            <a:lvl6pPr marL="2743200" lvl="5" indent="-317500">
              <a:lnSpc>
                <a:spcPct val="100000"/>
              </a:lnSpc>
              <a:spcBef>
                <a:spcPts val="1600"/>
              </a:spcBef>
              <a:spcAft>
                <a:spcPts val="0"/>
              </a:spcAft>
              <a:buClr>
                <a:schemeClr val="lt2"/>
              </a:buClr>
              <a:buSzPts val="1400"/>
              <a:buFont typeface="Exo 2"/>
              <a:buChar char="■"/>
              <a:defRPr>
                <a:solidFill>
                  <a:schemeClr val="lt2"/>
                </a:solidFill>
                <a:latin typeface="Exo 2"/>
                <a:ea typeface="Exo 2"/>
                <a:cs typeface="Exo 2"/>
                <a:sym typeface="Exo 2"/>
              </a:defRPr>
            </a:lvl6pPr>
            <a:lvl7pPr marL="3200400" lvl="6" indent="-317500">
              <a:lnSpc>
                <a:spcPct val="100000"/>
              </a:lnSpc>
              <a:spcBef>
                <a:spcPts val="1600"/>
              </a:spcBef>
              <a:spcAft>
                <a:spcPts val="0"/>
              </a:spcAft>
              <a:buClr>
                <a:schemeClr val="lt2"/>
              </a:buClr>
              <a:buSzPts val="1400"/>
              <a:buFont typeface="Exo 2"/>
              <a:buChar char="●"/>
              <a:defRPr>
                <a:solidFill>
                  <a:schemeClr val="lt2"/>
                </a:solidFill>
                <a:latin typeface="Exo 2"/>
                <a:ea typeface="Exo 2"/>
                <a:cs typeface="Exo 2"/>
                <a:sym typeface="Exo 2"/>
              </a:defRPr>
            </a:lvl7pPr>
            <a:lvl8pPr marL="3657600" lvl="7" indent="-317500">
              <a:lnSpc>
                <a:spcPct val="100000"/>
              </a:lnSpc>
              <a:spcBef>
                <a:spcPts val="1600"/>
              </a:spcBef>
              <a:spcAft>
                <a:spcPts val="0"/>
              </a:spcAft>
              <a:buClr>
                <a:schemeClr val="lt2"/>
              </a:buClr>
              <a:buSzPts val="1400"/>
              <a:buFont typeface="Exo 2"/>
              <a:buChar char="○"/>
              <a:defRPr>
                <a:solidFill>
                  <a:schemeClr val="lt2"/>
                </a:solidFill>
                <a:latin typeface="Exo 2"/>
                <a:ea typeface="Exo 2"/>
                <a:cs typeface="Exo 2"/>
                <a:sym typeface="Exo 2"/>
              </a:defRPr>
            </a:lvl8pPr>
            <a:lvl9pPr marL="4114800" lvl="8" indent="-317500">
              <a:lnSpc>
                <a:spcPct val="100000"/>
              </a:lnSpc>
              <a:spcBef>
                <a:spcPts val="1600"/>
              </a:spcBef>
              <a:spcAft>
                <a:spcPts val="1600"/>
              </a:spcAft>
              <a:buClr>
                <a:schemeClr val="lt2"/>
              </a:buClr>
              <a:buSzPts val="1400"/>
              <a:buFont typeface="Exo 2"/>
              <a:buChar char="■"/>
              <a:defRPr>
                <a:solidFill>
                  <a:schemeClr val="lt2"/>
                </a:solidFill>
                <a:latin typeface="Exo 2"/>
                <a:ea typeface="Exo 2"/>
                <a:cs typeface="Exo 2"/>
                <a:sym typeface="Exo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61" r:id="rId7"/>
    <p:sldLayoutId id="2147483669" r:id="rId8"/>
    <p:sldLayoutId id="2147483670" r:id="rId9"/>
    <p:sldLayoutId id="2147483676" r:id="rId10"/>
    <p:sldLayoutId id="2147483677" r:id="rId11"/>
    <p:sldLayoutId id="2147483680" r:id="rId12"/>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tinyurl.com/hackhyland2023"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docs.google.com/document/d/1M31b103uPJ0QPDhUd_yfEFY_nJCXtzjENKnbk2AYvnA/edit"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hylandtechoutreach.github.io/hackathon/Schedule.html"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ylandtechoutreach/hackathon/tree/main/Activities/ChoosingTechStackSession"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pSp>
        <p:nvGrpSpPr>
          <p:cNvPr id="240" name="Google Shape;240;p34"/>
          <p:cNvGrpSpPr/>
          <p:nvPr/>
        </p:nvGrpSpPr>
        <p:grpSpPr>
          <a:xfrm>
            <a:off x="3065505" y="630012"/>
            <a:ext cx="3012983" cy="2337357"/>
            <a:chOff x="952025" y="1149000"/>
            <a:chExt cx="2054400" cy="1593725"/>
          </a:xfrm>
        </p:grpSpPr>
        <p:sp>
          <p:nvSpPr>
            <p:cNvPr id="241" name="Google Shape;241;p34"/>
            <p:cNvSpPr/>
            <p:nvPr/>
          </p:nvSpPr>
          <p:spPr>
            <a:xfrm>
              <a:off x="1099075" y="1149000"/>
              <a:ext cx="1907350" cy="1487175"/>
            </a:xfrm>
            <a:custGeom>
              <a:avLst/>
              <a:gdLst/>
              <a:ahLst/>
              <a:cxnLst/>
              <a:rect l="l" t="t" r="r" b="b"/>
              <a:pathLst>
                <a:path w="76294" h="59487" extrusionOk="0">
                  <a:moveTo>
                    <a:pt x="38117" y="1"/>
                  </a:moveTo>
                  <a:lnTo>
                    <a:pt x="36136" y="61"/>
                  </a:lnTo>
                  <a:lnTo>
                    <a:pt x="34215" y="241"/>
                  </a:lnTo>
                  <a:lnTo>
                    <a:pt x="32294" y="481"/>
                  </a:lnTo>
                  <a:lnTo>
                    <a:pt x="30434" y="781"/>
                  </a:lnTo>
                  <a:lnTo>
                    <a:pt x="28573" y="1201"/>
                  </a:lnTo>
                  <a:lnTo>
                    <a:pt x="26772" y="1741"/>
                  </a:lnTo>
                  <a:lnTo>
                    <a:pt x="25031" y="2342"/>
                  </a:lnTo>
                  <a:lnTo>
                    <a:pt x="23291" y="3002"/>
                  </a:lnTo>
                  <a:lnTo>
                    <a:pt x="21610" y="3782"/>
                  </a:lnTo>
                  <a:lnTo>
                    <a:pt x="19929" y="4623"/>
                  </a:lnTo>
                  <a:lnTo>
                    <a:pt x="18368" y="5523"/>
                  </a:lnTo>
                  <a:lnTo>
                    <a:pt x="16808" y="6543"/>
                  </a:lnTo>
                  <a:lnTo>
                    <a:pt x="15307" y="7624"/>
                  </a:lnTo>
                  <a:lnTo>
                    <a:pt x="13866" y="8764"/>
                  </a:lnTo>
                  <a:lnTo>
                    <a:pt x="12486" y="9965"/>
                  </a:lnTo>
                  <a:lnTo>
                    <a:pt x="11165" y="11225"/>
                  </a:lnTo>
                  <a:lnTo>
                    <a:pt x="9905" y="12546"/>
                  </a:lnTo>
                  <a:lnTo>
                    <a:pt x="8704" y="13927"/>
                  </a:lnTo>
                  <a:lnTo>
                    <a:pt x="7564" y="15367"/>
                  </a:lnTo>
                  <a:lnTo>
                    <a:pt x="6483" y="16868"/>
                  </a:lnTo>
                  <a:lnTo>
                    <a:pt x="5523" y="18369"/>
                  </a:lnTo>
                  <a:lnTo>
                    <a:pt x="4562" y="19989"/>
                  </a:lnTo>
                  <a:lnTo>
                    <a:pt x="3722" y="21610"/>
                  </a:lnTo>
                  <a:lnTo>
                    <a:pt x="3002" y="23351"/>
                  </a:lnTo>
                  <a:lnTo>
                    <a:pt x="2282" y="25031"/>
                  </a:lnTo>
                  <a:lnTo>
                    <a:pt x="1681" y="26832"/>
                  </a:lnTo>
                  <a:lnTo>
                    <a:pt x="1201" y="28633"/>
                  </a:lnTo>
                  <a:lnTo>
                    <a:pt x="781" y="30494"/>
                  </a:lnTo>
                  <a:lnTo>
                    <a:pt x="421" y="32355"/>
                  </a:lnTo>
                  <a:lnTo>
                    <a:pt x="181" y="34275"/>
                  </a:lnTo>
                  <a:lnTo>
                    <a:pt x="1" y="36196"/>
                  </a:lnTo>
                  <a:lnTo>
                    <a:pt x="1" y="38177"/>
                  </a:lnTo>
                  <a:lnTo>
                    <a:pt x="1" y="39618"/>
                  </a:lnTo>
                  <a:lnTo>
                    <a:pt x="61" y="41118"/>
                  </a:lnTo>
                  <a:lnTo>
                    <a:pt x="241" y="42559"/>
                  </a:lnTo>
                  <a:lnTo>
                    <a:pt x="421" y="44000"/>
                  </a:lnTo>
                  <a:lnTo>
                    <a:pt x="661" y="45380"/>
                  </a:lnTo>
                  <a:lnTo>
                    <a:pt x="961" y="46761"/>
                  </a:lnTo>
                  <a:lnTo>
                    <a:pt x="1321" y="48141"/>
                  </a:lnTo>
                  <a:lnTo>
                    <a:pt x="1681" y="49522"/>
                  </a:lnTo>
                  <a:lnTo>
                    <a:pt x="2161" y="50842"/>
                  </a:lnTo>
                  <a:lnTo>
                    <a:pt x="2642" y="52163"/>
                  </a:lnTo>
                  <a:lnTo>
                    <a:pt x="3182" y="53424"/>
                  </a:lnTo>
                  <a:lnTo>
                    <a:pt x="3722" y="54684"/>
                  </a:lnTo>
                  <a:lnTo>
                    <a:pt x="4382" y="55945"/>
                  </a:lnTo>
                  <a:lnTo>
                    <a:pt x="5043" y="57145"/>
                  </a:lnTo>
                  <a:lnTo>
                    <a:pt x="5763" y="58346"/>
                  </a:lnTo>
                  <a:lnTo>
                    <a:pt x="6483" y="59486"/>
                  </a:lnTo>
                  <a:lnTo>
                    <a:pt x="69750" y="59486"/>
                  </a:lnTo>
                  <a:lnTo>
                    <a:pt x="70531" y="58346"/>
                  </a:lnTo>
                  <a:lnTo>
                    <a:pt x="71191" y="57145"/>
                  </a:lnTo>
                  <a:lnTo>
                    <a:pt x="71911" y="55945"/>
                  </a:lnTo>
                  <a:lnTo>
                    <a:pt x="72512" y="54684"/>
                  </a:lnTo>
                  <a:lnTo>
                    <a:pt x="73112" y="53424"/>
                  </a:lnTo>
                  <a:lnTo>
                    <a:pt x="73652" y="52163"/>
                  </a:lnTo>
                  <a:lnTo>
                    <a:pt x="74132" y="50842"/>
                  </a:lnTo>
                  <a:lnTo>
                    <a:pt x="74552" y="49522"/>
                  </a:lnTo>
                  <a:lnTo>
                    <a:pt x="74973" y="48141"/>
                  </a:lnTo>
                  <a:lnTo>
                    <a:pt x="75273" y="46761"/>
                  </a:lnTo>
                  <a:lnTo>
                    <a:pt x="75573" y="45380"/>
                  </a:lnTo>
                  <a:lnTo>
                    <a:pt x="75813" y="44000"/>
                  </a:lnTo>
                  <a:lnTo>
                    <a:pt x="75993" y="42559"/>
                  </a:lnTo>
                  <a:lnTo>
                    <a:pt x="76173" y="41118"/>
                  </a:lnTo>
                  <a:lnTo>
                    <a:pt x="76233" y="39618"/>
                  </a:lnTo>
                  <a:lnTo>
                    <a:pt x="76293" y="38177"/>
                  </a:lnTo>
                  <a:lnTo>
                    <a:pt x="76233" y="36196"/>
                  </a:lnTo>
                  <a:lnTo>
                    <a:pt x="76053" y="34275"/>
                  </a:lnTo>
                  <a:lnTo>
                    <a:pt x="75813" y="32355"/>
                  </a:lnTo>
                  <a:lnTo>
                    <a:pt x="75513" y="30494"/>
                  </a:lnTo>
                  <a:lnTo>
                    <a:pt x="75093" y="28633"/>
                  </a:lnTo>
                  <a:lnTo>
                    <a:pt x="74552" y="26832"/>
                  </a:lnTo>
                  <a:lnTo>
                    <a:pt x="73952" y="25031"/>
                  </a:lnTo>
                  <a:lnTo>
                    <a:pt x="73292" y="23351"/>
                  </a:lnTo>
                  <a:lnTo>
                    <a:pt x="72512" y="21610"/>
                  </a:lnTo>
                  <a:lnTo>
                    <a:pt x="71671" y="19989"/>
                  </a:lnTo>
                  <a:lnTo>
                    <a:pt x="70771" y="18369"/>
                  </a:lnTo>
                  <a:lnTo>
                    <a:pt x="69750" y="16868"/>
                  </a:lnTo>
                  <a:lnTo>
                    <a:pt x="68670" y="15367"/>
                  </a:lnTo>
                  <a:lnTo>
                    <a:pt x="67529" y="13927"/>
                  </a:lnTo>
                  <a:lnTo>
                    <a:pt x="66389" y="12546"/>
                  </a:lnTo>
                  <a:lnTo>
                    <a:pt x="65068" y="11225"/>
                  </a:lnTo>
                  <a:lnTo>
                    <a:pt x="63748" y="9965"/>
                  </a:lnTo>
                  <a:lnTo>
                    <a:pt x="62367" y="8764"/>
                  </a:lnTo>
                  <a:lnTo>
                    <a:pt x="60927" y="7624"/>
                  </a:lnTo>
                  <a:lnTo>
                    <a:pt x="59426" y="6543"/>
                  </a:lnTo>
                  <a:lnTo>
                    <a:pt x="57925" y="5523"/>
                  </a:lnTo>
                  <a:lnTo>
                    <a:pt x="56305" y="4623"/>
                  </a:lnTo>
                  <a:lnTo>
                    <a:pt x="54684" y="3782"/>
                  </a:lnTo>
                  <a:lnTo>
                    <a:pt x="52943" y="3002"/>
                  </a:lnTo>
                  <a:lnTo>
                    <a:pt x="51262" y="2342"/>
                  </a:lnTo>
                  <a:lnTo>
                    <a:pt x="49462" y="1741"/>
                  </a:lnTo>
                  <a:lnTo>
                    <a:pt x="47661" y="1201"/>
                  </a:lnTo>
                  <a:lnTo>
                    <a:pt x="45800" y="781"/>
                  </a:lnTo>
                  <a:lnTo>
                    <a:pt x="43939" y="481"/>
                  </a:lnTo>
                  <a:lnTo>
                    <a:pt x="42019" y="241"/>
                  </a:lnTo>
                  <a:lnTo>
                    <a:pt x="40098" y="61"/>
                  </a:lnTo>
                  <a:lnTo>
                    <a:pt x="381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42" name="Google Shape;242;p34"/>
            <p:cNvSpPr/>
            <p:nvPr/>
          </p:nvSpPr>
          <p:spPr>
            <a:xfrm>
              <a:off x="1411200" y="2101925"/>
              <a:ext cx="711350" cy="39025"/>
            </a:xfrm>
            <a:custGeom>
              <a:avLst/>
              <a:gdLst/>
              <a:ahLst/>
              <a:cxnLst/>
              <a:rect l="l" t="t" r="r" b="b"/>
              <a:pathLst>
                <a:path w="28454" h="1561" extrusionOk="0">
                  <a:moveTo>
                    <a:pt x="1" y="0"/>
                  </a:moveTo>
                  <a:lnTo>
                    <a:pt x="1" y="360"/>
                  </a:lnTo>
                  <a:lnTo>
                    <a:pt x="61" y="780"/>
                  </a:lnTo>
                  <a:lnTo>
                    <a:pt x="241" y="1080"/>
                  </a:lnTo>
                  <a:lnTo>
                    <a:pt x="481" y="1381"/>
                  </a:lnTo>
                  <a:lnTo>
                    <a:pt x="841" y="1561"/>
                  </a:lnTo>
                  <a:lnTo>
                    <a:pt x="1682" y="1561"/>
                  </a:lnTo>
                  <a:lnTo>
                    <a:pt x="2162" y="1381"/>
                  </a:lnTo>
                  <a:lnTo>
                    <a:pt x="2702" y="1201"/>
                  </a:lnTo>
                  <a:lnTo>
                    <a:pt x="3782" y="660"/>
                  </a:lnTo>
                  <a:lnTo>
                    <a:pt x="4863" y="180"/>
                  </a:lnTo>
                  <a:lnTo>
                    <a:pt x="5403" y="60"/>
                  </a:lnTo>
                  <a:lnTo>
                    <a:pt x="5823" y="0"/>
                  </a:lnTo>
                  <a:close/>
                  <a:moveTo>
                    <a:pt x="5823" y="0"/>
                  </a:moveTo>
                  <a:lnTo>
                    <a:pt x="6184" y="60"/>
                  </a:lnTo>
                  <a:lnTo>
                    <a:pt x="6424" y="120"/>
                  </a:lnTo>
                  <a:lnTo>
                    <a:pt x="6664" y="300"/>
                  </a:lnTo>
                  <a:lnTo>
                    <a:pt x="6784" y="480"/>
                  </a:lnTo>
                  <a:lnTo>
                    <a:pt x="6904" y="720"/>
                  </a:lnTo>
                  <a:lnTo>
                    <a:pt x="6964" y="960"/>
                  </a:lnTo>
                  <a:lnTo>
                    <a:pt x="7084" y="1561"/>
                  </a:lnTo>
                  <a:lnTo>
                    <a:pt x="28453" y="1561"/>
                  </a:lnTo>
                  <a:lnTo>
                    <a:pt x="28213" y="0"/>
                  </a:lnTo>
                  <a:close/>
                </a:path>
              </a:pathLst>
            </a:custGeom>
            <a:solidFill>
              <a:srgbClr val="F2A4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43" name="Google Shape;243;p34"/>
            <p:cNvSpPr/>
            <p:nvPr/>
          </p:nvSpPr>
          <p:spPr>
            <a:xfrm>
              <a:off x="2668750" y="2178450"/>
              <a:ext cx="259625" cy="39050"/>
            </a:xfrm>
            <a:custGeom>
              <a:avLst/>
              <a:gdLst/>
              <a:ahLst/>
              <a:cxnLst/>
              <a:rect l="l" t="t" r="r" b="b"/>
              <a:pathLst>
                <a:path w="10385" h="1562" extrusionOk="0">
                  <a:moveTo>
                    <a:pt x="1441" y="0"/>
                  </a:moveTo>
                  <a:lnTo>
                    <a:pt x="781" y="781"/>
                  </a:lnTo>
                  <a:lnTo>
                    <a:pt x="0" y="1561"/>
                  </a:lnTo>
                  <a:lnTo>
                    <a:pt x="10265" y="1561"/>
                  </a:lnTo>
                  <a:lnTo>
                    <a:pt x="10385" y="0"/>
                  </a:lnTo>
                  <a:close/>
                </a:path>
              </a:pathLst>
            </a:custGeom>
            <a:solidFill>
              <a:srgbClr val="F2A4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44" name="Google Shape;244;p34"/>
            <p:cNvSpPr/>
            <p:nvPr/>
          </p:nvSpPr>
          <p:spPr>
            <a:xfrm>
              <a:off x="2554700" y="2254975"/>
              <a:ext cx="364675" cy="57050"/>
            </a:xfrm>
            <a:custGeom>
              <a:avLst/>
              <a:gdLst/>
              <a:ahLst/>
              <a:cxnLst/>
              <a:rect l="l" t="t" r="r" b="b"/>
              <a:pathLst>
                <a:path w="14587" h="2282" extrusionOk="0">
                  <a:moveTo>
                    <a:pt x="2822" y="1"/>
                  </a:moveTo>
                  <a:lnTo>
                    <a:pt x="1441" y="1141"/>
                  </a:lnTo>
                  <a:lnTo>
                    <a:pt x="0" y="2282"/>
                  </a:lnTo>
                  <a:lnTo>
                    <a:pt x="14167" y="2282"/>
                  </a:lnTo>
                  <a:lnTo>
                    <a:pt x="14587" y="1"/>
                  </a:lnTo>
                  <a:close/>
                </a:path>
              </a:pathLst>
            </a:custGeom>
            <a:solidFill>
              <a:srgbClr val="F2A4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45" name="Google Shape;245;p34"/>
            <p:cNvSpPr/>
            <p:nvPr/>
          </p:nvSpPr>
          <p:spPr>
            <a:xfrm>
              <a:off x="1951450" y="2254975"/>
              <a:ext cx="177100" cy="49550"/>
            </a:xfrm>
            <a:custGeom>
              <a:avLst/>
              <a:gdLst/>
              <a:ahLst/>
              <a:cxnLst/>
              <a:rect l="l" t="t" r="r" b="b"/>
              <a:pathLst>
                <a:path w="7084" h="1982" extrusionOk="0">
                  <a:moveTo>
                    <a:pt x="0" y="1"/>
                  </a:moveTo>
                  <a:lnTo>
                    <a:pt x="0" y="481"/>
                  </a:lnTo>
                  <a:lnTo>
                    <a:pt x="60" y="721"/>
                  </a:lnTo>
                  <a:lnTo>
                    <a:pt x="120" y="961"/>
                  </a:lnTo>
                  <a:lnTo>
                    <a:pt x="360" y="1381"/>
                  </a:lnTo>
                  <a:lnTo>
                    <a:pt x="660" y="1621"/>
                  </a:lnTo>
                  <a:lnTo>
                    <a:pt x="961" y="1861"/>
                  </a:lnTo>
                  <a:lnTo>
                    <a:pt x="1261" y="1921"/>
                  </a:lnTo>
                  <a:lnTo>
                    <a:pt x="1621" y="1982"/>
                  </a:lnTo>
                  <a:lnTo>
                    <a:pt x="1981" y="1921"/>
                  </a:lnTo>
                  <a:lnTo>
                    <a:pt x="2401" y="1861"/>
                  </a:lnTo>
                  <a:lnTo>
                    <a:pt x="2821" y="1681"/>
                  </a:lnTo>
                  <a:lnTo>
                    <a:pt x="3662" y="1381"/>
                  </a:lnTo>
                  <a:lnTo>
                    <a:pt x="4562" y="1021"/>
                  </a:lnTo>
                  <a:lnTo>
                    <a:pt x="5402" y="721"/>
                  </a:lnTo>
                  <a:lnTo>
                    <a:pt x="5823" y="601"/>
                  </a:lnTo>
                  <a:lnTo>
                    <a:pt x="6303" y="541"/>
                  </a:lnTo>
                  <a:lnTo>
                    <a:pt x="7083" y="1"/>
                  </a:lnTo>
                  <a:close/>
                </a:path>
              </a:pathLst>
            </a:custGeom>
            <a:solidFill>
              <a:srgbClr val="F2A4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46" name="Google Shape;246;p34"/>
            <p:cNvSpPr/>
            <p:nvPr/>
          </p:nvSpPr>
          <p:spPr>
            <a:xfrm>
              <a:off x="2605725" y="1899325"/>
              <a:ext cx="31525" cy="15025"/>
            </a:xfrm>
            <a:custGeom>
              <a:avLst/>
              <a:gdLst/>
              <a:ahLst/>
              <a:cxnLst/>
              <a:rect l="l" t="t" r="r" b="b"/>
              <a:pathLst>
                <a:path w="1261" h="601" extrusionOk="0">
                  <a:moveTo>
                    <a:pt x="421" y="1"/>
                  </a:moveTo>
                  <a:lnTo>
                    <a:pt x="180" y="61"/>
                  </a:lnTo>
                  <a:lnTo>
                    <a:pt x="60" y="181"/>
                  </a:lnTo>
                  <a:lnTo>
                    <a:pt x="0" y="301"/>
                  </a:lnTo>
                  <a:lnTo>
                    <a:pt x="0" y="421"/>
                  </a:lnTo>
                  <a:lnTo>
                    <a:pt x="0" y="601"/>
                  </a:lnTo>
                  <a:lnTo>
                    <a:pt x="1261" y="601"/>
                  </a:lnTo>
                  <a:lnTo>
                    <a:pt x="1021" y="241"/>
                  </a:lnTo>
                  <a:lnTo>
                    <a:pt x="721" y="61"/>
                  </a:lnTo>
                  <a:lnTo>
                    <a:pt x="421" y="1"/>
                  </a:lnTo>
                  <a:close/>
                </a:path>
              </a:pathLst>
            </a:custGeom>
            <a:solidFill>
              <a:srgbClr val="F2A4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47" name="Google Shape;247;p34"/>
            <p:cNvSpPr/>
            <p:nvPr/>
          </p:nvSpPr>
          <p:spPr>
            <a:xfrm>
              <a:off x="2382125" y="1687725"/>
              <a:ext cx="211625" cy="226625"/>
            </a:xfrm>
            <a:custGeom>
              <a:avLst/>
              <a:gdLst/>
              <a:ahLst/>
              <a:cxnLst/>
              <a:rect l="l" t="t" r="r" b="b"/>
              <a:pathLst>
                <a:path w="8465" h="9065" extrusionOk="0">
                  <a:moveTo>
                    <a:pt x="1" y="1"/>
                  </a:moveTo>
                  <a:lnTo>
                    <a:pt x="1" y="481"/>
                  </a:lnTo>
                  <a:lnTo>
                    <a:pt x="61" y="841"/>
                  </a:lnTo>
                  <a:lnTo>
                    <a:pt x="181" y="1201"/>
                  </a:lnTo>
                  <a:lnTo>
                    <a:pt x="301" y="1562"/>
                  </a:lnTo>
                  <a:lnTo>
                    <a:pt x="601" y="2102"/>
                  </a:lnTo>
                  <a:lnTo>
                    <a:pt x="1021" y="2582"/>
                  </a:lnTo>
                  <a:lnTo>
                    <a:pt x="1321" y="3062"/>
                  </a:lnTo>
                  <a:lnTo>
                    <a:pt x="1621" y="3482"/>
                  </a:lnTo>
                  <a:lnTo>
                    <a:pt x="1681" y="3662"/>
                  </a:lnTo>
                  <a:lnTo>
                    <a:pt x="2402" y="4323"/>
                  </a:lnTo>
                  <a:lnTo>
                    <a:pt x="3062" y="4983"/>
                  </a:lnTo>
                  <a:lnTo>
                    <a:pt x="3602" y="5643"/>
                  </a:lnTo>
                  <a:lnTo>
                    <a:pt x="3662" y="5763"/>
                  </a:lnTo>
                  <a:lnTo>
                    <a:pt x="3662" y="5883"/>
                  </a:lnTo>
                  <a:lnTo>
                    <a:pt x="3542" y="6184"/>
                  </a:lnTo>
                  <a:lnTo>
                    <a:pt x="3422" y="6424"/>
                  </a:lnTo>
                  <a:lnTo>
                    <a:pt x="3362" y="6664"/>
                  </a:lnTo>
                  <a:lnTo>
                    <a:pt x="3302" y="6964"/>
                  </a:lnTo>
                  <a:lnTo>
                    <a:pt x="3362" y="7204"/>
                  </a:lnTo>
                  <a:lnTo>
                    <a:pt x="3602" y="7624"/>
                  </a:lnTo>
                  <a:lnTo>
                    <a:pt x="3722" y="7864"/>
                  </a:lnTo>
                  <a:lnTo>
                    <a:pt x="3782" y="8164"/>
                  </a:lnTo>
                  <a:lnTo>
                    <a:pt x="3842" y="8405"/>
                  </a:lnTo>
                  <a:lnTo>
                    <a:pt x="3722" y="8765"/>
                  </a:lnTo>
                  <a:lnTo>
                    <a:pt x="3602" y="9065"/>
                  </a:lnTo>
                  <a:lnTo>
                    <a:pt x="8464" y="9065"/>
                  </a:lnTo>
                  <a:lnTo>
                    <a:pt x="8164" y="8224"/>
                  </a:lnTo>
                  <a:lnTo>
                    <a:pt x="7984" y="7384"/>
                  </a:lnTo>
                  <a:lnTo>
                    <a:pt x="7804" y="6544"/>
                  </a:lnTo>
                  <a:lnTo>
                    <a:pt x="7564" y="5883"/>
                  </a:lnTo>
                  <a:lnTo>
                    <a:pt x="7444" y="5643"/>
                  </a:lnTo>
                  <a:lnTo>
                    <a:pt x="7264" y="5463"/>
                  </a:lnTo>
                  <a:lnTo>
                    <a:pt x="6423" y="4383"/>
                  </a:lnTo>
                  <a:lnTo>
                    <a:pt x="4322" y="1502"/>
                  </a:lnTo>
                  <a:lnTo>
                    <a:pt x="4082" y="1261"/>
                  </a:lnTo>
                  <a:lnTo>
                    <a:pt x="3602" y="961"/>
                  </a:lnTo>
                  <a:lnTo>
                    <a:pt x="3002" y="721"/>
                  </a:lnTo>
                  <a:lnTo>
                    <a:pt x="2282" y="481"/>
                  </a:lnTo>
                  <a:lnTo>
                    <a:pt x="1621" y="241"/>
                  </a:lnTo>
                  <a:lnTo>
                    <a:pt x="961" y="61"/>
                  </a:lnTo>
                  <a:lnTo>
                    <a:pt x="421" y="1"/>
                  </a:lnTo>
                  <a:close/>
                </a:path>
              </a:pathLst>
            </a:custGeom>
            <a:solidFill>
              <a:srgbClr val="F2A4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48" name="Google Shape;248;p34"/>
            <p:cNvSpPr/>
            <p:nvPr/>
          </p:nvSpPr>
          <p:spPr>
            <a:xfrm>
              <a:off x="2539700" y="2349525"/>
              <a:ext cx="360175" cy="40525"/>
            </a:xfrm>
            <a:custGeom>
              <a:avLst/>
              <a:gdLst/>
              <a:ahLst/>
              <a:cxnLst/>
              <a:rect l="l" t="t" r="r" b="b"/>
              <a:pathLst>
                <a:path w="14407" h="1621" extrusionOk="0">
                  <a:moveTo>
                    <a:pt x="2761" y="0"/>
                  </a:moveTo>
                  <a:lnTo>
                    <a:pt x="3002" y="120"/>
                  </a:lnTo>
                  <a:lnTo>
                    <a:pt x="2761" y="180"/>
                  </a:lnTo>
                  <a:lnTo>
                    <a:pt x="1321" y="901"/>
                  </a:lnTo>
                  <a:lnTo>
                    <a:pt x="0" y="1621"/>
                  </a:lnTo>
                  <a:lnTo>
                    <a:pt x="13926" y="1621"/>
                  </a:lnTo>
                  <a:lnTo>
                    <a:pt x="14406" y="0"/>
                  </a:lnTo>
                  <a:close/>
                </a:path>
              </a:pathLst>
            </a:custGeom>
            <a:solidFill>
              <a:srgbClr val="F2A4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49" name="Google Shape;249;p34"/>
            <p:cNvSpPr/>
            <p:nvPr/>
          </p:nvSpPr>
          <p:spPr>
            <a:xfrm>
              <a:off x="1043550" y="1149000"/>
              <a:ext cx="1887825" cy="991950"/>
            </a:xfrm>
            <a:custGeom>
              <a:avLst/>
              <a:gdLst/>
              <a:ahLst/>
              <a:cxnLst/>
              <a:rect l="l" t="t" r="r" b="b"/>
              <a:pathLst>
                <a:path w="75513" h="39678" extrusionOk="0">
                  <a:moveTo>
                    <a:pt x="25151" y="5703"/>
                  </a:moveTo>
                  <a:lnTo>
                    <a:pt x="25932" y="5823"/>
                  </a:lnTo>
                  <a:lnTo>
                    <a:pt x="26712" y="6063"/>
                  </a:lnTo>
                  <a:lnTo>
                    <a:pt x="27432" y="6303"/>
                  </a:lnTo>
                  <a:lnTo>
                    <a:pt x="28093" y="6603"/>
                  </a:lnTo>
                  <a:lnTo>
                    <a:pt x="28753" y="7024"/>
                  </a:lnTo>
                  <a:lnTo>
                    <a:pt x="29353" y="7444"/>
                  </a:lnTo>
                  <a:lnTo>
                    <a:pt x="29893" y="7984"/>
                  </a:lnTo>
                  <a:lnTo>
                    <a:pt x="30434" y="8524"/>
                  </a:lnTo>
                  <a:lnTo>
                    <a:pt x="30854" y="9125"/>
                  </a:lnTo>
                  <a:lnTo>
                    <a:pt x="31274" y="9785"/>
                  </a:lnTo>
                  <a:lnTo>
                    <a:pt x="31574" y="10445"/>
                  </a:lnTo>
                  <a:lnTo>
                    <a:pt x="31874" y="11165"/>
                  </a:lnTo>
                  <a:lnTo>
                    <a:pt x="32054" y="11946"/>
                  </a:lnTo>
                  <a:lnTo>
                    <a:pt x="32174" y="12726"/>
                  </a:lnTo>
                  <a:lnTo>
                    <a:pt x="32234" y="13506"/>
                  </a:lnTo>
                  <a:lnTo>
                    <a:pt x="32174" y="14287"/>
                  </a:lnTo>
                  <a:lnTo>
                    <a:pt x="32054" y="15067"/>
                  </a:lnTo>
                  <a:lnTo>
                    <a:pt x="31874" y="15847"/>
                  </a:lnTo>
                  <a:lnTo>
                    <a:pt x="31574" y="16568"/>
                  </a:lnTo>
                  <a:lnTo>
                    <a:pt x="31274" y="17228"/>
                  </a:lnTo>
                  <a:lnTo>
                    <a:pt x="30854" y="17888"/>
                  </a:lnTo>
                  <a:lnTo>
                    <a:pt x="30434" y="18489"/>
                  </a:lnTo>
                  <a:lnTo>
                    <a:pt x="29893" y="19029"/>
                  </a:lnTo>
                  <a:lnTo>
                    <a:pt x="29353" y="19569"/>
                  </a:lnTo>
                  <a:lnTo>
                    <a:pt x="28753" y="19989"/>
                  </a:lnTo>
                  <a:lnTo>
                    <a:pt x="28093" y="20409"/>
                  </a:lnTo>
                  <a:lnTo>
                    <a:pt x="27432" y="20710"/>
                  </a:lnTo>
                  <a:lnTo>
                    <a:pt x="26712" y="21010"/>
                  </a:lnTo>
                  <a:lnTo>
                    <a:pt x="25932" y="21190"/>
                  </a:lnTo>
                  <a:lnTo>
                    <a:pt x="25151" y="21310"/>
                  </a:lnTo>
                  <a:lnTo>
                    <a:pt x="24371" y="21370"/>
                  </a:lnTo>
                  <a:lnTo>
                    <a:pt x="23591" y="21310"/>
                  </a:lnTo>
                  <a:lnTo>
                    <a:pt x="22810" y="21190"/>
                  </a:lnTo>
                  <a:lnTo>
                    <a:pt x="22030" y="21010"/>
                  </a:lnTo>
                  <a:lnTo>
                    <a:pt x="21310" y="20710"/>
                  </a:lnTo>
                  <a:lnTo>
                    <a:pt x="20649" y="20409"/>
                  </a:lnTo>
                  <a:lnTo>
                    <a:pt x="19989" y="19989"/>
                  </a:lnTo>
                  <a:lnTo>
                    <a:pt x="19389" y="19569"/>
                  </a:lnTo>
                  <a:lnTo>
                    <a:pt x="18849" y="19029"/>
                  </a:lnTo>
                  <a:lnTo>
                    <a:pt x="18308" y="18489"/>
                  </a:lnTo>
                  <a:lnTo>
                    <a:pt x="17888" y="17888"/>
                  </a:lnTo>
                  <a:lnTo>
                    <a:pt x="17468" y="17228"/>
                  </a:lnTo>
                  <a:lnTo>
                    <a:pt x="17168" y="16568"/>
                  </a:lnTo>
                  <a:lnTo>
                    <a:pt x="16868" y="15847"/>
                  </a:lnTo>
                  <a:lnTo>
                    <a:pt x="16688" y="15067"/>
                  </a:lnTo>
                  <a:lnTo>
                    <a:pt x="16568" y="14287"/>
                  </a:lnTo>
                  <a:lnTo>
                    <a:pt x="16568" y="13506"/>
                  </a:lnTo>
                  <a:lnTo>
                    <a:pt x="16568" y="12726"/>
                  </a:lnTo>
                  <a:lnTo>
                    <a:pt x="16688" y="11946"/>
                  </a:lnTo>
                  <a:lnTo>
                    <a:pt x="16868" y="11165"/>
                  </a:lnTo>
                  <a:lnTo>
                    <a:pt x="17168" y="10445"/>
                  </a:lnTo>
                  <a:lnTo>
                    <a:pt x="17468" y="9785"/>
                  </a:lnTo>
                  <a:lnTo>
                    <a:pt x="17888" y="9125"/>
                  </a:lnTo>
                  <a:lnTo>
                    <a:pt x="18308" y="8524"/>
                  </a:lnTo>
                  <a:lnTo>
                    <a:pt x="18849" y="7984"/>
                  </a:lnTo>
                  <a:lnTo>
                    <a:pt x="19389" y="7444"/>
                  </a:lnTo>
                  <a:lnTo>
                    <a:pt x="19989" y="7024"/>
                  </a:lnTo>
                  <a:lnTo>
                    <a:pt x="20649" y="6603"/>
                  </a:lnTo>
                  <a:lnTo>
                    <a:pt x="21310" y="6303"/>
                  </a:lnTo>
                  <a:lnTo>
                    <a:pt x="22030" y="6063"/>
                  </a:lnTo>
                  <a:lnTo>
                    <a:pt x="22810" y="5823"/>
                  </a:lnTo>
                  <a:lnTo>
                    <a:pt x="23591" y="5703"/>
                  </a:lnTo>
                  <a:close/>
                  <a:moveTo>
                    <a:pt x="37096" y="1"/>
                  </a:moveTo>
                  <a:lnTo>
                    <a:pt x="35416" y="61"/>
                  </a:lnTo>
                  <a:lnTo>
                    <a:pt x="33675" y="181"/>
                  </a:lnTo>
                  <a:lnTo>
                    <a:pt x="32054" y="421"/>
                  </a:lnTo>
                  <a:lnTo>
                    <a:pt x="30374" y="661"/>
                  </a:lnTo>
                  <a:lnTo>
                    <a:pt x="28753" y="1021"/>
                  </a:lnTo>
                  <a:lnTo>
                    <a:pt x="27132" y="1441"/>
                  </a:lnTo>
                  <a:lnTo>
                    <a:pt x="25572" y="1861"/>
                  </a:lnTo>
                  <a:lnTo>
                    <a:pt x="24071" y="2402"/>
                  </a:lnTo>
                  <a:lnTo>
                    <a:pt x="22510" y="3002"/>
                  </a:lnTo>
                  <a:lnTo>
                    <a:pt x="21070" y="3662"/>
                  </a:lnTo>
                  <a:lnTo>
                    <a:pt x="19629" y="4383"/>
                  </a:lnTo>
                  <a:lnTo>
                    <a:pt x="18188" y="5163"/>
                  </a:lnTo>
                  <a:lnTo>
                    <a:pt x="16868" y="6003"/>
                  </a:lnTo>
                  <a:lnTo>
                    <a:pt x="15487" y="6904"/>
                  </a:lnTo>
                  <a:lnTo>
                    <a:pt x="14227" y="7864"/>
                  </a:lnTo>
                  <a:lnTo>
                    <a:pt x="12966" y="8884"/>
                  </a:lnTo>
                  <a:lnTo>
                    <a:pt x="11766" y="9905"/>
                  </a:lnTo>
                  <a:lnTo>
                    <a:pt x="10625" y="10985"/>
                  </a:lnTo>
                  <a:lnTo>
                    <a:pt x="9485" y="12126"/>
                  </a:lnTo>
                  <a:lnTo>
                    <a:pt x="8404" y="13326"/>
                  </a:lnTo>
                  <a:lnTo>
                    <a:pt x="7384" y="14587"/>
                  </a:lnTo>
                  <a:lnTo>
                    <a:pt x="6423" y="15847"/>
                  </a:lnTo>
                  <a:lnTo>
                    <a:pt x="5523" y="17168"/>
                  </a:lnTo>
                  <a:lnTo>
                    <a:pt x="4683" y="18549"/>
                  </a:lnTo>
                  <a:lnTo>
                    <a:pt x="3902" y="19929"/>
                  </a:lnTo>
                  <a:lnTo>
                    <a:pt x="3122" y="21370"/>
                  </a:lnTo>
                  <a:lnTo>
                    <a:pt x="2462" y="22810"/>
                  </a:lnTo>
                  <a:lnTo>
                    <a:pt x="1801" y="24311"/>
                  </a:lnTo>
                  <a:lnTo>
                    <a:pt x="1261" y="25812"/>
                  </a:lnTo>
                  <a:lnTo>
                    <a:pt x="781" y="27372"/>
                  </a:lnTo>
                  <a:lnTo>
                    <a:pt x="361" y="28993"/>
                  </a:lnTo>
                  <a:lnTo>
                    <a:pt x="1" y="30614"/>
                  </a:lnTo>
                  <a:lnTo>
                    <a:pt x="43399" y="30614"/>
                  </a:lnTo>
                  <a:lnTo>
                    <a:pt x="44600" y="28933"/>
                  </a:lnTo>
                  <a:lnTo>
                    <a:pt x="45080" y="28153"/>
                  </a:lnTo>
                  <a:lnTo>
                    <a:pt x="45260" y="27733"/>
                  </a:lnTo>
                  <a:lnTo>
                    <a:pt x="45380" y="27312"/>
                  </a:lnTo>
                  <a:lnTo>
                    <a:pt x="44360" y="26532"/>
                  </a:lnTo>
                  <a:lnTo>
                    <a:pt x="44059" y="26172"/>
                  </a:lnTo>
                  <a:lnTo>
                    <a:pt x="43819" y="25752"/>
                  </a:lnTo>
                  <a:lnTo>
                    <a:pt x="43159" y="24731"/>
                  </a:lnTo>
                  <a:lnTo>
                    <a:pt x="42499" y="23651"/>
                  </a:lnTo>
                  <a:lnTo>
                    <a:pt x="42139" y="23111"/>
                  </a:lnTo>
                  <a:lnTo>
                    <a:pt x="41778" y="22630"/>
                  </a:lnTo>
                  <a:lnTo>
                    <a:pt x="41298" y="22210"/>
                  </a:lnTo>
                  <a:lnTo>
                    <a:pt x="40878" y="21790"/>
                  </a:lnTo>
                  <a:lnTo>
                    <a:pt x="40338" y="21490"/>
                  </a:lnTo>
                  <a:lnTo>
                    <a:pt x="39798" y="21310"/>
                  </a:lnTo>
                  <a:lnTo>
                    <a:pt x="39137" y="21190"/>
                  </a:lnTo>
                  <a:lnTo>
                    <a:pt x="38477" y="21190"/>
                  </a:lnTo>
                  <a:lnTo>
                    <a:pt x="37757" y="21370"/>
                  </a:lnTo>
                  <a:lnTo>
                    <a:pt x="36976" y="21670"/>
                  </a:lnTo>
                  <a:lnTo>
                    <a:pt x="36496" y="21910"/>
                  </a:lnTo>
                  <a:lnTo>
                    <a:pt x="36076" y="22210"/>
                  </a:lnTo>
                  <a:lnTo>
                    <a:pt x="35776" y="22270"/>
                  </a:lnTo>
                  <a:lnTo>
                    <a:pt x="35536" y="22330"/>
                  </a:lnTo>
                  <a:lnTo>
                    <a:pt x="35356" y="22210"/>
                  </a:lnTo>
                  <a:lnTo>
                    <a:pt x="35176" y="22030"/>
                  </a:lnTo>
                  <a:lnTo>
                    <a:pt x="35116" y="21910"/>
                  </a:lnTo>
                  <a:lnTo>
                    <a:pt x="34755" y="22030"/>
                  </a:lnTo>
                  <a:lnTo>
                    <a:pt x="34335" y="22210"/>
                  </a:lnTo>
                  <a:lnTo>
                    <a:pt x="33255" y="22750"/>
                  </a:lnTo>
                  <a:lnTo>
                    <a:pt x="32595" y="22991"/>
                  </a:lnTo>
                  <a:lnTo>
                    <a:pt x="31934" y="23171"/>
                  </a:lnTo>
                  <a:lnTo>
                    <a:pt x="30854" y="23171"/>
                  </a:lnTo>
                  <a:lnTo>
                    <a:pt x="29773" y="23051"/>
                  </a:lnTo>
                  <a:lnTo>
                    <a:pt x="29173" y="23051"/>
                  </a:lnTo>
                  <a:lnTo>
                    <a:pt x="28573" y="23111"/>
                  </a:lnTo>
                  <a:lnTo>
                    <a:pt x="28393" y="23471"/>
                  </a:lnTo>
                  <a:lnTo>
                    <a:pt x="28033" y="23891"/>
                  </a:lnTo>
                  <a:lnTo>
                    <a:pt x="27672" y="24251"/>
                  </a:lnTo>
                  <a:lnTo>
                    <a:pt x="27252" y="24551"/>
                  </a:lnTo>
                  <a:lnTo>
                    <a:pt x="27012" y="24611"/>
                  </a:lnTo>
                  <a:lnTo>
                    <a:pt x="26652" y="24611"/>
                  </a:lnTo>
                  <a:lnTo>
                    <a:pt x="26472" y="24491"/>
                  </a:lnTo>
                  <a:lnTo>
                    <a:pt x="26952" y="23831"/>
                  </a:lnTo>
                  <a:lnTo>
                    <a:pt x="27012" y="23651"/>
                  </a:lnTo>
                  <a:lnTo>
                    <a:pt x="27072" y="23471"/>
                  </a:lnTo>
                  <a:lnTo>
                    <a:pt x="27072" y="23231"/>
                  </a:lnTo>
                  <a:lnTo>
                    <a:pt x="27012" y="23051"/>
                  </a:lnTo>
                  <a:lnTo>
                    <a:pt x="26952" y="22991"/>
                  </a:lnTo>
                  <a:lnTo>
                    <a:pt x="26892" y="22931"/>
                  </a:lnTo>
                  <a:lnTo>
                    <a:pt x="26652" y="22931"/>
                  </a:lnTo>
                  <a:lnTo>
                    <a:pt x="26412" y="22991"/>
                  </a:lnTo>
                  <a:lnTo>
                    <a:pt x="26112" y="23111"/>
                  </a:lnTo>
                  <a:lnTo>
                    <a:pt x="25451" y="23471"/>
                  </a:lnTo>
                  <a:lnTo>
                    <a:pt x="24971" y="23711"/>
                  </a:lnTo>
                  <a:lnTo>
                    <a:pt x="24851" y="23771"/>
                  </a:lnTo>
                  <a:lnTo>
                    <a:pt x="24611" y="23591"/>
                  </a:lnTo>
                  <a:lnTo>
                    <a:pt x="24431" y="23411"/>
                  </a:lnTo>
                  <a:lnTo>
                    <a:pt x="24371" y="23231"/>
                  </a:lnTo>
                  <a:lnTo>
                    <a:pt x="24431" y="23051"/>
                  </a:lnTo>
                  <a:lnTo>
                    <a:pt x="24551" y="22870"/>
                  </a:lnTo>
                  <a:lnTo>
                    <a:pt x="24671" y="22690"/>
                  </a:lnTo>
                  <a:lnTo>
                    <a:pt x="25031" y="22390"/>
                  </a:lnTo>
                  <a:lnTo>
                    <a:pt x="25391" y="22150"/>
                  </a:lnTo>
                  <a:lnTo>
                    <a:pt x="25752" y="22030"/>
                  </a:lnTo>
                  <a:lnTo>
                    <a:pt x="26052" y="21970"/>
                  </a:lnTo>
                  <a:lnTo>
                    <a:pt x="26712" y="22030"/>
                  </a:lnTo>
                  <a:lnTo>
                    <a:pt x="27012" y="22030"/>
                  </a:lnTo>
                  <a:lnTo>
                    <a:pt x="27432" y="21970"/>
                  </a:lnTo>
                  <a:lnTo>
                    <a:pt x="27913" y="21850"/>
                  </a:lnTo>
                  <a:lnTo>
                    <a:pt x="28513" y="21610"/>
                  </a:lnTo>
                  <a:lnTo>
                    <a:pt x="28993" y="21370"/>
                  </a:lnTo>
                  <a:lnTo>
                    <a:pt x="29713" y="21070"/>
                  </a:lnTo>
                  <a:lnTo>
                    <a:pt x="30494" y="20770"/>
                  </a:lnTo>
                  <a:lnTo>
                    <a:pt x="32054" y="20289"/>
                  </a:lnTo>
                  <a:lnTo>
                    <a:pt x="33615" y="19869"/>
                  </a:lnTo>
                  <a:lnTo>
                    <a:pt x="34275" y="19629"/>
                  </a:lnTo>
                  <a:lnTo>
                    <a:pt x="34936" y="19389"/>
                  </a:lnTo>
                  <a:lnTo>
                    <a:pt x="35296" y="19149"/>
                  </a:lnTo>
                  <a:lnTo>
                    <a:pt x="35656" y="18909"/>
                  </a:lnTo>
                  <a:lnTo>
                    <a:pt x="36256" y="18429"/>
                  </a:lnTo>
                  <a:lnTo>
                    <a:pt x="36916" y="17888"/>
                  </a:lnTo>
                  <a:lnTo>
                    <a:pt x="37277" y="17648"/>
                  </a:lnTo>
                  <a:lnTo>
                    <a:pt x="37637" y="17468"/>
                  </a:lnTo>
                  <a:lnTo>
                    <a:pt x="38177" y="17228"/>
                  </a:lnTo>
                  <a:lnTo>
                    <a:pt x="38837" y="17048"/>
                  </a:lnTo>
                  <a:lnTo>
                    <a:pt x="40278" y="16688"/>
                  </a:lnTo>
                  <a:lnTo>
                    <a:pt x="41718" y="16328"/>
                  </a:lnTo>
                  <a:lnTo>
                    <a:pt x="42499" y="16088"/>
                  </a:lnTo>
                  <a:lnTo>
                    <a:pt x="43159" y="15787"/>
                  </a:lnTo>
                  <a:lnTo>
                    <a:pt x="43819" y="15427"/>
                  </a:lnTo>
                  <a:lnTo>
                    <a:pt x="43699" y="14827"/>
                  </a:lnTo>
                  <a:lnTo>
                    <a:pt x="43459" y="14347"/>
                  </a:lnTo>
                  <a:lnTo>
                    <a:pt x="42979" y="13446"/>
                  </a:lnTo>
                  <a:lnTo>
                    <a:pt x="42799" y="12846"/>
                  </a:lnTo>
                  <a:lnTo>
                    <a:pt x="42679" y="12246"/>
                  </a:lnTo>
                  <a:lnTo>
                    <a:pt x="42739" y="11706"/>
                  </a:lnTo>
                  <a:lnTo>
                    <a:pt x="42859" y="11165"/>
                  </a:lnTo>
                  <a:lnTo>
                    <a:pt x="43039" y="10745"/>
                  </a:lnTo>
                  <a:lnTo>
                    <a:pt x="43339" y="10325"/>
                  </a:lnTo>
                  <a:lnTo>
                    <a:pt x="43699" y="10025"/>
                  </a:lnTo>
                  <a:lnTo>
                    <a:pt x="44059" y="9785"/>
                  </a:lnTo>
                  <a:lnTo>
                    <a:pt x="44540" y="9605"/>
                  </a:lnTo>
                  <a:lnTo>
                    <a:pt x="45080" y="9545"/>
                  </a:lnTo>
                  <a:lnTo>
                    <a:pt x="45620" y="9485"/>
                  </a:lnTo>
                  <a:lnTo>
                    <a:pt x="46280" y="9545"/>
                  </a:lnTo>
                  <a:lnTo>
                    <a:pt x="46881" y="9665"/>
                  </a:lnTo>
                  <a:lnTo>
                    <a:pt x="47481" y="9845"/>
                  </a:lnTo>
                  <a:lnTo>
                    <a:pt x="48021" y="10025"/>
                  </a:lnTo>
                  <a:lnTo>
                    <a:pt x="48441" y="10325"/>
                  </a:lnTo>
                  <a:lnTo>
                    <a:pt x="48741" y="10505"/>
                  </a:lnTo>
                  <a:lnTo>
                    <a:pt x="49102" y="10925"/>
                  </a:lnTo>
                  <a:lnTo>
                    <a:pt x="49222" y="11105"/>
                  </a:lnTo>
                  <a:lnTo>
                    <a:pt x="49342" y="11406"/>
                  </a:lnTo>
                  <a:lnTo>
                    <a:pt x="49402" y="11646"/>
                  </a:lnTo>
                  <a:lnTo>
                    <a:pt x="49402" y="11886"/>
                  </a:lnTo>
                  <a:lnTo>
                    <a:pt x="49222" y="11706"/>
                  </a:lnTo>
                  <a:lnTo>
                    <a:pt x="48982" y="11586"/>
                  </a:lnTo>
                  <a:lnTo>
                    <a:pt x="48982" y="12186"/>
                  </a:lnTo>
                  <a:lnTo>
                    <a:pt x="49042" y="12486"/>
                  </a:lnTo>
                  <a:lnTo>
                    <a:pt x="49102" y="12786"/>
                  </a:lnTo>
                  <a:lnTo>
                    <a:pt x="49282" y="13026"/>
                  </a:lnTo>
                  <a:lnTo>
                    <a:pt x="49522" y="13266"/>
                  </a:lnTo>
                  <a:lnTo>
                    <a:pt x="49702" y="13506"/>
                  </a:lnTo>
                  <a:lnTo>
                    <a:pt x="49882" y="13747"/>
                  </a:lnTo>
                  <a:lnTo>
                    <a:pt x="49882" y="13867"/>
                  </a:lnTo>
                  <a:lnTo>
                    <a:pt x="49822" y="13987"/>
                  </a:lnTo>
                  <a:lnTo>
                    <a:pt x="49522" y="14287"/>
                  </a:lnTo>
                  <a:lnTo>
                    <a:pt x="49522" y="14527"/>
                  </a:lnTo>
                  <a:lnTo>
                    <a:pt x="49582" y="14767"/>
                  </a:lnTo>
                  <a:lnTo>
                    <a:pt x="49582" y="15187"/>
                  </a:lnTo>
                  <a:lnTo>
                    <a:pt x="51082" y="15307"/>
                  </a:lnTo>
                  <a:lnTo>
                    <a:pt x="51743" y="15427"/>
                  </a:lnTo>
                  <a:lnTo>
                    <a:pt x="52283" y="15547"/>
                  </a:lnTo>
                  <a:lnTo>
                    <a:pt x="52823" y="15667"/>
                  </a:lnTo>
                  <a:lnTo>
                    <a:pt x="53243" y="15847"/>
                  </a:lnTo>
                  <a:lnTo>
                    <a:pt x="53664" y="16088"/>
                  </a:lnTo>
                  <a:lnTo>
                    <a:pt x="54084" y="16328"/>
                  </a:lnTo>
                  <a:lnTo>
                    <a:pt x="54864" y="16928"/>
                  </a:lnTo>
                  <a:lnTo>
                    <a:pt x="55644" y="17648"/>
                  </a:lnTo>
                  <a:lnTo>
                    <a:pt x="56545" y="18489"/>
                  </a:lnTo>
                  <a:lnTo>
                    <a:pt x="57625" y="19509"/>
                  </a:lnTo>
                  <a:lnTo>
                    <a:pt x="58045" y="19809"/>
                  </a:lnTo>
                  <a:lnTo>
                    <a:pt x="58466" y="20109"/>
                  </a:lnTo>
                  <a:lnTo>
                    <a:pt x="59186" y="20589"/>
                  </a:lnTo>
                  <a:lnTo>
                    <a:pt x="59546" y="20830"/>
                  </a:lnTo>
                  <a:lnTo>
                    <a:pt x="59906" y="21190"/>
                  </a:lnTo>
                  <a:lnTo>
                    <a:pt x="60266" y="21670"/>
                  </a:lnTo>
                  <a:lnTo>
                    <a:pt x="60627" y="22270"/>
                  </a:lnTo>
                  <a:lnTo>
                    <a:pt x="60987" y="23171"/>
                  </a:lnTo>
                  <a:lnTo>
                    <a:pt x="61287" y="24071"/>
                  </a:lnTo>
                  <a:lnTo>
                    <a:pt x="61647" y="24971"/>
                  </a:lnTo>
                  <a:lnTo>
                    <a:pt x="62007" y="25872"/>
                  </a:lnTo>
                  <a:lnTo>
                    <a:pt x="62367" y="26592"/>
                  </a:lnTo>
                  <a:lnTo>
                    <a:pt x="62848" y="27072"/>
                  </a:lnTo>
                  <a:lnTo>
                    <a:pt x="63268" y="27492"/>
                  </a:lnTo>
                  <a:lnTo>
                    <a:pt x="63688" y="27793"/>
                  </a:lnTo>
                  <a:lnTo>
                    <a:pt x="64108" y="28093"/>
                  </a:lnTo>
                  <a:lnTo>
                    <a:pt x="64528" y="28393"/>
                  </a:lnTo>
                  <a:lnTo>
                    <a:pt x="64888" y="28813"/>
                  </a:lnTo>
                  <a:lnTo>
                    <a:pt x="65189" y="29293"/>
                  </a:lnTo>
                  <a:lnTo>
                    <a:pt x="65429" y="29893"/>
                  </a:lnTo>
                  <a:lnTo>
                    <a:pt x="65549" y="30614"/>
                  </a:lnTo>
                  <a:lnTo>
                    <a:pt x="74553" y="30614"/>
                  </a:lnTo>
                  <a:lnTo>
                    <a:pt x="74793" y="31514"/>
                  </a:lnTo>
                  <a:lnTo>
                    <a:pt x="65489" y="31514"/>
                  </a:lnTo>
                  <a:lnTo>
                    <a:pt x="65309" y="31814"/>
                  </a:lnTo>
                  <a:lnTo>
                    <a:pt x="65189" y="31934"/>
                  </a:lnTo>
                  <a:lnTo>
                    <a:pt x="65008" y="31994"/>
                  </a:lnTo>
                  <a:lnTo>
                    <a:pt x="64888" y="32054"/>
                  </a:lnTo>
                  <a:lnTo>
                    <a:pt x="64648" y="32054"/>
                  </a:lnTo>
                  <a:lnTo>
                    <a:pt x="64528" y="31994"/>
                  </a:lnTo>
                  <a:lnTo>
                    <a:pt x="64348" y="31814"/>
                  </a:lnTo>
                  <a:lnTo>
                    <a:pt x="64168" y="31514"/>
                  </a:lnTo>
                  <a:lnTo>
                    <a:pt x="56425" y="31514"/>
                  </a:lnTo>
                  <a:lnTo>
                    <a:pt x="56125" y="31934"/>
                  </a:lnTo>
                  <a:lnTo>
                    <a:pt x="56065" y="32114"/>
                  </a:lnTo>
                  <a:lnTo>
                    <a:pt x="56005" y="32355"/>
                  </a:lnTo>
                  <a:lnTo>
                    <a:pt x="55945" y="32775"/>
                  </a:lnTo>
                  <a:lnTo>
                    <a:pt x="74973" y="32775"/>
                  </a:lnTo>
                  <a:lnTo>
                    <a:pt x="75153" y="33735"/>
                  </a:lnTo>
                  <a:lnTo>
                    <a:pt x="56125" y="33735"/>
                  </a:lnTo>
                  <a:lnTo>
                    <a:pt x="56485" y="34996"/>
                  </a:lnTo>
                  <a:lnTo>
                    <a:pt x="75273" y="34996"/>
                  </a:lnTo>
                  <a:lnTo>
                    <a:pt x="75393" y="35896"/>
                  </a:lnTo>
                  <a:lnTo>
                    <a:pt x="67289" y="35896"/>
                  </a:lnTo>
                  <a:lnTo>
                    <a:pt x="67530" y="36016"/>
                  </a:lnTo>
                  <a:lnTo>
                    <a:pt x="67770" y="36196"/>
                  </a:lnTo>
                  <a:lnTo>
                    <a:pt x="68010" y="36376"/>
                  </a:lnTo>
                  <a:lnTo>
                    <a:pt x="68130" y="36616"/>
                  </a:lnTo>
                  <a:lnTo>
                    <a:pt x="68250" y="36856"/>
                  </a:lnTo>
                  <a:lnTo>
                    <a:pt x="68310" y="37157"/>
                  </a:lnTo>
                  <a:lnTo>
                    <a:pt x="75453" y="37157"/>
                  </a:lnTo>
                  <a:lnTo>
                    <a:pt x="75509" y="38057"/>
                  </a:lnTo>
                  <a:lnTo>
                    <a:pt x="75453" y="36256"/>
                  </a:lnTo>
                  <a:lnTo>
                    <a:pt x="75333" y="34335"/>
                  </a:lnTo>
                  <a:lnTo>
                    <a:pt x="75093" y="32475"/>
                  </a:lnTo>
                  <a:lnTo>
                    <a:pt x="74793" y="30674"/>
                  </a:lnTo>
                  <a:lnTo>
                    <a:pt x="74372" y="28873"/>
                  </a:lnTo>
                  <a:lnTo>
                    <a:pt x="73892" y="27072"/>
                  </a:lnTo>
                  <a:lnTo>
                    <a:pt x="73292" y="25332"/>
                  </a:lnTo>
                  <a:lnTo>
                    <a:pt x="72632" y="23651"/>
                  </a:lnTo>
                  <a:lnTo>
                    <a:pt x="71911" y="21970"/>
                  </a:lnTo>
                  <a:lnTo>
                    <a:pt x="71131" y="20349"/>
                  </a:lnTo>
                  <a:lnTo>
                    <a:pt x="70231" y="18789"/>
                  </a:lnTo>
                  <a:lnTo>
                    <a:pt x="69270" y="17288"/>
                  </a:lnTo>
                  <a:lnTo>
                    <a:pt x="68250" y="15787"/>
                  </a:lnTo>
                  <a:lnTo>
                    <a:pt x="67169" y="14407"/>
                  </a:lnTo>
                  <a:lnTo>
                    <a:pt x="66029" y="13026"/>
                  </a:lnTo>
                  <a:lnTo>
                    <a:pt x="64828" y="11706"/>
                  </a:lnTo>
                  <a:lnTo>
                    <a:pt x="63568" y="10445"/>
                  </a:lnTo>
                  <a:lnTo>
                    <a:pt x="62247" y="9245"/>
                  </a:lnTo>
                  <a:lnTo>
                    <a:pt x="60867" y="8104"/>
                  </a:lnTo>
                  <a:lnTo>
                    <a:pt x="59426" y="7024"/>
                  </a:lnTo>
                  <a:lnTo>
                    <a:pt x="57925" y="6063"/>
                  </a:lnTo>
                  <a:lnTo>
                    <a:pt x="56365" y="5103"/>
                  </a:lnTo>
                  <a:lnTo>
                    <a:pt x="54804" y="4262"/>
                  </a:lnTo>
                  <a:lnTo>
                    <a:pt x="53183" y="3422"/>
                  </a:lnTo>
                  <a:lnTo>
                    <a:pt x="51503" y="2762"/>
                  </a:lnTo>
                  <a:lnTo>
                    <a:pt x="49822" y="2102"/>
                  </a:lnTo>
                  <a:lnTo>
                    <a:pt x="48081" y="1561"/>
                  </a:lnTo>
                  <a:lnTo>
                    <a:pt x="46280" y="1081"/>
                  </a:lnTo>
                  <a:lnTo>
                    <a:pt x="44480" y="661"/>
                  </a:lnTo>
                  <a:lnTo>
                    <a:pt x="42619" y="361"/>
                  </a:lnTo>
                  <a:lnTo>
                    <a:pt x="40758" y="181"/>
                  </a:lnTo>
                  <a:lnTo>
                    <a:pt x="38837" y="61"/>
                  </a:lnTo>
                  <a:lnTo>
                    <a:pt x="37397" y="1"/>
                  </a:lnTo>
                  <a:close/>
                  <a:moveTo>
                    <a:pt x="75509" y="38057"/>
                  </a:moveTo>
                  <a:lnTo>
                    <a:pt x="75511" y="38117"/>
                  </a:lnTo>
                  <a:lnTo>
                    <a:pt x="75513" y="38117"/>
                  </a:lnTo>
                  <a:lnTo>
                    <a:pt x="75509" y="38057"/>
                  </a:lnTo>
                  <a:close/>
                  <a:moveTo>
                    <a:pt x="68250" y="38117"/>
                  </a:moveTo>
                  <a:lnTo>
                    <a:pt x="68130" y="38477"/>
                  </a:lnTo>
                  <a:lnTo>
                    <a:pt x="68010" y="38837"/>
                  </a:lnTo>
                  <a:lnTo>
                    <a:pt x="67590" y="39678"/>
                  </a:lnTo>
                  <a:lnTo>
                    <a:pt x="75513" y="39678"/>
                  </a:lnTo>
                  <a:lnTo>
                    <a:pt x="75513" y="38777"/>
                  </a:lnTo>
                  <a:lnTo>
                    <a:pt x="75513" y="38177"/>
                  </a:lnTo>
                  <a:lnTo>
                    <a:pt x="75511" y="38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 name="Google Shape;250;p34"/>
            <p:cNvSpPr/>
            <p:nvPr/>
          </p:nvSpPr>
          <p:spPr>
            <a:xfrm>
              <a:off x="1121575" y="2101925"/>
              <a:ext cx="136600" cy="39025"/>
            </a:xfrm>
            <a:custGeom>
              <a:avLst/>
              <a:gdLst/>
              <a:ahLst/>
              <a:cxnLst/>
              <a:rect l="l" t="t" r="r" b="b"/>
              <a:pathLst>
                <a:path w="5464" h="1561" extrusionOk="0">
                  <a:moveTo>
                    <a:pt x="601" y="0"/>
                  </a:moveTo>
                  <a:lnTo>
                    <a:pt x="301" y="780"/>
                  </a:lnTo>
                  <a:lnTo>
                    <a:pt x="1" y="1561"/>
                  </a:lnTo>
                  <a:lnTo>
                    <a:pt x="3903" y="1561"/>
                  </a:lnTo>
                  <a:lnTo>
                    <a:pt x="5463" y="0"/>
                  </a:lnTo>
                  <a:close/>
                </a:path>
              </a:pathLst>
            </a:custGeom>
            <a:solidFill>
              <a:srgbClr val="F2A4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 name="Google Shape;251;p34"/>
            <p:cNvSpPr/>
            <p:nvPr/>
          </p:nvSpPr>
          <p:spPr>
            <a:xfrm>
              <a:off x="2322100" y="1968350"/>
              <a:ext cx="4525" cy="25"/>
            </a:xfrm>
            <a:custGeom>
              <a:avLst/>
              <a:gdLst/>
              <a:ahLst/>
              <a:cxnLst/>
              <a:rect l="l" t="t" r="r" b="b"/>
              <a:pathLst>
                <a:path w="181" h="1" extrusionOk="0">
                  <a:moveTo>
                    <a:pt x="0" y="1"/>
                  </a:moveTo>
                  <a:lnTo>
                    <a:pt x="181" y="1"/>
                  </a:lnTo>
                  <a:lnTo>
                    <a:pt x="181" y="1"/>
                  </a:lnTo>
                  <a:lnTo>
                    <a:pt x="121" y="1"/>
                  </a:lnTo>
                  <a:lnTo>
                    <a:pt x="121" y="1"/>
                  </a:lnTo>
                  <a:lnTo>
                    <a:pt x="0" y="1"/>
                  </a:lnTo>
                  <a:lnTo>
                    <a:pt x="0" y="1"/>
                  </a:lnTo>
                  <a:close/>
                </a:path>
              </a:pathLst>
            </a:custGeom>
            <a:solidFill>
              <a:srgbClr val="F2A4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 name="Google Shape;252;p34"/>
            <p:cNvSpPr/>
            <p:nvPr/>
          </p:nvSpPr>
          <p:spPr>
            <a:xfrm>
              <a:off x="1126075" y="2178450"/>
              <a:ext cx="48050" cy="10525"/>
            </a:xfrm>
            <a:custGeom>
              <a:avLst/>
              <a:gdLst/>
              <a:ahLst/>
              <a:cxnLst/>
              <a:rect l="l" t="t" r="r" b="b"/>
              <a:pathLst>
                <a:path w="1922" h="421" extrusionOk="0">
                  <a:moveTo>
                    <a:pt x="1" y="0"/>
                  </a:moveTo>
                  <a:lnTo>
                    <a:pt x="181" y="180"/>
                  </a:lnTo>
                  <a:lnTo>
                    <a:pt x="361" y="300"/>
                  </a:lnTo>
                  <a:lnTo>
                    <a:pt x="601" y="360"/>
                  </a:lnTo>
                  <a:lnTo>
                    <a:pt x="841" y="421"/>
                  </a:lnTo>
                  <a:lnTo>
                    <a:pt x="1081" y="360"/>
                  </a:lnTo>
                  <a:lnTo>
                    <a:pt x="1322" y="300"/>
                  </a:lnTo>
                  <a:lnTo>
                    <a:pt x="1922" y="0"/>
                  </a:lnTo>
                  <a:close/>
                </a:path>
              </a:pathLst>
            </a:custGeom>
            <a:solidFill>
              <a:srgbClr val="F2A4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3" name="Google Shape;253;p34"/>
            <p:cNvSpPr/>
            <p:nvPr/>
          </p:nvSpPr>
          <p:spPr>
            <a:xfrm>
              <a:off x="2389625" y="2444050"/>
              <a:ext cx="478725" cy="45050"/>
            </a:xfrm>
            <a:custGeom>
              <a:avLst/>
              <a:gdLst/>
              <a:ahLst/>
              <a:cxnLst/>
              <a:rect l="l" t="t" r="r" b="b"/>
              <a:pathLst>
                <a:path w="19149" h="1802" extrusionOk="0">
                  <a:moveTo>
                    <a:pt x="2582" y="1"/>
                  </a:moveTo>
                  <a:lnTo>
                    <a:pt x="1" y="1802"/>
                  </a:lnTo>
                  <a:lnTo>
                    <a:pt x="18429" y="1802"/>
                  </a:lnTo>
                  <a:lnTo>
                    <a:pt x="19149" y="1"/>
                  </a:lnTo>
                  <a:close/>
                </a:path>
              </a:pathLst>
            </a:custGeom>
            <a:solidFill>
              <a:srgbClr val="F2A4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4" name="Google Shape;254;p34"/>
            <p:cNvSpPr/>
            <p:nvPr/>
          </p:nvSpPr>
          <p:spPr>
            <a:xfrm>
              <a:off x="2176525" y="2550600"/>
              <a:ext cx="643825" cy="43550"/>
            </a:xfrm>
            <a:custGeom>
              <a:avLst/>
              <a:gdLst/>
              <a:ahLst/>
              <a:cxnLst/>
              <a:rect l="l" t="t" r="r" b="b"/>
              <a:pathLst>
                <a:path w="25753" h="1742" extrusionOk="0">
                  <a:moveTo>
                    <a:pt x="4623" y="1"/>
                  </a:moveTo>
                  <a:lnTo>
                    <a:pt x="3903" y="361"/>
                  </a:lnTo>
                  <a:lnTo>
                    <a:pt x="2882" y="781"/>
                  </a:lnTo>
                  <a:lnTo>
                    <a:pt x="1922" y="1201"/>
                  </a:lnTo>
                  <a:lnTo>
                    <a:pt x="961" y="1501"/>
                  </a:lnTo>
                  <a:lnTo>
                    <a:pt x="1" y="1741"/>
                  </a:lnTo>
                  <a:lnTo>
                    <a:pt x="24732" y="1741"/>
                  </a:lnTo>
                  <a:lnTo>
                    <a:pt x="25752" y="1"/>
                  </a:lnTo>
                  <a:close/>
                </a:path>
              </a:pathLst>
            </a:custGeom>
            <a:solidFill>
              <a:srgbClr val="F2A4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5" name="Google Shape;255;p34"/>
            <p:cNvSpPr/>
            <p:nvPr/>
          </p:nvSpPr>
          <p:spPr>
            <a:xfrm>
              <a:off x="2209550" y="2101925"/>
              <a:ext cx="169600" cy="39025"/>
            </a:xfrm>
            <a:custGeom>
              <a:avLst/>
              <a:gdLst/>
              <a:ahLst/>
              <a:cxnLst/>
              <a:rect l="l" t="t" r="r" b="b"/>
              <a:pathLst>
                <a:path w="6784" h="1561" extrusionOk="0">
                  <a:moveTo>
                    <a:pt x="1" y="0"/>
                  </a:moveTo>
                  <a:lnTo>
                    <a:pt x="121" y="780"/>
                  </a:lnTo>
                  <a:lnTo>
                    <a:pt x="121" y="1561"/>
                  </a:lnTo>
                  <a:lnTo>
                    <a:pt x="5043" y="1561"/>
                  </a:lnTo>
                  <a:lnTo>
                    <a:pt x="6783" y="840"/>
                  </a:lnTo>
                  <a:lnTo>
                    <a:pt x="6603" y="0"/>
                  </a:lnTo>
                  <a:close/>
                </a:path>
              </a:pathLst>
            </a:custGeom>
            <a:solidFill>
              <a:srgbClr val="F2A4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6" name="Google Shape;256;p34"/>
            <p:cNvSpPr/>
            <p:nvPr/>
          </p:nvSpPr>
          <p:spPr>
            <a:xfrm>
              <a:off x="2457150" y="2046400"/>
              <a:ext cx="177100" cy="31525"/>
            </a:xfrm>
            <a:custGeom>
              <a:avLst/>
              <a:gdLst/>
              <a:ahLst/>
              <a:cxnLst/>
              <a:rect l="l" t="t" r="r" b="b"/>
              <a:pathLst>
                <a:path w="7084" h="1261" extrusionOk="0">
                  <a:moveTo>
                    <a:pt x="61" y="0"/>
                  </a:moveTo>
                  <a:lnTo>
                    <a:pt x="61" y="660"/>
                  </a:lnTo>
                  <a:lnTo>
                    <a:pt x="1" y="1261"/>
                  </a:lnTo>
                  <a:lnTo>
                    <a:pt x="1922" y="1261"/>
                  </a:lnTo>
                  <a:lnTo>
                    <a:pt x="3242" y="900"/>
                  </a:lnTo>
                  <a:lnTo>
                    <a:pt x="4563" y="540"/>
                  </a:lnTo>
                  <a:lnTo>
                    <a:pt x="5823" y="240"/>
                  </a:lnTo>
                  <a:lnTo>
                    <a:pt x="7084" y="0"/>
                  </a:lnTo>
                  <a:close/>
                </a:path>
              </a:pathLst>
            </a:custGeom>
            <a:solidFill>
              <a:srgbClr val="F2A4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7" name="Google Shape;257;p34"/>
            <p:cNvSpPr/>
            <p:nvPr/>
          </p:nvSpPr>
          <p:spPr>
            <a:xfrm>
              <a:off x="2193050" y="2046400"/>
              <a:ext cx="178600" cy="31525"/>
            </a:xfrm>
            <a:custGeom>
              <a:avLst/>
              <a:gdLst/>
              <a:ahLst/>
              <a:cxnLst/>
              <a:rect l="l" t="t" r="r" b="b"/>
              <a:pathLst>
                <a:path w="7144" h="1261" extrusionOk="0">
                  <a:moveTo>
                    <a:pt x="0" y="0"/>
                  </a:moveTo>
                  <a:lnTo>
                    <a:pt x="180" y="660"/>
                  </a:lnTo>
                  <a:lnTo>
                    <a:pt x="420" y="1261"/>
                  </a:lnTo>
                  <a:lnTo>
                    <a:pt x="7143" y="1261"/>
                  </a:lnTo>
                  <a:lnTo>
                    <a:pt x="7083" y="0"/>
                  </a:lnTo>
                  <a:close/>
                </a:path>
              </a:pathLst>
            </a:custGeom>
            <a:solidFill>
              <a:srgbClr val="F2A4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8" name="Google Shape;258;p34"/>
            <p:cNvSpPr/>
            <p:nvPr/>
          </p:nvSpPr>
          <p:spPr>
            <a:xfrm>
              <a:off x="1660325" y="2178450"/>
              <a:ext cx="486225" cy="39050"/>
            </a:xfrm>
            <a:custGeom>
              <a:avLst/>
              <a:gdLst/>
              <a:ahLst/>
              <a:cxnLst/>
              <a:rect l="l" t="t" r="r" b="b"/>
              <a:pathLst>
                <a:path w="19449" h="1562" extrusionOk="0">
                  <a:moveTo>
                    <a:pt x="0" y="0"/>
                  </a:moveTo>
                  <a:lnTo>
                    <a:pt x="180" y="300"/>
                  </a:lnTo>
                  <a:lnTo>
                    <a:pt x="360" y="661"/>
                  </a:lnTo>
                  <a:lnTo>
                    <a:pt x="480" y="781"/>
                  </a:lnTo>
                  <a:lnTo>
                    <a:pt x="600" y="901"/>
                  </a:lnTo>
                  <a:lnTo>
                    <a:pt x="841" y="1021"/>
                  </a:lnTo>
                  <a:lnTo>
                    <a:pt x="1141" y="1021"/>
                  </a:lnTo>
                  <a:lnTo>
                    <a:pt x="1501" y="961"/>
                  </a:lnTo>
                  <a:lnTo>
                    <a:pt x="1921" y="901"/>
                  </a:lnTo>
                  <a:lnTo>
                    <a:pt x="2701" y="541"/>
                  </a:lnTo>
                  <a:lnTo>
                    <a:pt x="3482" y="240"/>
                  </a:lnTo>
                  <a:lnTo>
                    <a:pt x="3842" y="120"/>
                  </a:lnTo>
                  <a:lnTo>
                    <a:pt x="4622" y="120"/>
                  </a:lnTo>
                  <a:lnTo>
                    <a:pt x="4862" y="180"/>
                  </a:lnTo>
                  <a:lnTo>
                    <a:pt x="5162" y="360"/>
                  </a:lnTo>
                  <a:lnTo>
                    <a:pt x="5342" y="481"/>
                  </a:lnTo>
                  <a:lnTo>
                    <a:pt x="5523" y="721"/>
                  </a:lnTo>
                  <a:lnTo>
                    <a:pt x="5703" y="961"/>
                  </a:lnTo>
                  <a:lnTo>
                    <a:pt x="5943" y="1561"/>
                  </a:lnTo>
                  <a:lnTo>
                    <a:pt x="9064" y="1561"/>
                  </a:lnTo>
                  <a:lnTo>
                    <a:pt x="9604" y="1021"/>
                  </a:lnTo>
                  <a:lnTo>
                    <a:pt x="9904" y="781"/>
                  </a:lnTo>
                  <a:lnTo>
                    <a:pt x="10205" y="601"/>
                  </a:lnTo>
                  <a:lnTo>
                    <a:pt x="10445" y="481"/>
                  </a:lnTo>
                  <a:lnTo>
                    <a:pt x="10985" y="481"/>
                  </a:lnTo>
                  <a:lnTo>
                    <a:pt x="11225" y="541"/>
                  </a:lnTo>
                  <a:lnTo>
                    <a:pt x="11585" y="721"/>
                  </a:lnTo>
                  <a:lnTo>
                    <a:pt x="11765" y="961"/>
                  </a:lnTo>
                  <a:lnTo>
                    <a:pt x="11885" y="1201"/>
                  </a:lnTo>
                  <a:lnTo>
                    <a:pt x="11885" y="1561"/>
                  </a:lnTo>
                  <a:lnTo>
                    <a:pt x="19448" y="1561"/>
                  </a:lnTo>
                  <a:lnTo>
                    <a:pt x="19148" y="781"/>
                  </a:lnTo>
                  <a:lnTo>
                    <a:pt x="18908" y="0"/>
                  </a:lnTo>
                  <a:close/>
                </a:path>
              </a:pathLst>
            </a:custGeom>
            <a:solidFill>
              <a:srgbClr val="F2A4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9" name="Google Shape;259;p34"/>
            <p:cNvSpPr/>
            <p:nvPr/>
          </p:nvSpPr>
          <p:spPr>
            <a:xfrm>
              <a:off x="2193050" y="1992375"/>
              <a:ext cx="181600" cy="31525"/>
            </a:xfrm>
            <a:custGeom>
              <a:avLst/>
              <a:gdLst/>
              <a:ahLst/>
              <a:cxnLst/>
              <a:rect l="l" t="t" r="r" b="b"/>
              <a:pathLst>
                <a:path w="7264" h="1261" extrusionOk="0">
                  <a:moveTo>
                    <a:pt x="2701" y="0"/>
                  </a:moveTo>
                  <a:lnTo>
                    <a:pt x="1981" y="540"/>
                  </a:lnTo>
                  <a:lnTo>
                    <a:pt x="1621" y="841"/>
                  </a:lnTo>
                  <a:lnTo>
                    <a:pt x="1261" y="1021"/>
                  </a:lnTo>
                  <a:lnTo>
                    <a:pt x="961" y="1141"/>
                  </a:lnTo>
                  <a:lnTo>
                    <a:pt x="661" y="1201"/>
                  </a:lnTo>
                  <a:lnTo>
                    <a:pt x="480" y="961"/>
                  </a:lnTo>
                  <a:lnTo>
                    <a:pt x="240" y="720"/>
                  </a:lnTo>
                  <a:lnTo>
                    <a:pt x="60" y="961"/>
                  </a:lnTo>
                  <a:lnTo>
                    <a:pt x="0" y="1261"/>
                  </a:lnTo>
                  <a:lnTo>
                    <a:pt x="7143" y="1261"/>
                  </a:lnTo>
                  <a:lnTo>
                    <a:pt x="7263" y="720"/>
                  </a:lnTo>
                  <a:lnTo>
                    <a:pt x="7143" y="540"/>
                  </a:lnTo>
                  <a:lnTo>
                    <a:pt x="6963" y="360"/>
                  </a:lnTo>
                  <a:lnTo>
                    <a:pt x="6543" y="0"/>
                  </a:lnTo>
                  <a:close/>
                </a:path>
              </a:pathLst>
            </a:custGeom>
            <a:solidFill>
              <a:srgbClr val="F2A4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60" name="Google Shape;260;p34"/>
            <p:cNvSpPr/>
            <p:nvPr/>
          </p:nvSpPr>
          <p:spPr>
            <a:xfrm>
              <a:off x="1418725" y="2046400"/>
              <a:ext cx="694800" cy="31525"/>
            </a:xfrm>
            <a:custGeom>
              <a:avLst/>
              <a:gdLst/>
              <a:ahLst/>
              <a:cxnLst/>
              <a:rect l="l" t="t" r="r" b="b"/>
              <a:pathLst>
                <a:path w="27792" h="1261" extrusionOk="0">
                  <a:moveTo>
                    <a:pt x="600" y="0"/>
                  </a:moveTo>
                  <a:lnTo>
                    <a:pt x="0" y="1261"/>
                  </a:lnTo>
                  <a:lnTo>
                    <a:pt x="27792" y="1261"/>
                  </a:lnTo>
                  <a:lnTo>
                    <a:pt x="27732" y="0"/>
                  </a:lnTo>
                  <a:close/>
                </a:path>
              </a:pathLst>
            </a:custGeom>
            <a:solidFill>
              <a:srgbClr val="F2A4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61" name="Google Shape;261;p34"/>
            <p:cNvSpPr/>
            <p:nvPr/>
          </p:nvSpPr>
          <p:spPr>
            <a:xfrm>
              <a:off x="1027050" y="1992375"/>
              <a:ext cx="1083475" cy="31525"/>
            </a:xfrm>
            <a:custGeom>
              <a:avLst/>
              <a:gdLst/>
              <a:ahLst/>
              <a:cxnLst/>
              <a:rect l="l" t="t" r="r" b="b"/>
              <a:pathLst>
                <a:path w="43339" h="1261" extrusionOk="0">
                  <a:moveTo>
                    <a:pt x="120" y="0"/>
                  </a:moveTo>
                  <a:lnTo>
                    <a:pt x="0" y="1261"/>
                  </a:lnTo>
                  <a:lnTo>
                    <a:pt x="13326" y="1261"/>
                  </a:lnTo>
                  <a:lnTo>
                    <a:pt x="14046" y="1021"/>
                  </a:lnTo>
                  <a:lnTo>
                    <a:pt x="14406" y="961"/>
                  </a:lnTo>
                  <a:lnTo>
                    <a:pt x="15067" y="961"/>
                  </a:lnTo>
                  <a:lnTo>
                    <a:pt x="15367" y="1021"/>
                  </a:lnTo>
                  <a:lnTo>
                    <a:pt x="15607" y="1141"/>
                  </a:lnTo>
                  <a:lnTo>
                    <a:pt x="15847" y="1261"/>
                  </a:lnTo>
                  <a:lnTo>
                    <a:pt x="43339" y="1261"/>
                  </a:lnTo>
                  <a:lnTo>
                    <a:pt x="43279" y="0"/>
                  </a:lnTo>
                  <a:close/>
                </a:path>
              </a:pathLst>
            </a:custGeom>
            <a:solidFill>
              <a:srgbClr val="F2A4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62" name="Google Shape;262;p34"/>
            <p:cNvSpPr/>
            <p:nvPr/>
          </p:nvSpPr>
          <p:spPr>
            <a:xfrm>
              <a:off x="2208050" y="2178450"/>
              <a:ext cx="49550" cy="27025"/>
            </a:xfrm>
            <a:custGeom>
              <a:avLst/>
              <a:gdLst/>
              <a:ahLst/>
              <a:cxnLst/>
              <a:rect l="l" t="t" r="r" b="b"/>
              <a:pathLst>
                <a:path w="1982" h="1081" extrusionOk="0">
                  <a:moveTo>
                    <a:pt x="61" y="0"/>
                  </a:moveTo>
                  <a:lnTo>
                    <a:pt x="1" y="1081"/>
                  </a:lnTo>
                  <a:lnTo>
                    <a:pt x="1981" y="0"/>
                  </a:lnTo>
                  <a:close/>
                </a:path>
              </a:pathLst>
            </a:custGeom>
            <a:solidFill>
              <a:srgbClr val="F2A4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63" name="Google Shape;263;p34"/>
            <p:cNvSpPr/>
            <p:nvPr/>
          </p:nvSpPr>
          <p:spPr>
            <a:xfrm>
              <a:off x="1024050" y="2046400"/>
              <a:ext cx="295650" cy="31525"/>
            </a:xfrm>
            <a:custGeom>
              <a:avLst/>
              <a:gdLst/>
              <a:ahLst/>
              <a:cxnLst/>
              <a:rect l="l" t="t" r="r" b="b"/>
              <a:pathLst>
                <a:path w="11826" h="1261" extrusionOk="0">
                  <a:moveTo>
                    <a:pt x="60" y="0"/>
                  </a:moveTo>
                  <a:lnTo>
                    <a:pt x="0" y="1141"/>
                  </a:lnTo>
                  <a:lnTo>
                    <a:pt x="781" y="1021"/>
                  </a:lnTo>
                  <a:lnTo>
                    <a:pt x="1501" y="780"/>
                  </a:lnTo>
                  <a:lnTo>
                    <a:pt x="2281" y="600"/>
                  </a:lnTo>
                  <a:lnTo>
                    <a:pt x="3002" y="480"/>
                  </a:lnTo>
                  <a:lnTo>
                    <a:pt x="3122" y="480"/>
                  </a:lnTo>
                  <a:lnTo>
                    <a:pt x="3542" y="540"/>
                  </a:lnTo>
                  <a:lnTo>
                    <a:pt x="3902" y="660"/>
                  </a:lnTo>
                  <a:lnTo>
                    <a:pt x="4202" y="900"/>
                  </a:lnTo>
                  <a:lnTo>
                    <a:pt x="4442" y="1261"/>
                  </a:lnTo>
                  <a:lnTo>
                    <a:pt x="10325" y="1261"/>
                  </a:lnTo>
                  <a:lnTo>
                    <a:pt x="11045" y="600"/>
                  </a:lnTo>
                  <a:lnTo>
                    <a:pt x="11825" y="0"/>
                  </a:lnTo>
                  <a:close/>
                </a:path>
              </a:pathLst>
            </a:custGeom>
            <a:solidFill>
              <a:srgbClr val="F2A4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64" name="Google Shape;264;p34"/>
            <p:cNvSpPr/>
            <p:nvPr/>
          </p:nvSpPr>
          <p:spPr>
            <a:xfrm>
              <a:off x="1033050" y="1936850"/>
              <a:ext cx="1081975" cy="31525"/>
            </a:xfrm>
            <a:custGeom>
              <a:avLst/>
              <a:gdLst/>
              <a:ahLst/>
              <a:cxnLst/>
              <a:rect l="l" t="t" r="r" b="b"/>
              <a:pathLst>
                <a:path w="43279" h="1261" extrusionOk="0">
                  <a:moveTo>
                    <a:pt x="240" y="0"/>
                  </a:moveTo>
                  <a:lnTo>
                    <a:pt x="0" y="1261"/>
                  </a:lnTo>
                  <a:lnTo>
                    <a:pt x="43039" y="1261"/>
                  </a:lnTo>
                  <a:lnTo>
                    <a:pt x="43099" y="660"/>
                  </a:lnTo>
                  <a:lnTo>
                    <a:pt x="43159" y="360"/>
                  </a:lnTo>
                  <a:lnTo>
                    <a:pt x="43279" y="0"/>
                  </a:lnTo>
                  <a:close/>
                </a:path>
              </a:pathLst>
            </a:custGeom>
            <a:solidFill>
              <a:srgbClr val="F2A4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65" name="Google Shape;265;p34"/>
            <p:cNvSpPr/>
            <p:nvPr/>
          </p:nvSpPr>
          <p:spPr>
            <a:xfrm>
              <a:off x="1457725" y="1291575"/>
              <a:ext cx="391700" cy="391675"/>
            </a:xfrm>
            <a:custGeom>
              <a:avLst/>
              <a:gdLst/>
              <a:ahLst/>
              <a:cxnLst/>
              <a:rect l="l" t="t" r="r" b="b"/>
              <a:pathLst>
                <a:path w="15668" h="15667" extrusionOk="0">
                  <a:moveTo>
                    <a:pt x="7024" y="0"/>
                  </a:moveTo>
                  <a:lnTo>
                    <a:pt x="6243" y="120"/>
                  </a:lnTo>
                  <a:lnTo>
                    <a:pt x="5463" y="360"/>
                  </a:lnTo>
                  <a:lnTo>
                    <a:pt x="4743" y="600"/>
                  </a:lnTo>
                  <a:lnTo>
                    <a:pt x="4082" y="900"/>
                  </a:lnTo>
                  <a:lnTo>
                    <a:pt x="3422" y="1321"/>
                  </a:lnTo>
                  <a:lnTo>
                    <a:pt x="2822" y="1741"/>
                  </a:lnTo>
                  <a:lnTo>
                    <a:pt x="2282" y="2281"/>
                  </a:lnTo>
                  <a:lnTo>
                    <a:pt x="1741" y="2821"/>
                  </a:lnTo>
                  <a:lnTo>
                    <a:pt x="1321" y="3422"/>
                  </a:lnTo>
                  <a:lnTo>
                    <a:pt x="901" y="4082"/>
                  </a:lnTo>
                  <a:lnTo>
                    <a:pt x="601" y="4742"/>
                  </a:lnTo>
                  <a:lnTo>
                    <a:pt x="301" y="5462"/>
                  </a:lnTo>
                  <a:lnTo>
                    <a:pt x="121" y="6243"/>
                  </a:lnTo>
                  <a:lnTo>
                    <a:pt x="1" y="7023"/>
                  </a:lnTo>
                  <a:lnTo>
                    <a:pt x="1" y="7803"/>
                  </a:lnTo>
                  <a:lnTo>
                    <a:pt x="1" y="8584"/>
                  </a:lnTo>
                  <a:lnTo>
                    <a:pt x="121" y="9364"/>
                  </a:lnTo>
                  <a:lnTo>
                    <a:pt x="301" y="10144"/>
                  </a:lnTo>
                  <a:lnTo>
                    <a:pt x="601" y="10865"/>
                  </a:lnTo>
                  <a:lnTo>
                    <a:pt x="901" y="11525"/>
                  </a:lnTo>
                  <a:lnTo>
                    <a:pt x="1321" y="12185"/>
                  </a:lnTo>
                  <a:lnTo>
                    <a:pt x="1741" y="12786"/>
                  </a:lnTo>
                  <a:lnTo>
                    <a:pt x="2282" y="13326"/>
                  </a:lnTo>
                  <a:lnTo>
                    <a:pt x="2822" y="13866"/>
                  </a:lnTo>
                  <a:lnTo>
                    <a:pt x="3422" y="14286"/>
                  </a:lnTo>
                  <a:lnTo>
                    <a:pt x="4082" y="14706"/>
                  </a:lnTo>
                  <a:lnTo>
                    <a:pt x="4743" y="15007"/>
                  </a:lnTo>
                  <a:lnTo>
                    <a:pt x="5463" y="15307"/>
                  </a:lnTo>
                  <a:lnTo>
                    <a:pt x="6243" y="15487"/>
                  </a:lnTo>
                  <a:lnTo>
                    <a:pt x="7024" y="15607"/>
                  </a:lnTo>
                  <a:lnTo>
                    <a:pt x="7804" y="15667"/>
                  </a:lnTo>
                  <a:lnTo>
                    <a:pt x="8584" y="15607"/>
                  </a:lnTo>
                  <a:lnTo>
                    <a:pt x="9365" y="15487"/>
                  </a:lnTo>
                  <a:lnTo>
                    <a:pt x="10145" y="15307"/>
                  </a:lnTo>
                  <a:lnTo>
                    <a:pt x="10865" y="15007"/>
                  </a:lnTo>
                  <a:lnTo>
                    <a:pt x="11526" y="14706"/>
                  </a:lnTo>
                  <a:lnTo>
                    <a:pt x="12186" y="14286"/>
                  </a:lnTo>
                  <a:lnTo>
                    <a:pt x="12786" y="13866"/>
                  </a:lnTo>
                  <a:lnTo>
                    <a:pt x="13326" y="13326"/>
                  </a:lnTo>
                  <a:lnTo>
                    <a:pt x="13867" y="12786"/>
                  </a:lnTo>
                  <a:lnTo>
                    <a:pt x="14287" y="12185"/>
                  </a:lnTo>
                  <a:lnTo>
                    <a:pt x="14707" y="11525"/>
                  </a:lnTo>
                  <a:lnTo>
                    <a:pt x="15007" y="10865"/>
                  </a:lnTo>
                  <a:lnTo>
                    <a:pt x="15307" y="10144"/>
                  </a:lnTo>
                  <a:lnTo>
                    <a:pt x="15487" y="9364"/>
                  </a:lnTo>
                  <a:lnTo>
                    <a:pt x="15607" y="8584"/>
                  </a:lnTo>
                  <a:lnTo>
                    <a:pt x="15667" y="7803"/>
                  </a:lnTo>
                  <a:lnTo>
                    <a:pt x="15607" y="7023"/>
                  </a:lnTo>
                  <a:lnTo>
                    <a:pt x="15487" y="6243"/>
                  </a:lnTo>
                  <a:lnTo>
                    <a:pt x="15307" y="5462"/>
                  </a:lnTo>
                  <a:lnTo>
                    <a:pt x="15007" y="4742"/>
                  </a:lnTo>
                  <a:lnTo>
                    <a:pt x="14707" y="4082"/>
                  </a:lnTo>
                  <a:lnTo>
                    <a:pt x="14287" y="3422"/>
                  </a:lnTo>
                  <a:lnTo>
                    <a:pt x="13867" y="2821"/>
                  </a:lnTo>
                  <a:lnTo>
                    <a:pt x="13326" y="2281"/>
                  </a:lnTo>
                  <a:lnTo>
                    <a:pt x="12786" y="1741"/>
                  </a:lnTo>
                  <a:lnTo>
                    <a:pt x="12186" y="1321"/>
                  </a:lnTo>
                  <a:lnTo>
                    <a:pt x="11526" y="900"/>
                  </a:lnTo>
                  <a:lnTo>
                    <a:pt x="10865" y="600"/>
                  </a:lnTo>
                  <a:lnTo>
                    <a:pt x="10145" y="360"/>
                  </a:lnTo>
                  <a:lnTo>
                    <a:pt x="9365" y="120"/>
                  </a:lnTo>
                  <a:lnTo>
                    <a:pt x="8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66" name="Google Shape;266;p34"/>
            <p:cNvSpPr/>
            <p:nvPr/>
          </p:nvSpPr>
          <p:spPr>
            <a:xfrm>
              <a:off x="952025" y="1386100"/>
              <a:ext cx="1979350" cy="1356625"/>
            </a:xfrm>
            <a:custGeom>
              <a:avLst/>
              <a:gdLst/>
              <a:ahLst/>
              <a:cxnLst/>
              <a:rect l="l" t="t" r="r" b="b"/>
              <a:pathLst>
                <a:path w="79174" h="54265" extrusionOk="0">
                  <a:moveTo>
                    <a:pt x="57625" y="12066"/>
                  </a:moveTo>
                  <a:lnTo>
                    <a:pt x="58165" y="12126"/>
                  </a:lnTo>
                  <a:lnTo>
                    <a:pt x="58825" y="12306"/>
                  </a:lnTo>
                  <a:lnTo>
                    <a:pt x="59486" y="12546"/>
                  </a:lnTo>
                  <a:lnTo>
                    <a:pt x="60206" y="12786"/>
                  </a:lnTo>
                  <a:lnTo>
                    <a:pt x="60806" y="13026"/>
                  </a:lnTo>
                  <a:lnTo>
                    <a:pt x="61286" y="13326"/>
                  </a:lnTo>
                  <a:lnTo>
                    <a:pt x="61526" y="13567"/>
                  </a:lnTo>
                  <a:lnTo>
                    <a:pt x="63627" y="16448"/>
                  </a:lnTo>
                  <a:lnTo>
                    <a:pt x="64468" y="17528"/>
                  </a:lnTo>
                  <a:lnTo>
                    <a:pt x="64648" y="17708"/>
                  </a:lnTo>
                  <a:lnTo>
                    <a:pt x="64768" y="17948"/>
                  </a:lnTo>
                  <a:lnTo>
                    <a:pt x="65008" y="18609"/>
                  </a:lnTo>
                  <a:lnTo>
                    <a:pt x="65188" y="19449"/>
                  </a:lnTo>
                  <a:lnTo>
                    <a:pt x="65368" y="20289"/>
                  </a:lnTo>
                  <a:lnTo>
                    <a:pt x="65668" y="21130"/>
                  </a:lnTo>
                  <a:lnTo>
                    <a:pt x="60806" y="21130"/>
                  </a:lnTo>
                  <a:lnTo>
                    <a:pt x="60926" y="20830"/>
                  </a:lnTo>
                  <a:lnTo>
                    <a:pt x="61046" y="20470"/>
                  </a:lnTo>
                  <a:lnTo>
                    <a:pt x="60986" y="20229"/>
                  </a:lnTo>
                  <a:lnTo>
                    <a:pt x="60926" y="19929"/>
                  </a:lnTo>
                  <a:lnTo>
                    <a:pt x="60806" y="19689"/>
                  </a:lnTo>
                  <a:lnTo>
                    <a:pt x="60566" y="19269"/>
                  </a:lnTo>
                  <a:lnTo>
                    <a:pt x="60506" y="19029"/>
                  </a:lnTo>
                  <a:lnTo>
                    <a:pt x="60566" y="18729"/>
                  </a:lnTo>
                  <a:lnTo>
                    <a:pt x="60626" y="18489"/>
                  </a:lnTo>
                  <a:lnTo>
                    <a:pt x="60746" y="18249"/>
                  </a:lnTo>
                  <a:lnTo>
                    <a:pt x="60866" y="17948"/>
                  </a:lnTo>
                  <a:lnTo>
                    <a:pt x="60866" y="17828"/>
                  </a:lnTo>
                  <a:lnTo>
                    <a:pt x="60806" y="17708"/>
                  </a:lnTo>
                  <a:lnTo>
                    <a:pt x="60266" y="17048"/>
                  </a:lnTo>
                  <a:lnTo>
                    <a:pt x="59606" y="16388"/>
                  </a:lnTo>
                  <a:lnTo>
                    <a:pt x="58885" y="15727"/>
                  </a:lnTo>
                  <a:lnTo>
                    <a:pt x="58825" y="15547"/>
                  </a:lnTo>
                  <a:lnTo>
                    <a:pt x="58525" y="15127"/>
                  </a:lnTo>
                  <a:lnTo>
                    <a:pt x="58225" y="14647"/>
                  </a:lnTo>
                  <a:lnTo>
                    <a:pt x="57805" y="14167"/>
                  </a:lnTo>
                  <a:lnTo>
                    <a:pt x="57505" y="13627"/>
                  </a:lnTo>
                  <a:lnTo>
                    <a:pt x="57385" y="13266"/>
                  </a:lnTo>
                  <a:lnTo>
                    <a:pt x="57265" y="12906"/>
                  </a:lnTo>
                  <a:lnTo>
                    <a:pt x="57205" y="12546"/>
                  </a:lnTo>
                  <a:lnTo>
                    <a:pt x="57205" y="12066"/>
                  </a:lnTo>
                  <a:close/>
                  <a:moveTo>
                    <a:pt x="66569" y="20530"/>
                  </a:moveTo>
                  <a:lnTo>
                    <a:pt x="66869" y="20590"/>
                  </a:lnTo>
                  <a:lnTo>
                    <a:pt x="67169" y="20770"/>
                  </a:lnTo>
                  <a:lnTo>
                    <a:pt x="67409" y="21130"/>
                  </a:lnTo>
                  <a:lnTo>
                    <a:pt x="66148" y="21130"/>
                  </a:lnTo>
                  <a:lnTo>
                    <a:pt x="66148" y="20950"/>
                  </a:lnTo>
                  <a:lnTo>
                    <a:pt x="66148" y="20830"/>
                  </a:lnTo>
                  <a:lnTo>
                    <a:pt x="66208" y="20710"/>
                  </a:lnTo>
                  <a:lnTo>
                    <a:pt x="66328" y="20590"/>
                  </a:lnTo>
                  <a:lnTo>
                    <a:pt x="66569" y="20530"/>
                  </a:lnTo>
                  <a:close/>
                  <a:moveTo>
                    <a:pt x="56184" y="24251"/>
                  </a:moveTo>
                  <a:lnTo>
                    <a:pt x="56604" y="24611"/>
                  </a:lnTo>
                  <a:lnTo>
                    <a:pt x="56784" y="24791"/>
                  </a:lnTo>
                  <a:lnTo>
                    <a:pt x="56904" y="24971"/>
                  </a:lnTo>
                  <a:lnTo>
                    <a:pt x="56784" y="25512"/>
                  </a:lnTo>
                  <a:lnTo>
                    <a:pt x="49641" y="25512"/>
                  </a:lnTo>
                  <a:lnTo>
                    <a:pt x="49701" y="25212"/>
                  </a:lnTo>
                  <a:lnTo>
                    <a:pt x="49881" y="24971"/>
                  </a:lnTo>
                  <a:lnTo>
                    <a:pt x="50121" y="25212"/>
                  </a:lnTo>
                  <a:lnTo>
                    <a:pt x="50302" y="25452"/>
                  </a:lnTo>
                  <a:lnTo>
                    <a:pt x="50602" y="25392"/>
                  </a:lnTo>
                  <a:lnTo>
                    <a:pt x="50902" y="25272"/>
                  </a:lnTo>
                  <a:lnTo>
                    <a:pt x="51262" y="25092"/>
                  </a:lnTo>
                  <a:lnTo>
                    <a:pt x="51622" y="24791"/>
                  </a:lnTo>
                  <a:lnTo>
                    <a:pt x="52342" y="24251"/>
                  </a:lnTo>
                  <a:close/>
                  <a:moveTo>
                    <a:pt x="46400" y="26412"/>
                  </a:moveTo>
                  <a:lnTo>
                    <a:pt x="46460" y="27673"/>
                  </a:lnTo>
                  <a:lnTo>
                    <a:pt x="18668" y="27673"/>
                  </a:lnTo>
                  <a:lnTo>
                    <a:pt x="19268" y="26412"/>
                  </a:lnTo>
                  <a:close/>
                  <a:moveTo>
                    <a:pt x="56724" y="26412"/>
                  </a:moveTo>
                  <a:lnTo>
                    <a:pt x="56784" y="27673"/>
                  </a:lnTo>
                  <a:lnTo>
                    <a:pt x="50061" y="27673"/>
                  </a:lnTo>
                  <a:lnTo>
                    <a:pt x="49821" y="27072"/>
                  </a:lnTo>
                  <a:lnTo>
                    <a:pt x="49641" y="26412"/>
                  </a:lnTo>
                  <a:close/>
                  <a:moveTo>
                    <a:pt x="67289" y="26412"/>
                  </a:moveTo>
                  <a:lnTo>
                    <a:pt x="66028" y="26652"/>
                  </a:lnTo>
                  <a:lnTo>
                    <a:pt x="64768" y="26952"/>
                  </a:lnTo>
                  <a:lnTo>
                    <a:pt x="63447" y="27312"/>
                  </a:lnTo>
                  <a:lnTo>
                    <a:pt x="62127" y="27673"/>
                  </a:lnTo>
                  <a:lnTo>
                    <a:pt x="60206" y="27673"/>
                  </a:lnTo>
                  <a:lnTo>
                    <a:pt x="60266" y="27072"/>
                  </a:lnTo>
                  <a:lnTo>
                    <a:pt x="60266" y="26412"/>
                  </a:lnTo>
                  <a:close/>
                  <a:moveTo>
                    <a:pt x="12245" y="28633"/>
                  </a:moveTo>
                  <a:lnTo>
                    <a:pt x="10685" y="30194"/>
                  </a:lnTo>
                  <a:lnTo>
                    <a:pt x="6783" y="30194"/>
                  </a:lnTo>
                  <a:lnTo>
                    <a:pt x="7083" y="29413"/>
                  </a:lnTo>
                  <a:lnTo>
                    <a:pt x="7383" y="28633"/>
                  </a:lnTo>
                  <a:close/>
                  <a:moveTo>
                    <a:pt x="24190" y="28633"/>
                  </a:moveTo>
                  <a:lnTo>
                    <a:pt x="23770" y="28693"/>
                  </a:lnTo>
                  <a:lnTo>
                    <a:pt x="23230" y="28813"/>
                  </a:lnTo>
                  <a:lnTo>
                    <a:pt x="22149" y="29293"/>
                  </a:lnTo>
                  <a:lnTo>
                    <a:pt x="21069" y="29834"/>
                  </a:lnTo>
                  <a:lnTo>
                    <a:pt x="20529" y="30014"/>
                  </a:lnTo>
                  <a:lnTo>
                    <a:pt x="20049" y="30194"/>
                  </a:lnTo>
                  <a:lnTo>
                    <a:pt x="19208" y="30194"/>
                  </a:lnTo>
                  <a:lnTo>
                    <a:pt x="18848" y="30014"/>
                  </a:lnTo>
                  <a:lnTo>
                    <a:pt x="18608" y="29713"/>
                  </a:lnTo>
                  <a:lnTo>
                    <a:pt x="18428" y="29413"/>
                  </a:lnTo>
                  <a:lnTo>
                    <a:pt x="18368" y="28993"/>
                  </a:lnTo>
                  <a:lnTo>
                    <a:pt x="18368" y="28633"/>
                  </a:lnTo>
                  <a:close/>
                  <a:moveTo>
                    <a:pt x="46580" y="28633"/>
                  </a:moveTo>
                  <a:lnTo>
                    <a:pt x="46820" y="30194"/>
                  </a:lnTo>
                  <a:lnTo>
                    <a:pt x="25451" y="30194"/>
                  </a:lnTo>
                  <a:lnTo>
                    <a:pt x="25331" y="29593"/>
                  </a:lnTo>
                  <a:lnTo>
                    <a:pt x="25271" y="29353"/>
                  </a:lnTo>
                  <a:lnTo>
                    <a:pt x="25151" y="29113"/>
                  </a:lnTo>
                  <a:lnTo>
                    <a:pt x="25031" y="28933"/>
                  </a:lnTo>
                  <a:lnTo>
                    <a:pt x="24791" y="28753"/>
                  </a:lnTo>
                  <a:lnTo>
                    <a:pt x="24551" y="28693"/>
                  </a:lnTo>
                  <a:lnTo>
                    <a:pt x="24190" y="28633"/>
                  </a:lnTo>
                  <a:close/>
                  <a:moveTo>
                    <a:pt x="56904" y="28633"/>
                  </a:moveTo>
                  <a:lnTo>
                    <a:pt x="57084" y="29473"/>
                  </a:lnTo>
                  <a:lnTo>
                    <a:pt x="55344" y="30194"/>
                  </a:lnTo>
                  <a:lnTo>
                    <a:pt x="50422" y="30194"/>
                  </a:lnTo>
                  <a:lnTo>
                    <a:pt x="50422" y="29413"/>
                  </a:lnTo>
                  <a:lnTo>
                    <a:pt x="50302" y="28633"/>
                  </a:lnTo>
                  <a:close/>
                  <a:moveTo>
                    <a:pt x="8884" y="31694"/>
                  </a:moveTo>
                  <a:lnTo>
                    <a:pt x="8284" y="31994"/>
                  </a:lnTo>
                  <a:lnTo>
                    <a:pt x="8043" y="32054"/>
                  </a:lnTo>
                  <a:lnTo>
                    <a:pt x="7803" y="32115"/>
                  </a:lnTo>
                  <a:lnTo>
                    <a:pt x="7563" y="32054"/>
                  </a:lnTo>
                  <a:lnTo>
                    <a:pt x="7323" y="31994"/>
                  </a:lnTo>
                  <a:lnTo>
                    <a:pt x="7143" y="31874"/>
                  </a:lnTo>
                  <a:lnTo>
                    <a:pt x="6963" y="31694"/>
                  </a:lnTo>
                  <a:close/>
                  <a:moveTo>
                    <a:pt x="52222" y="31694"/>
                  </a:moveTo>
                  <a:lnTo>
                    <a:pt x="50242" y="32775"/>
                  </a:lnTo>
                  <a:lnTo>
                    <a:pt x="50302" y="31694"/>
                  </a:lnTo>
                  <a:close/>
                  <a:moveTo>
                    <a:pt x="47240" y="31694"/>
                  </a:moveTo>
                  <a:lnTo>
                    <a:pt x="47480" y="32475"/>
                  </a:lnTo>
                  <a:lnTo>
                    <a:pt x="47780" y="33255"/>
                  </a:lnTo>
                  <a:lnTo>
                    <a:pt x="40217" y="33255"/>
                  </a:lnTo>
                  <a:lnTo>
                    <a:pt x="40217" y="32895"/>
                  </a:lnTo>
                  <a:lnTo>
                    <a:pt x="40097" y="32655"/>
                  </a:lnTo>
                  <a:lnTo>
                    <a:pt x="39917" y="32415"/>
                  </a:lnTo>
                  <a:lnTo>
                    <a:pt x="39557" y="32235"/>
                  </a:lnTo>
                  <a:lnTo>
                    <a:pt x="39317" y="32175"/>
                  </a:lnTo>
                  <a:lnTo>
                    <a:pt x="38777" y="32175"/>
                  </a:lnTo>
                  <a:lnTo>
                    <a:pt x="38537" y="32295"/>
                  </a:lnTo>
                  <a:lnTo>
                    <a:pt x="38236" y="32475"/>
                  </a:lnTo>
                  <a:lnTo>
                    <a:pt x="37936" y="32715"/>
                  </a:lnTo>
                  <a:lnTo>
                    <a:pt x="37396" y="33255"/>
                  </a:lnTo>
                  <a:lnTo>
                    <a:pt x="34275" y="33255"/>
                  </a:lnTo>
                  <a:lnTo>
                    <a:pt x="34035" y="32655"/>
                  </a:lnTo>
                  <a:lnTo>
                    <a:pt x="33855" y="32415"/>
                  </a:lnTo>
                  <a:lnTo>
                    <a:pt x="33674" y="32175"/>
                  </a:lnTo>
                  <a:lnTo>
                    <a:pt x="33494" y="32054"/>
                  </a:lnTo>
                  <a:lnTo>
                    <a:pt x="33194" y="31874"/>
                  </a:lnTo>
                  <a:lnTo>
                    <a:pt x="32954" y="31814"/>
                  </a:lnTo>
                  <a:lnTo>
                    <a:pt x="32174" y="31814"/>
                  </a:lnTo>
                  <a:lnTo>
                    <a:pt x="31814" y="31934"/>
                  </a:lnTo>
                  <a:lnTo>
                    <a:pt x="31033" y="32235"/>
                  </a:lnTo>
                  <a:lnTo>
                    <a:pt x="30253" y="32595"/>
                  </a:lnTo>
                  <a:lnTo>
                    <a:pt x="29833" y="32655"/>
                  </a:lnTo>
                  <a:lnTo>
                    <a:pt x="29473" y="32715"/>
                  </a:lnTo>
                  <a:lnTo>
                    <a:pt x="29173" y="32715"/>
                  </a:lnTo>
                  <a:lnTo>
                    <a:pt x="28932" y="32595"/>
                  </a:lnTo>
                  <a:lnTo>
                    <a:pt x="28812" y="32475"/>
                  </a:lnTo>
                  <a:lnTo>
                    <a:pt x="28692" y="32355"/>
                  </a:lnTo>
                  <a:lnTo>
                    <a:pt x="28512" y="31994"/>
                  </a:lnTo>
                  <a:lnTo>
                    <a:pt x="28332" y="31694"/>
                  </a:lnTo>
                  <a:close/>
                  <a:moveTo>
                    <a:pt x="47060" y="34756"/>
                  </a:moveTo>
                  <a:lnTo>
                    <a:pt x="46280" y="35296"/>
                  </a:lnTo>
                  <a:lnTo>
                    <a:pt x="45800" y="35356"/>
                  </a:lnTo>
                  <a:lnTo>
                    <a:pt x="45379" y="35476"/>
                  </a:lnTo>
                  <a:lnTo>
                    <a:pt x="44539" y="35776"/>
                  </a:lnTo>
                  <a:lnTo>
                    <a:pt x="43639" y="36136"/>
                  </a:lnTo>
                  <a:lnTo>
                    <a:pt x="42798" y="36436"/>
                  </a:lnTo>
                  <a:lnTo>
                    <a:pt x="42378" y="36616"/>
                  </a:lnTo>
                  <a:lnTo>
                    <a:pt x="41958" y="36676"/>
                  </a:lnTo>
                  <a:lnTo>
                    <a:pt x="41598" y="36737"/>
                  </a:lnTo>
                  <a:lnTo>
                    <a:pt x="41238" y="36676"/>
                  </a:lnTo>
                  <a:lnTo>
                    <a:pt x="40938" y="36616"/>
                  </a:lnTo>
                  <a:lnTo>
                    <a:pt x="40637" y="36376"/>
                  </a:lnTo>
                  <a:lnTo>
                    <a:pt x="40337" y="36136"/>
                  </a:lnTo>
                  <a:lnTo>
                    <a:pt x="40097" y="35716"/>
                  </a:lnTo>
                  <a:lnTo>
                    <a:pt x="40037" y="35476"/>
                  </a:lnTo>
                  <a:lnTo>
                    <a:pt x="39977" y="35236"/>
                  </a:lnTo>
                  <a:lnTo>
                    <a:pt x="39977" y="34756"/>
                  </a:lnTo>
                  <a:close/>
                  <a:moveTo>
                    <a:pt x="49281" y="1"/>
                  </a:moveTo>
                  <a:lnTo>
                    <a:pt x="48681" y="61"/>
                  </a:lnTo>
                  <a:lnTo>
                    <a:pt x="48141" y="121"/>
                  </a:lnTo>
                  <a:lnTo>
                    <a:pt x="47720" y="301"/>
                  </a:lnTo>
                  <a:lnTo>
                    <a:pt x="47360" y="541"/>
                  </a:lnTo>
                  <a:lnTo>
                    <a:pt x="47000" y="841"/>
                  </a:lnTo>
                  <a:lnTo>
                    <a:pt x="46700" y="1261"/>
                  </a:lnTo>
                  <a:lnTo>
                    <a:pt x="46520" y="1681"/>
                  </a:lnTo>
                  <a:lnTo>
                    <a:pt x="46400" y="2222"/>
                  </a:lnTo>
                  <a:lnTo>
                    <a:pt x="46340" y="2762"/>
                  </a:lnTo>
                  <a:lnTo>
                    <a:pt x="46460" y="3362"/>
                  </a:lnTo>
                  <a:lnTo>
                    <a:pt x="46640" y="3962"/>
                  </a:lnTo>
                  <a:lnTo>
                    <a:pt x="47120" y="4863"/>
                  </a:lnTo>
                  <a:lnTo>
                    <a:pt x="47360" y="5343"/>
                  </a:lnTo>
                  <a:lnTo>
                    <a:pt x="47480" y="5943"/>
                  </a:lnTo>
                  <a:lnTo>
                    <a:pt x="46820" y="6303"/>
                  </a:lnTo>
                  <a:lnTo>
                    <a:pt x="46160" y="6604"/>
                  </a:lnTo>
                  <a:lnTo>
                    <a:pt x="45379" y="6844"/>
                  </a:lnTo>
                  <a:lnTo>
                    <a:pt x="43939" y="7204"/>
                  </a:lnTo>
                  <a:lnTo>
                    <a:pt x="42498" y="7564"/>
                  </a:lnTo>
                  <a:lnTo>
                    <a:pt x="41838" y="7744"/>
                  </a:lnTo>
                  <a:lnTo>
                    <a:pt x="41298" y="7984"/>
                  </a:lnTo>
                  <a:lnTo>
                    <a:pt x="40938" y="8164"/>
                  </a:lnTo>
                  <a:lnTo>
                    <a:pt x="40577" y="8404"/>
                  </a:lnTo>
                  <a:lnTo>
                    <a:pt x="39917" y="8945"/>
                  </a:lnTo>
                  <a:lnTo>
                    <a:pt x="39317" y="9425"/>
                  </a:lnTo>
                  <a:lnTo>
                    <a:pt x="38957" y="9665"/>
                  </a:lnTo>
                  <a:lnTo>
                    <a:pt x="38597" y="9905"/>
                  </a:lnTo>
                  <a:lnTo>
                    <a:pt x="37936" y="10145"/>
                  </a:lnTo>
                  <a:lnTo>
                    <a:pt x="37276" y="10385"/>
                  </a:lnTo>
                  <a:lnTo>
                    <a:pt x="35715" y="10805"/>
                  </a:lnTo>
                  <a:lnTo>
                    <a:pt x="34155" y="11286"/>
                  </a:lnTo>
                  <a:lnTo>
                    <a:pt x="33374" y="11586"/>
                  </a:lnTo>
                  <a:lnTo>
                    <a:pt x="32654" y="11886"/>
                  </a:lnTo>
                  <a:lnTo>
                    <a:pt x="32174" y="12126"/>
                  </a:lnTo>
                  <a:lnTo>
                    <a:pt x="31574" y="12366"/>
                  </a:lnTo>
                  <a:lnTo>
                    <a:pt x="31093" y="12486"/>
                  </a:lnTo>
                  <a:lnTo>
                    <a:pt x="30673" y="12546"/>
                  </a:lnTo>
                  <a:lnTo>
                    <a:pt x="30373" y="12546"/>
                  </a:lnTo>
                  <a:lnTo>
                    <a:pt x="29713" y="12486"/>
                  </a:lnTo>
                  <a:lnTo>
                    <a:pt x="29413" y="12546"/>
                  </a:lnTo>
                  <a:lnTo>
                    <a:pt x="29052" y="12666"/>
                  </a:lnTo>
                  <a:lnTo>
                    <a:pt x="28692" y="12906"/>
                  </a:lnTo>
                  <a:lnTo>
                    <a:pt x="28332" y="13206"/>
                  </a:lnTo>
                  <a:lnTo>
                    <a:pt x="28212" y="13386"/>
                  </a:lnTo>
                  <a:lnTo>
                    <a:pt x="28092" y="13567"/>
                  </a:lnTo>
                  <a:lnTo>
                    <a:pt x="28032" y="13747"/>
                  </a:lnTo>
                  <a:lnTo>
                    <a:pt x="28092" y="13927"/>
                  </a:lnTo>
                  <a:lnTo>
                    <a:pt x="28272" y="14107"/>
                  </a:lnTo>
                  <a:lnTo>
                    <a:pt x="28512" y="14287"/>
                  </a:lnTo>
                  <a:lnTo>
                    <a:pt x="28632" y="14227"/>
                  </a:lnTo>
                  <a:lnTo>
                    <a:pt x="29112" y="13987"/>
                  </a:lnTo>
                  <a:lnTo>
                    <a:pt x="29773" y="13627"/>
                  </a:lnTo>
                  <a:lnTo>
                    <a:pt x="30073" y="13507"/>
                  </a:lnTo>
                  <a:lnTo>
                    <a:pt x="30313" y="13447"/>
                  </a:lnTo>
                  <a:lnTo>
                    <a:pt x="30553" y="13447"/>
                  </a:lnTo>
                  <a:lnTo>
                    <a:pt x="30613" y="13507"/>
                  </a:lnTo>
                  <a:lnTo>
                    <a:pt x="30673" y="13567"/>
                  </a:lnTo>
                  <a:lnTo>
                    <a:pt x="30733" y="13747"/>
                  </a:lnTo>
                  <a:lnTo>
                    <a:pt x="30733" y="13987"/>
                  </a:lnTo>
                  <a:lnTo>
                    <a:pt x="30673" y="14167"/>
                  </a:lnTo>
                  <a:lnTo>
                    <a:pt x="30613" y="14347"/>
                  </a:lnTo>
                  <a:lnTo>
                    <a:pt x="30133" y="15007"/>
                  </a:lnTo>
                  <a:lnTo>
                    <a:pt x="30313" y="15127"/>
                  </a:lnTo>
                  <a:lnTo>
                    <a:pt x="30673" y="15127"/>
                  </a:lnTo>
                  <a:lnTo>
                    <a:pt x="30913" y="15067"/>
                  </a:lnTo>
                  <a:lnTo>
                    <a:pt x="31333" y="14767"/>
                  </a:lnTo>
                  <a:lnTo>
                    <a:pt x="31694" y="14407"/>
                  </a:lnTo>
                  <a:lnTo>
                    <a:pt x="32054" y="13987"/>
                  </a:lnTo>
                  <a:lnTo>
                    <a:pt x="32234" y="13627"/>
                  </a:lnTo>
                  <a:lnTo>
                    <a:pt x="32834" y="13567"/>
                  </a:lnTo>
                  <a:lnTo>
                    <a:pt x="33434" y="13567"/>
                  </a:lnTo>
                  <a:lnTo>
                    <a:pt x="34515" y="13687"/>
                  </a:lnTo>
                  <a:lnTo>
                    <a:pt x="35595" y="13687"/>
                  </a:lnTo>
                  <a:lnTo>
                    <a:pt x="36256" y="13507"/>
                  </a:lnTo>
                  <a:lnTo>
                    <a:pt x="36916" y="13266"/>
                  </a:lnTo>
                  <a:lnTo>
                    <a:pt x="37996" y="12726"/>
                  </a:lnTo>
                  <a:lnTo>
                    <a:pt x="38416" y="12546"/>
                  </a:lnTo>
                  <a:lnTo>
                    <a:pt x="38777" y="12426"/>
                  </a:lnTo>
                  <a:lnTo>
                    <a:pt x="38837" y="12546"/>
                  </a:lnTo>
                  <a:lnTo>
                    <a:pt x="39017" y="12726"/>
                  </a:lnTo>
                  <a:lnTo>
                    <a:pt x="39197" y="12846"/>
                  </a:lnTo>
                  <a:lnTo>
                    <a:pt x="39437" y="12786"/>
                  </a:lnTo>
                  <a:lnTo>
                    <a:pt x="39737" y="12726"/>
                  </a:lnTo>
                  <a:lnTo>
                    <a:pt x="40157" y="12426"/>
                  </a:lnTo>
                  <a:lnTo>
                    <a:pt x="40637" y="12186"/>
                  </a:lnTo>
                  <a:lnTo>
                    <a:pt x="41418" y="11886"/>
                  </a:lnTo>
                  <a:lnTo>
                    <a:pt x="42138" y="11706"/>
                  </a:lnTo>
                  <a:lnTo>
                    <a:pt x="42798" y="11706"/>
                  </a:lnTo>
                  <a:lnTo>
                    <a:pt x="43459" y="11826"/>
                  </a:lnTo>
                  <a:lnTo>
                    <a:pt x="43999" y="12006"/>
                  </a:lnTo>
                  <a:lnTo>
                    <a:pt x="44539" y="12306"/>
                  </a:lnTo>
                  <a:lnTo>
                    <a:pt x="44959" y="12726"/>
                  </a:lnTo>
                  <a:lnTo>
                    <a:pt x="45439" y="13146"/>
                  </a:lnTo>
                  <a:lnTo>
                    <a:pt x="45800" y="13627"/>
                  </a:lnTo>
                  <a:lnTo>
                    <a:pt x="46160" y="14167"/>
                  </a:lnTo>
                  <a:lnTo>
                    <a:pt x="46820" y="15247"/>
                  </a:lnTo>
                  <a:lnTo>
                    <a:pt x="47480" y="16268"/>
                  </a:lnTo>
                  <a:lnTo>
                    <a:pt x="47720" y="16688"/>
                  </a:lnTo>
                  <a:lnTo>
                    <a:pt x="48021" y="17048"/>
                  </a:lnTo>
                  <a:lnTo>
                    <a:pt x="49041" y="17828"/>
                  </a:lnTo>
                  <a:lnTo>
                    <a:pt x="48921" y="18249"/>
                  </a:lnTo>
                  <a:lnTo>
                    <a:pt x="48741" y="18669"/>
                  </a:lnTo>
                  <a:lnTo>
                    <a:pt x="48261" y="19449"/>
                  </a:lnTo>
                  <a:lnTo>
                    <a:pt x="47060" y="21130"/>
                  </a:lnTo>
                  <a:lnTo>
                    <a:pt x="2761" y="21130"/>
                  </a:lnTo>
                  <a:lnTo>
                    <a:pt x="2581" y="22030"/>
                  </a:lnTo>
                  <a:lnTo>
                    <a:pt x="46520" y="22030"/>
                  </a:lnTo>
                  <a:lnTo>
                    <a:pt x="46400" y="22390"/>
                  </a:lnTo>
                  <a:lnTo>
                    <a:pt x="46340" y="22690"/>
                  </a:lnTo>
                  <a:lnTo>
                    <a:pt x="46280" y="23291"/>
                  </a:lnTo>
                  <a:lnTo>
                    <a:pt x="2341" y="23291"/>
                  </a:lnTo>
                  <a:lnTo>
                    <a:pt x="2221" y="24251"/>
                  </a:lnTo>
                  <a:lnTo>
                    <a:pt x="46280" y="24251"/>
                  </a:lnTo>
                  <a:lnTo>
                    <a:pt x="46340" y="25512"/>
                  </a:lnTo>
                  <a:lnTo>
                    <a:pt x="18848" y="25512"/>
                  </a:lnTo>
                  <a:lnTo>
                    <a:pt x="18608" y="25392"/>
                  </a:lnTo>
                  <a:lnTo>
                    <a:pt x="18368" y="25272"/>
                  </a:lnTo>
                  <a:lnTo>
                    <a:pt x="18068" y="25212"/>
                  </a:lnTo>
                  <a:lnTo>
                    <a:pt x="17407" y="25212"/>
                  </a:lnTo>
                  <a:lnTo>
                    <a:pt x="17047" y="25272"/>
                  </a:lnTo>
                  <a:lnTo>
                    <a:pt x="16327" y="25512"/>
                  </a:lnTo>
                  <a:lnTo>
                    <a:pt x="2041" y="25512"/>
                  </a:lnTo>
                  <a:lnTo>
                    <a:pt x="1981" y="26412"/>
                  </a:lnTo>
                  <a:lnTo>
                    <a:pt x="14706" y="26412"/>
                  </a:lnTo>
                  <a:lnTo>
                    <a:pt x="13926" y="27012"/>
                  </a:lnTo>
                  <a:lnTo>
                    <a:pt x="13206" y="27673"/>
                  </a:lnTo>
                  <a:lnTo>
                    <a:pt x="7323" y="27673"/>
                  </a:lnTo>
                  <a:lnTo>
                    <a:pt x="7083" y="27312"/>
                  </a:lnTo>
                  <a:lnTo>
                    <a:pt x="6783" y="27072"/>
                  </a:lnTo>
                  <a:lnTo>
                    <a:pt x="6423" y="26952"/>
                  </a:lnTo>
                  <a:lnTo>
                    <a:pt x="6003" y="26892"/>
                  </a:lnTo>
                  <a:lnTo>
                    <a:pt x="5883" y="26892"/>
                  </a:lnTo>
                  <a:lnTo>
                    <a:pt x="5162" y="27012"/>
                  </a:lnTo>
                  <a:lnTo>
                    <a:pt x="4382" y="27192"/>
                  </a:lnTo>
                  <a:lnTo>
                    <a:pt x="3662" y="27433"/>
                  </a:lnTo>
                  <a:lnTo>
                    <a:pt x="2881" y="27553"/>
                  </a:lnTo>
                  <a:lnTo>
                    <a:pt x="2161" y="27553"/>
                  </a:lnTo>
                  <a:lnTo>
                    <a:pt x="1861" y="27433"/>
                  </a:lnTo>
                  <a:lnTo>
                    <a:pt x="1621" y="27252"/>
                  </a:lnTo>
                  <a:lnTo>
                    <a:pt x="1381" y="26892"/>
                  </a:lnTo>
                  <a:lnTo>
                    <a:pt x="1261" y="26412"/>
                  </a:lnTo>
                  <a:lnTo>
                    <a:pt x="1201" y="25812"/>
                  </a:lnTo>
                  <a:lnTo>
                    <a:pt x="900" y="26352"/>
                  </a:lnTo>
                  <a:lnTo>
                    <a:pt x="660" y="26892"/>
                  </a:lnTo>
                  <a:lnTo>
                    <a:pt x="480" y="27553"/>
                  </a:lnTo>
                  <a:lnTo>
                    <a:pt x="300" y="28153"/>
                  </a:lnTo>
                  <a:lnTo>
                    <a:pt x="180" y="28873"/>
                  </a:lnTo>
                  <a:lnTo>
                    <a:pt x="60" y="29533"/>
                  </a:lnTo>
                  <a:lnTo>
                    <a:pt x="0" y="31034"/>
                  </a:lnTo>
                  <a:lnTo>
                    <a:pt x="60" y="31814"/>
                  </a:lnTo>
                  <a:lnTo>
                    <a:pt x="120" y="32775"/>
                  </a:lnTo>
                  <a:lnTo>
                    <a:pt x="240" y="33795"/>
                  </a:lnTo>
                  <a:lnTo>
                    <a:pt x="420" y="34876"/>
                  </a:lnTo>
                  <a:lnTo>
                    <a:pt x="660" y="36016"/>
                  </a:lnTo>
                  <a:lnTo>
                    <a:pt x="900" y="37217"/>
                  </a:lnTo>
                  <a:lnTo>
                    <a:pt x="1261" y="38537"/>
                  </a:lnTo>
                  <a:lnTo>
                    <a:pt x="1681" y="39798"/>
                  </a:lnTo>
                  <a:lnTo>
                    <a:pt x="2101" y="41118"/>
                  </a:lnTo>
                  <a:lnTo>
                    <a:pt x="2641" y="42439"/>
                  </a:lnTo>
                  <a:lnTo>
                    <a:pt x="3241" y="43760"/>
                  </a:lnTo>
                  <a:lnTo>
                    <a:pt x="3842" y="45020"/>
                  </a:lnTo>
                  <a:lnTo>
                    <a:pt x="4622" y="46281"/>
                  </a:lnTo>
                  <a:lnTo>
                    <a:pt x="5402" y="47481"/>
                  </a:lnTo>
                  <a:lnTo>
                    <a:pt x="6243" y="48622"/>
                  </a:lnTo>
                  <a:lnTo>
                    <a:pt x="7203" y="49702"/>
                  </a:lnTo>
                  <a:lnTo>
                    <a:pt x="8404" y="51683"/>
                  </a:lnTo>
                  <a:lnTo>
                    <a:pt x="9424" y="51683"/>
                  </a:lnTo>
                  <a:lnTo>
                    <a:pt x="10204" y="52283"/>
                  </a:lnTo>
                  <a:lnTo>
                    <a:pt x="11105" y="52763"/>
                  </a:lnTo>
                  <a:lnTo>
                    <a:pt x="12005" y="53184"/>
                  </a:lnTo>
                  <a:lnTo>
                    <a:pt x="12966" y="53544"/>
                  </a:lnTo>
                  <a:lnTo>
                    <a:pt x="13926" y="53844"/>
                  </a:lnTo>
                  <a:lnTo>
                    <a:pt x="14946" y="54084"/>
                  </a:lnTo>
                  <a:lnTo>
                    <a:pt x="16027" y="54204"/>
                  </a:lnTo>
                  <a:lnTo>
                    <a:pt x="17167" y="54264"/>
                  </a:lnTo>
                  <a:lnTo>
                    <a:pt x="18968" y="54204"/>
                  </a:lnTo>
                  <a:lnTo>
                    <a:pt x="20949" y="54144"/>
                  </a:lnTo>
                  <a:lnTo>
                    <a:pt x="23050" y="53964"/>
                  </a:lnTo>
                  <a:lnTo>
                    <a:pt x="25331" y="53724"/>
                  </a:lnTo>
                  <a:lnTo>
                    <a:pt x="27612" y="53364"/>
                  </a:lnTo>
                  <a:lnTo>
                    <a:pt x="29893" y="52883"/>
                  </a:lnTo>
                  <a:lnTo>
                    <a:pt x="32114" y="52343"/>
                  </a:lnTo>
                  <a:lnTo>
                    <a:pt x="33254" y="52043"/>
                  </a:lnTo>
                  <a:lnTo>
                    <a:pt x="34275" y="51683"/>
                  </a:lnTo>
                  <a:lnTo>
                    <a:pt x="72571" y="51683"/>
                  </a:lnTo>
                  <a:lnTo>
                    <a:pt x="73652" y="50002"/>
                  </a:lnTo>
                  <a:lnTo>
                    <a:pt x="74552" y="48321"/>
                  </a:lnTo>
                  <a:lnTo>
                    <a:pt x="48981" y="48321"/>
                  </a:lnTo>
                  <a:lnTo>
                    <a:pt x="49941" y="48081"/>
                  </a:lnTo>
                  <a:lnTo>
                    <a:pt x="50902" y="47781"/>
                  </a:lnTo>
                  <a:lnTo>
                    <a:pt x="51862" y="47361"/>
                  </a:lnTo>
                  <a:lnTo>
                    <a:pt x="52883" y="46941"/>
                  </a:lnTo>
                  <a:lnTo>
                    <a:pt x="53603" y="46581"/>
                  </a:lnTo>
                  <a:lnTo>
                    <a:pt x="75452" y="46581"/>
                  </a:lnTo>
                  <a:lnTo>
                    <a:pt x="75993" y="45320"/>
                  </a:lnTo>
                  <a:lnTo>
                    <a:pt x="76533" y="44120"/>
                  </a:lnTo>
                  <a:lnTo>
                    <a:pt x="57505" y="44120"/>
                  </a:lnTo>
                  <a:lnTo>
                    <a:pt x="60086" y="42319"/>
                  </a:lnTo>
                  <a:lnTo>
                    <a:pt x="77133" y="42319"/>
                  </a:lnTo>
                  <a:lnTo>
                    <a:pt x="77793" y="40158"/>
                  </a:lnTo>
                  <a:lnTo>
                    <a:pt x="63507" y="40158"/>
                  </a:lnTo>
                  <a:lnTo>
                    <a:pt x="64828" y="39438"/>
                  </a:lnTo>
                  <a:lnTo>
                    <a:pt x="66268" y="38717"/>
                  </a:lnTo>
                  <a:lnTo>
                    <a:pt x="66509" y="38657"/>
                  </a:lnTo>
                  <a:lnTo>
                    <a:pt x="66268" y="38537"/>
                  </a:lnTo>
                  <a:lnTo>
                    <a:pt x="78214" y="38537"/>
                  </a:lnTo>
                  <a:lnTo>
                    <a:pt x="78514" y="37037"/>
                  </a:lnTo>
                  <a:lnTo>
                    <a:pt x="64107" y="37037"/>
                  </a:lnTo>
                  <a:lnTo>
                    <a:pt x="65548" y="35896"/>
                  </a:lnTo>
                  <a:lnTo>
                    <a:pt x="66929" y="34756"/>
                  </a:lnTo>
                  <a:lnTo>
                    <a:pt x="78874" y="34756"/>
                  </a:lnTo>
                  <a:lnTo>
                    <a:pt x="79054" y="33255"/>
                  </a:lnTo>
                  <a:lnTo>
                    <a:pt x="68669" y="33255"/>
                  </a:lnTo>
                  <a:lnTo>
                    <a:pt x="69450" y="32475"/>
                  </a:lnTo>
                  <a:lnTo>
                    <a:pt x="70110" y="31694"/>
                  </a:lnTo>
                  <a:lnTo>
                    <a:pt x="79114" y="31694"/>
                  </a:lnTo>
                  <a:lnTo>
                    <a:pt x="79174" y="30194"/>
                  </a:lnTo>
                  <a:lnTo>
                    <a:pt x="71251" y="30194"/>
                  </a:lnTo>
                  <a:lnTo>
                    <a:pt x="71671" y="29353"/>
                  </a:lnTo>
                  <a:lnTo>
                    <a:pt x="71791" y="28993"/>
                  </a:lnTo>
                  <a:lnTo>
                    <a:pt x="71911" y="28633"/>
                  </a:lnTo>
                  <a:lnTo>
                    <a:pt x="79174" y="28633"/>
                  </a:lnTo>
                  <a:lnTo>
                    <a:pt x="79114" y="27673"/>
                  </a:lnTo>
                  <a:lnTo>
                    <a:pt x="71971" y="27673"/>
                  </a:lnTo>
                  <a:lnTo>
                    <a:pt x="71911" y="27372"/>
                  </a:lnTo>
                  <a:lnTo>
                    <a:pt x="71791" y="27132"/>
                  </a:lnTo>
                  <a:lnTo>
                    <a:pt x="71671" y="26892"/>
                  </a:lnTo>
                  <a:lnTo>
                    <a:pt x="71431" y="26712"/>
                  </a:lnTo>
                  <a:lnTo>
                    <a:pt x="71191" y="26532"/>
                  </a:lnTo>
                  <a:lnTo>
                    <a:pt x="70950" y="26412"/>
                  </a:lnTo>
                  <a:lnTo>
                    <a:pt x="79054" y="26412"/>
                  </a:lnTo>
                  <a:lnTo>
                    <a:pt x="78934" y="25512"/>
                  </a:lnTo>
                  <a:lnTo>
                    <a:pt x="60146" y="25512"/>
                  </a:lnTo>
                  <a:lnTo>
                    <a:pt x="59786" y="24251"/>
                  </a:lnTo>
                  <a:lnTo>
                    <a:pt x="78814" y="24251"/>
                  </a:lnTo>
                  <a:lnTo>
                    <a:pt x="78634" y="23291"/>
                  </a:lnTo>
                  <a:lnTo>
                    <a:pt x="59606" y="23291"/>
                  </a:lnTo>
                  <a:lnTo>
                    <a:pt x="59666" y="22871"/>
                  </a:lnTo>
                  <a:lnTo>
                    <a:pt x="59726" y="22630"/>
                  </a:lnTo>
                  <a:lnTo>
                    <a:pt x="59786" y="22450"/>
                  </a:lnTo>
                  <a:lnTo>
                    <a:pt x="60086" y="22030"/>
                  </a:lnTo>
                  <a:lnTo>
                    <a:pt x="67829" y="22030"/>
                  </a:lnTo>
                  <a:lnTo>
                    <a:pt x="68009" y="22330"/>
                  </a:lnTo>
                  <a:lnTo>
                    <a:pt x="68189" y="22510"/>
                  </a:lnTo>
                  <a:lnTo>
                    <a:pt x="68309" y="22570"/>
                  </a:lnTo>
                  <a:lnTo>
                    <a:pt x="68549" y="22570"/>
                  </a:lnTo>
                  <a:lnTo>
                    <a:pt x="68669" y="22510"/>
                  </a:lnTo>
                  <a:lnTo>
                    <a:pt x="68850" y="22450"/>
                  </a:lnTo>
                  <a:lnTo>
                    <a:pt x="68970" y="22330"/>
                  </a:lnTo>
                  <a:lnTo>
                    <a:pt x="69150" y="22030"/>
                  </a:lnTo>
                  <a:lnTo>
                    <a:pt x="78454" y="22030"/>
                  </a:lnTo>
                  <a:lnTo>
                    <a:pt x="78214" y="21130"/>
                  </a:lnTo>
                  <a:lnTo>
                    <a:pt x="69210" y="21130"/>
                  </a:lnTo>
                  <a:lnTo>
                    <a:pt x="69090" y="20409"/>
                  </a:lnTo>
                  <a:lnTo>
                    <a:pt x="68850" y="19809"/>
                  </a:lnTo>
                  <a:lnTo>
                    <a:pt x="68549" y="19329"/>
                  </a:lnTo>
                  <a:lnTo>
                    <a:pt x="68189" y="18909"/>
                  </a:lnTo>
                  <a:lnTo>
                    <a:pt x="67769" y="18609"/>
                  </a:lnTo>
                  <a:lnTo>
                    <a:pt x="67349" y="18309"/>
                  </a:lnTo>
                  <a:lnTo>
                    <a:pt x="66929" y="18008"/>
                  </a:lnTo>
                  <a:lnTo>
                    <a:pt x="66509" y="17588"/>
                  </a:lnTo>
                  <a:lnTo>
                    <a:pt x="66028" y="17108"/>
                  </a:lnTo>
                  <a:lnTo>
                    <a:pt x="65668" y="16388"/>
                  </a:lnTo>
                  <a:lnTo>
                    <a:pt x="65308" y="15487"/>
                  </a:lnTo>
                  <a:lnTo>
                    <a:pt x="64948" y="14587"/>
                  </a:lnTo>
                  <a:lnTo>
                    <a:pt x="64648" y="13687"/>
                  </a:lnTo>
                  <a:lnTo>
                    <a:pt x="64288" y="12786"/>
                  </a:lnTo>
                  <a:lnTo>
                    <a:pt x="63927" y="12186"/>
                  </a:lnTo>
                  <a:lnTo>
                    <a:pt x="63567" y="11706"/>
                  </a:lnTo>
                  <a:lnTo>
                    <a:pt x="63207" y="11346"/>
                  </a:lnTo>
                  <a:lnTo>
                    <a:pt x="62847" y="11105"/>
                  </a:lnTo>
                  <a:lnTo>
                    <a:pt x="62127" y="10625"/>
                  </a:lnTo>
                  <a:lnTo>
                    <a:pt x="61706" y="10325"/>
                  </a:lnTo>
                  <a:lnTo>
                    <a:pt x="61286" y="10025"/>
                  </a:lnTo>
                  <a:lnTo>
                    <a:pt x="60206" y="9005"/>
                  </a:lnTo>
                  <a:lnTo>
                    <a:pt x="59305" y="8164"/>
                  </a:lnTo>
                  <a:lnTo>
                    <a:pt x="58525" y="7444"/>
                  </a:lnTo>
                  <a:lnTo>
                    <a:pt x="57745" y="6844"/>
                  </a:lnTo>
                  <a:lnTo>
                    <a:pt x="57325" y="6604"/>
                  </a:lnTo>
                  <a:lnTo>
                    <a:pt x="56904" y="6363"/>
                  </a:lnTo>
                  <a:lnTo>
                    <a:pt x="56484" y="6183"/>
                  </a:lnTo>
                  <a:lnTo>
                    <a:pt x="55944" y="6063"/>
                  </a:lnTo>
                  <a:lnTo>
                    <a:pt x="55404" y="5943"/>
                  </a:lnTo>
                  <a:lnTo>
                    <a:pt x="54743" y="5823"/>
                  </a:lnTo>
                  <a:lnTo>
                    <a:pt x="53243" y="5703"/>
                  </a:lnTo>
                  <a:lnTo>
                    <a:pt x="53243" y="5283"/>
                  </a:lnTo>
                  <a:lnTo>
                    <a:pt x="53183" y="5043"/>
                  </a:lnTo>
                  <a:lnTo>
                    <a:pt x="53183" y="4803"/>
                  </a:lnTo>
                  <a:lnTo>
                    <a:pt x="53483" y="4503"/>
                  </a:lnTo>
                  <a:lnTo>
                    <a:pt x="53543" y="4383"/>
                  </a:lnTo>
                  <a:lnTo>
                    <a:pt x="53543" y="4263"/>
                  </a:lnTo>
                  <a:lnTo>
                    <a:pt x="53363" y="4022"/>
                  </a:lnTo>
                  <a:lnTo>
                    <a:pt x="53183" y="3782"/>
                  </a:lnTo>
                  <a:lnTo>
                    <a:pt x="52943" y="3542"/>
                  </a:lnTo>
                  <a:lnTo>
                    <a:pt x="52763" y="3302"/>
                  </a:lnTo>
                  <a:lnTo>
                    <a:pt x="52703" y="3002"/>
                  </a:lnTo>
                  <a:lnTo>
                    <a:pt x="52643" y="2702"/>
                  </a:lnTo>
                  <a:lnTo>
                    <a:pt x="52643" y="2102"/>
                  </a:lnTo>
                  <a:lnTo>
                    <a:pt x="52883" y="2222"/>
                  </a:lnTo>
                  <a:lnTo>
                    <a:pt x="53063" y="2402"/>
                  </a:lnTo>
                  <a:lnTo>
                    <a:pt x="53063" y="2162"/>
                  </a:lnTo>
                  <a:lnTo>
                    <a:pt x="53003" y="1922"/>
                  </a:lnTo>
                  <a:lnTo>
                    <a:pt x="52883" y="1621"/>
                  </a:lnTo>
                  <a:lnTo>
                    <a:pt x="52763" y="1441"/>
                  </a:lnTo>
                  <a:lnTo>
                    <a:pt x="52402" y="1021"/>
                  </a:lnTo>
                  <a:lnTo>
                    <a:pt x="52102" y="841"/>
                  </a:lnTo>
                  <a:lnTo>
                    <a:pt x="52042" y="781"/>
                  </a:lnTo>
                  <a:lnTo>
                    <a:pt x="51622" y="541"/>
                  </a:lnTo>
                  <a:lnTo>
                    <a:pt x="51082" y="301"/>
                  </a:lnTo>
                  <a:lnTo>
                    <a:pt x="50482" y="181"/>
                  </a:lnTo>
                  <a:lnTo>
                    <a:pt x="49881" y="61"/>
                  </a:lnTo>
                  <a:lnTo>
                    <a:pt x="492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sp>
        <p:nvSpPr>
          <p:cNvPr id="267" name="Google Shape;267;p34"/>
          <p:cNvSpPr/>
          <p:nvPr/>
        </p:nvSpPr>
        <p:spPr>
          <a:xfrm>
            <a:off x="2272050" y="3807675"/>
            <a:ext cx="4599900" cy="481200"/>
          </a:xfrm>
          <a:prstGeom prst="roundRect">
            <a:avLst>
              <a:gd name="adj" fmla="val 50000"/>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4"/>
          <p:cNvSpPr txBox="1">
            <a:spLocks noGrp="1"/>
          </p:cNvSpPr>
          <p:nvPr>
            <p:ph type="subTitle" idx="1"/>
          </p:nvPr>
        </p:nvSpPr>
        <p:spPr>
          <a:xfrm>
            <a:off x="2400000" y="3810318"/>
            <a:ext cx="43440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Mentor Prep Meeting</a:t>
            </a:r>
            <a:endParaRPr dirty="0"/>
          </a:p>
        </p:txBody>
      </p:sp>
      <p:sp>
        <p:nvSpPr>
          <p:cNvPr id="269" name="Google Shape;269;p34"/>
          <p:cNvSpPr/>
          <p:nvPr/>
        </p:nvSpPr>
        <p:spPr>
          <a:xfrm>
            <a:off x="918600" y="2139802"/>
            <a:ext cx="7306800" cy="971287"/>
          </a:xfrm>
          <a:prstGeom prst="rect">
            <a:avLst/>
          </a:prstGeom>
        </p:spPr>
        <p:txBody>
          <a:bodyPr>
            <a:prstTxWarp prst="textPlain">
              <a:avLst/>
            </a:prstTxWarp>
          </a:bodyPr>
          <a:lstStyle/>
          <a:p>
            <a:pPr lvl="0" algn="ctr"/>
            <a:r>
              <a:rPr lang="en-US" b="1" i="0" dirty="0">
                <a:ln w="19050" cap="flat" cmpd="sng">
                  <a:solidFill>
                    <a:schemeClr val="dk1"/>
                  </a:solidFill>
                  <a:prstDash val="solid"/>
                  <a:round/>
                  <a:headEnd type="none" w="sm" len="sm"/>
                  <a:tailEnd type="none" w="sm" len="sm"/>
                </a:ln>
                <a:gradFill>
                  <a:gsLst>
                    <a:gs pos="0">
                      <a:srgbClr val="FFFFFF"/>
                    </a:gs>
                    <a:gs pos="21000">
                      <a:srgbClr val="5AADFF"/>
                    </a:gs>
                    <a:gs pos="39000">
                      <a:srgbClr val="5A71FF"/>
                    </a:gs>
                    <a:gs pos="46000">
                      <a:srgbClr val="FF9AD9"/>
                    </a:gs>
                    <a:gs pos="64000">
                      <a:srgbClr val="FF5BD9"/>
                    </a:gs>
                    <a:gs pos="87000">
                      <a:srgbClr val="FF6B4D"/>
                    </a:gs>
                    <a:gs pos="100000">
                      <a:srgbClr val="FFD8D1"/>
                    </a:gs>
                  </a:gsLst>
                  <a:lin ang="5400012" scaled="0"/>
                </a:gradFill>
                <a:latin typeface="Consolas" panose="020B0609020204030204" pitchFamily="49" charset="0"/>
              </a:rPr>
              <a:t>2 0 2 3</a:t>
            </a:r>
            <a:endParaRPr b="1" i="0" dirty="0">
              <a:ln w="19050" cap="flat" cmpd="sng">
                <a:solidFill>
                  <a:schemeClr val="dk1"/>
                </a:solidFill>
                <a:prstDash val="solid"/>
                <a:round/>
                <a:headEnd type="none" w="sm" len="sm"/>
                <a:tailEnd type="none" w="sm" len="sm"/>
              </a:ln>
              <a:gradFill>
                <a:gsLst>
                  <a:gs pos="0">
                    <a:srgbClr val="FFFFFF"/>
                  </a:gs>
                  <a:gs pos="21000">
                    <a:srgbClr val="5AADFF"/>
                  </a:gs>
                  <a:gs pos="39000">
                    <a:srgbClr val="5A71FF"/>
                  </a:gs>
                  <a:gs pos="46000">
                    <a:srgbClr val="FF9AD9"/>
                  </a:gs>
                  <a:gs pos="64000">
                    <a:srgbClr val="FF5BD9"/>
                  </a:gs>
                  <a:gs pos="87000">
                    <a:srgbClr val="FF6B4D"/>
                  </a:gs>
                  <a:gs pos="100000">
                    <a:srgbClr val="FFD8D1"/>
                  </a:gs>
                </a:gsLst>
                <a:lin ang="5400012" scaled="0"/>
              </a:gradFill>
              <a:latin typeface="Consolas" panose="020B0609020204030204" pitchFamily="49" charset="0"/>
            </a:endParaRPr>
          </a:p>
        </p:txBody>
      </p:sp>
      <p:sp>
        <p:nvSpPr>
          <p:cNvPr id="270" name="Google Shape;270;p34"/>
          <p:cNvSpPr txBox="1">
            <a:spLocks noGrp="1"/>
          </p:cNvSpPr>
          <p:nvPr>
            <p:ph type="ctrTitle"/>
          </p:nvPr>
        </p:nvSpPr>
        <p:spPr>
          <a:xfrm>
            <a:off x="918600" y="2826550"/>
            <a:ext cx="7306800" cy="9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Hyland</a:t>
            </a:r>
            <a:r>
              <a:rPr lang="en" dirty="0">
                <a:solidFill>
                  <a:srgbClr val="5ADCFF"/>
                </a:solidFill>
              </a:rPr>
              <a:t> Hackathon</a:t>
            </a:r>
            <a:endParaRPr dirty="0">
              <a:solidFill>
                <a:srgbClr val="5ADCFF"/>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grpSp>
        <p:nvGrpSpPr>
          <p:cNvPr id="356" name="Google Shape;356;p39"/>
          <p:cNvGrpSpPr/>
          <p:nvPr/>
        </p:nvGrpSpPr>
        <p:grpSpPr>
          <a:xfrm>
            <a:off x="3594175" y="430034"/>
            <a:ext cx="1941480" cy="2419489"/>
            <a:chOff x="3980300" y="238125"/>
            <a:chExt cx="1590725" cy="1982375"/>
          </a:xfrm>
        </p:grpSpPr>
        <p:sp>
          <p:nvSpPr>
            <p:cNvPr id="357" name="Google Shape;357;p39"/>
            <p:cNvSpPr/>
            <p:nvPr/>
          </p:nvSpPr>
          <p:spPr>
            <a:xfrm>
              <a:off x="4148375" y="308650"/>
              <a:ext cx="1422650" cy="1911850"/>
            </a:xfrm>
            <a:custGeom>
              <a:avLst/>
              <a:gdLst/>
              <a:ahLst/>
              <a:cxnLst/>
              <a:rect l="l" t="t" r="r" b="b"/>
              <a:pathLst>
                <a:path w="56906" h="76474" extrusionOk="0">
                  <a:moveTo>
                    <a:pt x="56905" y="0"/>
                  </a:moveTo>
                  <a:lnTo>
                    <a:pt x="1" y="10025"/>
                  </a:lnTo>
                  <a:lnTo>
                    <a:pt x="1" y="76473"/>
                  </a:lnTo>
                  <a:lnTo>
                    <a:pt x="56905" y="66389"/>
                  </a:lnTo>
                  <a:lnTo>
                    <a:pt x="56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9"/>
            <p:cNvSpPr/>
            <p:nvPr/>
          </p:nvSpPr>
          <p:spPr>
            <a:xfrm>
              <a:off x="4070350" y="665800"/>
              <a:ext cx="27025" cy="24025"/>
            </a:xfrm>
            <a:custGeom>
              <a:avLst/>
              <a:gdLst/>
              <a:ahLst/>
              <a:cxnLst/>
              <a:rect l="l" t="t" r="r" b="b"/>
              <a:pathLst>
                <a:path w="1081" h="961" extrusionOk="0">
                  <a:moveTo>
                    <a:pt x="0" y="0"/>
                  </a:moveTo>
                  <a:lnTo>
                    <a:pt x="0" y="961"/>
                  </a:lnTo>
                  <a:lnTo>
                    <a:pt x="121" y="841"/>
                  </a:lnTo>
                  <a:lnTo>
                    <a:pt x="301" y="721"/>
                  </a:lnTo>
                  <a:lnTo>
                    <a:pt x="721" y="481"/>
                  </a:lnTo>
                  <a:lnTo>
                    <a:pt x="1021" y="361"/>
                  </a:lnTo>
                  <a:lnTo>
                    <a:pt x="1081" y="361"/>
                  </a:lnTo>
                  <a:lnTo>
                    <a:pt x="781" y="300"/>
                  </a:lnTo>
                  <a:lnTo>
                    <a:pt x="541" y="240"/>
                  </a:lnTo>
                  <a:lnTo>
                    <a:pt x="361" y="240"/>
                  </a:lnTo>
                  <a:lnTo>
                    <a:pt x="241" y="300"/>
                  </a:lnTo>
                  <a:lnTo>
                    <a:pt x="181" y="300"/>
                  </a:lnTo>
                  <a:lnTo>
                    <a:pt x="241" y="240"/>
                  </a:lnTo>
                  <a:lnTo>
                    <a:pt x="361" y="180"/>
                  </a:lnTo>
                  <a:lnTo>
                    <a:pt x="541" y="120"/>
                  </a:lnTo>
                  <a:lnTo>
                    <a:pt x="781" y="60"/>
                  </a:lnTo>
                  <a:lnTo>
                    <a:pt x="9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9"/>
            <p:cNvSpPr/>
            <p:nvPr/>
          </p:nvSpPr>
          <p:spPr>
            <a:xfrm>
              <a:off x="4070350" y="703300"/>
              <a:ext cx="6025" cy="7550"/>
            </a:xfrm>
            <a:custGeom>
              <a:avLst/>
              <a:gdLst/>
              <a:ahLst/>
              <a:cxnLst/>
              <a:rect l="l" t="t" r="r" b="b"/>
              <a:pathLst>
                <a:path w="241" h="302" extrusionOk="0">
                  <a:moveTo>
                    <a:pt x="241" y="1"/>
                  </a:moveTo>
                  <a:lnTo>
                    <a:pt x="0" y="121"/>
                  </a:lnTo>
                  <a:lnTo>
                    <a:pt x="0" y="301"/>
                  </a:lnTo>
                  <a:lnTo>
                    <a:pt x="121" y="121"/>
                  </a:lnTo>
                  <a:lnTo>
                    <a:pt x="24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9"/>
            <p:cNvSpPr/>
            <p:nvPr/>
          </p:nvSpPr>
          <p:spPr>
            <a:xfrm>
              <a:off x="4070350" y="238125"/>
              <a:ext cx="1422625" cy="1136000"/>
            </a:xfrm>
            <a:custGeom>
              <a:avLst/>
              <a:gdLst/>
              <a:ahLst/>
              <a:cxnLst/>
              <a:rect l="l" t="t" r="r" b="b"/>
              <a:pathLst>
                <a:path w="56905" h="45440" extrusionOk="0">
                  <a:moveTo>
                    <a:pt x="19369" y="12285"/>
                  </a:moveTo>
                  <a:lnTo>
                    <a:pt x="19269" y="12365"/>
                  </a:lnTo>
                  <a:lnTo>
                    <a:pt x="19269" y="12425"/>
                  </a:lnTo>
                  <a:lnTo>
                    <a:pt x="19369" y="12285"/>
                  </a:lnTo>
                  <a:close/>
                  <a:moveTo>
                    <a:pt x="20229" y="13596"/>
                  </a:moveTo>
                  <a:lnTo>
                    <a:pt x="19989" y="13626"/>
                  </a:lnTo>
                  <a:lnTo>
                    <a:pt x="20109" y="13626"/>
                  </a:lnTo>
                  <a:lnTo>
                    <a:pt x="20229" y="13596"/>
                  </a:lnTo>
                  <a:close/>
                  <a:moveTo>
                    <a:pt x="21490" y="14886"/>
                  </a:moveTo>
                  <a:lnTo>
                    <a:pt x="21730" y="14946"/>
                  </a:lnTo>
                  <a:lnTo>
                    <a:pt x="21850" y="15006"/>
                  </a:lnTo>
                  <a:lnTo>
                    <a:pt x="21730" y="15006"/>
                  </a:lnTo>
                  <a:lnTo>
                    <a:pt x="21490" y="14886"/>
                  </a:lnTo>
                  <a:close/>
                  <a:moveTo>
                    <a:pt x="15307" y="15126"/>
                  </a:moveTo>
                  <a:lnTo>
                    <a:pt x="15307" y="15126"/>
                  </a:lnTo>
                  <a:lnTo>
                    <a:pt x="15307" y="15126"/>
                  </a:lnTo>
                  <a:close/>
                  <a:moveTo>
                    <a:pt x="14647" y="15847"/>
                  </a:moveTo>
                  <a:lnTo>
                    <a:pt x="14647" y="15847"/>
                  </a:lnTo>
                  <a:lnTo>
                    <a:pt x="14647" y="15847"/>
                  </a:lnTo>
                  <a:close/>
                  <a:moveTo>
                    <a:pt x="14127" y="16100"/>
                  </a:moveTo>
                  <a:lnTo>
                    <a:pt x="14107" y="16147"/>
                  </a:lnTo>
                  <a:lnTo>
                    <a:pt x="14107" y="16267"/>
                  </a:lnTo>
                  <a:lnTo>
                    <a:pt x="14127" y="16100"/>
                  </a:lnTo>
                  <a:close/>
                  <a:moveTo>
                    <a:pt x="14247" y="16567"/>
                  </a:moveTo>
                  <a:lnTo>
                    <a:pt x="14247" y="16567"/>
                  </a:lnTo>
                  <a:lnTo>
                    <a:pt x="14247" y="16567"/>
                  </a:lnTo>
                  <a:close/>
                  <a:moveTo>
                    <a:pt x="13746" y="16387"/>
                  </a:moveTo>
                  <a:lnTo>
                    <a:pt x="13746" y="16447"/>
                  </a:lnTo>
                  <a:lnTo>
                    <a:pt x="13566" y="16627"/>
                  </a:lnTo>
                  <a:lnTo>
                    <a:pt x="13686" y="16447"/>
                  </a:lnTo>
                  <a:lnTo>
                    <a:pt x="13746" y="16387"/>
                  </a:lnTo>
                  <a:close/>
                  <a:moveTo>
                    <a:pt x="2101" y="16627"/>
                  </a:moveTo>
                  <a:lnTo>
                    <a:pt x="2101" y="16627"/>
                  </a:lnTo>
                  <a:lnTo>
                    <a:pt x="2101" y="16627"/>
                  </a:lnTo>
                  <a:close/>
                  <a:moveTo>
                    <a:pt x="14247" y="16567"/>
                  </a:moveTo>
                  <a:lnTo>
                    <a:pt x="14227" y="16687"/>
                  </a:lnTo>
                  <a:lnTo>
                    <a:pt x="14227" y="16747"/>
                  </a:lnTo>
                  <a:lnTo>
                    <a:pt x="14247" y="16567"/>
                  </a:lnTo>
                  <a:close/>
                  <a:moveTo>
                    <a:pt x="14227" y="16747"/>
                  </a:moveTo>
                  <a:lnTo>
                    <a:pt x="14227" y="16747"/>
                  </a:lnTo>
                  <a:lnTo>
                    <a:pt x="14227" y="16747"/>
                  </a:lnTo>
                  <a:close/>
                  <a:moveTo>
                    <a:pt x="42979" y="4682"/>
                  </a:moveTo>
                  <a:lnTo>
                    <a:pt x="43759" y="4742"/>
                  </a:lnTo>
                  <a:lnTo>
                    <a:pt x="44480" y="4862"/>
                  </a:lnTo>
                  <a:lnTo>
                    <a:pt x="45200" y="5042"/>
                  </a:lnTo>
                  <a:lnTo>
                    <a:pt x="45860" y="5342"/>
                  </a:lnTo>
                  <a:lnTo>
                    <a:pt x="46700" y="5823"/>
                  </a:lnTo>
                  <a:lnTo>
                    <a:pt x="47481" y="6363"/>
                  </a:lnTo>
                  <a:lnTo>
                    <a:pt x="48201" y="7083"/>
                  </a:lnTo>
                  <a:lnTo>
                    <a:pt x="48801" y="7863"/>
                  </a:lnTo>
                  <a:lnTo>
                    <a:pt x="49282" y="8704"/>
                  </a:lnTo>
                  <a:lnTo>
                    <a:pt x="49642" y="9604"/>
                  </a:lnTo>
                  <a:lnTo>
                    <a:pt x="49762" y="10084"/>
                  </a:lnTo>
                  <a:lnTo>
                    <a:pt x="49822" y="10625"/>
                  </a:lnTo>
                  <a:lnTo>
                    <a:pt x="49882" y="11105"/>
                  </a:lnTo>
                  <a:lnTo>
                    <a:pt x="49942" y="11645"/>
                  </a:lnTo>
                  <a:lnTo>
                    <a:pt x="49882" y="12305"/>
                  </a:lnTo>
                  <a:lnTo>
                    <a:pt x="49762" y="13026"/>
                  </a:lnTo>
                  <a:lnTo>
                    <a:pt x="49582" y="13686"/>
                  </a:lnTo>
                  <a:lnTo>
                    <a:pt x="49402" y="14346"/>
                  </a:lnTo>
                  <a:lnTo>
                    <a:pt x="49102" y="14946"/>
                  </a:lnTo>
                  <a:lnTo>
                    <a:pt x="48741" y="15487"/>
                  </a:lnTo>
                  <a:lnTo>
                    <a:pt x="48321" y="16027"/>
                  </a:lnTo>
                  <a:lnTo>
                    <a:pt x="47901" y="16507"/>
                  </a:lnTo>
                  <a:lnTo>
                    <a:pt x="47421" y="16987"/>
                  </a:lnTo>
                  <a:lnTo>
                    <a:pt x="46881" y="17347"/>
                  </a:lnTo>
                  <a:lnTo>
                    <a:pt x="46280" y="17708"/>
                  </a:lnTo>
                  <a:lnTo>
                    <a:pt x="45680" y="18008"/>
                  </a:lnTo>
                  <a:lnTo>
                    <a:pt x="45080" y="18248"/>
                  </a:lnTo>
                  <a:lnTo>
                    <a:pt x="44420" y="18428"/>
                  </a:lnTo>
                  <a:lnTo>
                    <a:pt x="43699" y="18488"/>
                  </a:lnTo>
                  <a:lnTo>
                    <a:pt x="42979" y="18548"/>
                  </a:lnTo>
                  <a:lnTo>
                    <a:pt x="42259" y="18488"/>
                  </a:lnTo>
                  <a:lnTo>
                    <a:pt x="41598" y="18428"/>
                  </a:lnTo>
                  <a:lnTo>
                    <a:pt x="40938" y="18248"/>
                  </a:lnTo>
                  <a:lnTo>
                    <a:pt x="40278" y="18008"/>
                  </a:lnTo>
                  <a:lnTo>
                    <a:pt x="39677" y="17708"/>
                  </a:lnTo>
                  <a:lnTo>
                    <a:pt x="39137" y="17347"/>
                  </a:lnTo>
                  <a:lnTo>
                    <a:pt x="38597" y="16987"/>
                  </a:lnTo>
                  <a:lnTo>
                    <a:pt x="38117" y="16507"/>
                  </a:lnTo>
                  <a:lnTo>
                    <a:pt x="37637" y="16027"/>
                  </a:lnTo>
                  <a:lnTo>
                    <a:pt x="37276" y="15487"/>
                  </a:lnTo>
                  <a:lnTo>
                    <a:pt x="36916" y="14946"/>
                  </a:lnTo>
                  <a:lnTo>
                    <a:pt x="36616" y="14346"/>
                  </a:lnTo>
                  <a:lnTo>
                    <a:pt x="36376" y="13686"/>
                  </a:lnTo>
                  <a:lnTo>
                    <a:pt x="36196" y="13026"/>
                  </a:lnTo>
                  <a:lnTo>
                    <a:pt x="36136" y="12305"/>
                  </a:lnTo>
                  <a:lnTo>
                    <a:pt x="36076" y="11645"/>
                  </a:lnTo>
                  <a:lnTo>
                    <a:pt x="36136" y="10925"/>
                  </a:lnTo>
                  <a:lnTo>
                    <a:pt x="36196" y="10204"/>
                  </a:lnTo>
                  <a:lnTo>
                    <a:pt x="36376" y="9544"/>
                  </a:lnTo>
                  <a:lnTo>
                    <a:pt x="36616" y="8884"/>
                  </a:lnTo>
                  <a:lnTo>
                    <a:pt x="36916" y="8284"/>
                  </a:lnTo>
                  <a:lnTo>
                    <a:pt x="37276" y="7743"/>
                  </a:lnTo>
                  <a:lnTo>
                    <a:pt x="37697" y="7203"/>
                  </a:lnTo>
                  <a:lnTo>
                    <a:pt x="38117" y="6663"/>
                  </a:lnTo>
                  <a:lnTo>
                    <a:pt x="38657" y="6243"/>
                  </a:lnTo>
                  <a:lnTo>
                    <a:pt x="39137" y="5883"/>
                  </a:lnTo>
                  <a:lnTo>
                    <a:pt x="39738" y="5522"/>
                  </a:lnTo>
                  <a:lnTo>
                    <a:pt x="40338" y="5222"/>
                  </a:lnTo>
                  <a:lnTo>
                    <a:pt x="40938" y="4982"/>
                  </a:lnTo>
                  <a:lnTo>
                    <a:pt x="41598" y="4862"/>
                  </a:lnTo>
                  <a:lnTo>
                    <a:pt x="42319" y="4742"/>
                  </a:lnTo>
                  <a:lnTo>
                    <a:pt x="42979" y="4682"/>
                  </a:lnTo>
                  <a:close/>
                  <a:moveTo>
                    <a:pt x="22630" y="20409"/>
                  </a:moveTo>
                  <a:lnTo>
                    <a:pt x="22630" y="20409"/>
                  </a:lnTo>
                  <a:lnTo>
                    <a:pt x="22630" y="20409"/>
                  </a:lnTo>
                  <a:close/>
                  <a:moveTo>
                    <a:pt x="26232" y="20409"/>
                  </a:moveTo>
                  <a:lnTo>
                    <a:pt x="26232" y="20409"/>
                  </a:lnTo>
                  <a:lnTo>
                    <a:pt x="26232" y="20409"/>
                  </a:lnTo>
                  <a:close/>
                  <a:moveTo>
                    <a:pt x="21360" y="22200"/>
                  </a:moveTo>
                  <a:lnTo>
                    <a:pt x="21190" y="22210"/>
                  </a:lnTo>
                  <a:lnTo>
                    <a:pt x="21370" y="22210"/>
                  </a:lnTo>
                  <a:lnTo>
                    <a:pt x="21360" y="22200"/>
                  </a:lnTo>
                  <a:close/>
                  <a:moveTo>
                    <a:pt x="36376" y="24190"/>
                  </a:moveTo>
                  <a:lnTo>
                    <a:pt x="36496" y="24370"/>
                  </a:lnTo>
                  <a:lnTo>
                    <a:pt x="36676" y="24731"/>
                  </a:lnTo>
                  <a:lnTo>
                    <a:pt x="36976" y="24851"/>
                  </a:lnTo>
                  <a:lnTo>
                    <a:pt x="36916" y="24791"/>
                  </a:lnTo>
                  <a:lnTo>
                    <a:pt x="36376" y="24190"/>
                  </a:lnTo>
                  <a:close/>
                  <a:moveTo>
                    <a:pt x="33495" y="25211"/>
                  </a:moveTo>
                  <a:lnTo>
                    <a:pt x="33375" y="25331"/>
                  </a:lnTo>
                  <a:lnTo>
                    <a:pt x="33315" y="25331"/>
                  </a:lnTo>
                  <a:lnTo>
                    <a:pt x="33375" y="25271"/>
                  </a:lnTo>
                  <a:lnTo>
                    <a:pt x="33495" y="25211"/>
                  </a:lnTo>
                  <a:close/>
                  <a:moveTo>
                    <a:pt x="26052" y="25571"/>
                  </a:moveTo>
                  <a:lnTo>
                    <a:pt x="26172" y="25631"/>
                  </a:lnTo>
                  <a:lnTo>
                    <a:pt x="26412" y="25691"/>
                  </a:lnTo>
                  <a:lnTo>
                    <a:pt x="26052" y="25571"/>
                  </a:lnTo>
                  <a:close/>
                  <a:moveTo>
                    <a:pt x="19929" y="25691"/>
                  </a:moveTo>
                  <a:lnTo>
                    <a:pt x="19929" y="25691"/>
                  </a:lnTo>
                  <a:lnTo>
                    <a:pt x="19929" y="25691"/>
                  </a:lnTo>
                  <a:close/>
                  <a:moveTo>
                    <a:pt x="25932" y="26171"/>
                  </a:moveTo>
                  <a:lnTo>
                    <a:pt x="26034" y="26197"/>
                  </a:lnTo>
                  <a:lnTo>
                    <a:pt x="26034" y="26197"/>
                  </a:lnTo>
                  <a:lnTo>
                    <a:pt x="25992" y="26171"/>
                  </a:lnTo>
                  <a:close/>
                  <a:moveTo>
                    <a:pt x="27432" y="28272"/>
                  </a:moveTo>
                  <a:lnTo>
                    <a:pt x="27732" y="28512"/>
                  </a:lnTo>
                  <a:lnTo>
                    <a:pt x="27552" y="28332"/>
                  </a:lnTo>
                  <a:lnTo>
                    <a:pt x="27432" y="28272"/>
                  </a:lnTo>
                  <a:close/>
                  <a:moveTo>
                    <a:pt x="20709" y="28632"/>
                  </a:moveTo>
                  <a:lnTo>
                    <a:pt x="20683" y="28726"/>
                  </a:lnTo>
                  <a:lnTo>
                    <a:pt x="20709" y="28692"/>
                  </a:lnTo>
                  <a:lnTo>
                    <a:pt x="20709" y="28632"/>
                  </a:lnTo>
                  <a:close/>
                  <a:moveTo>
                    <a:pt x="34485" y="29173"/>
                  </a:moveTo>
                  <a:lnTo>
                    <a:pt x="34635" y="29233"/>
                  </a:lnTo>
                  <a:lnTo>
                    <a:pt x="34575" y="29173"/>
                  </a:lnTo>
                  <a:close/>
                  <a:moveTo>
                    <a:pt x="33435" y="32714"/>
                  </a:moveTo>
                  <a:lnTo>
                    <a:pt x="33435" y="32714"/>
                  </a:lnTo>
                  <a:lnTo>
                    <a:pt x="33435" y="32714"/>
                  </a:lnTo>
                  <a:close/>
                  <a:moveTo>
                    <a:pt x="53964" y="32714"/>
                  </a:moveTo>
                  <a:lnTo>
                    <a:pt x="53964" y="32714"/>
                  </a:lnTo>
                  <a:lnTo>
                    <a:pt x="53964" y="32714"/>
                  </a:lnTo>
                  <a:close/>
                  <a:moveTo>
                    <a:pt x="55764" y="32714"/>
                  </a:moveTo>
                  <a:lnTo>
                    <a:pt x="55764" y="32714"/>
                  </a:lnTo>
                  <a:lnTo>
                    <a:pt x="55764" y="32714"/>
                  </a:lnTo>
                  <a:close/>
                  <a:moveTo>
                    <a:pt x="33435" y="32714"/>
                  </a:moveTo>
                  <a:lnTo>
                    <a:pt x="33135" y="33074"/>
                  </a:lnTo>
                  <a:lnTo>
                    <a:pt x="33122" y="33096"/>
                  </a:lnTo>
                  <a:lnTo>
                    <a:pt x="33435" y="32714"/>
                  </a:lnTo>
                  <a:close/>
                  <a:moveTo>
                    <a:pt x="51983" y="35595"/>
                  </a:moveTo>
                  <a:lnTo>
                    <a:pt x="52043" y="35655"/>
                  </a:lnTo>
                  <a:lnTo>
                    <a:pt x="52079" y="35655"/>
                  </a:lnTo>
                  <a:lnTo>
                    <a:pt x="51983" y="35595"/>
                  </a:lnTo>
                  <a:close/>
                  <a:moveTo>
                    <a:pt x="56905" y="0"/>
                  </a:moveTo>
                  <a:lnTo>
                    <a:pt x="0" y="10024"/>
                  </a:lnTo>
                  <a:lnTo>
                    <a:pt x="0" y="16987"/>
                  </a:lnTo>
                  <a:lnTo>
                    <a:pt x="541" y="16867"/>
                  </a:lnTo>
                  <a:lnTo>
                    <a:pt x="1021" y="16807"/>
                  </a:lnTo>
                  <a:lnTo>
                    <a:pt x="1441" y="16807"/>
                  </a:lnTo>
                  <a:lnTo>
                    <a:pt x="1261" y="16687"/>
                  </a:lnTo>
                  <a:lnTo>
                    <a:pt x="721" y="16447"/>
                  </a:lnTo>
                  <a:lnTo>
                    <a:pt x="1321" y="16507"/>
                  </a:lnTo>
                  <a:lnTo>
                    <a:pt x="1801" y="16507"/>
                  </a:lnTo>
                  <a:lnTo>
                    <a:pt x="2101" y="16567"/>
                  </a:lnTo>
                  <a:lnTo>
                    <a:pt x="2101" y="16627"/>
                  </a:lnTo>
                  <a:lnTo>
                    <a:pt x="2161" y="16567"/>
                  </a:lnTo>
                  <a:lnTo>
                    <a:pt x="1981" y="16507"/>
                  </a:lnTo>
                  <a:lnTo>
                    <a:pt x="1741" y="16387"/>
                  </a:lnTo>
                  <a:lnTo>
                    <a:pt x="1441" y="16327"/>
                  </a:lnTo>
                  <a:lnTo>
                    <a:pt x="901" y="16267"/>
                  </a:lnTo>
                  <a:lnTo>
                    <a:pt x="661" y="16207"/>
                  </a:lnTo>
                  <a:lnTo>
                    <a:pt x="901" y="16207"/>
                  </a:lnTo>
                  <a:lnTo>
                    <a:pt x="1501" y="16087"/>
                  </a:lnTo>
                  <a:lnTo>
                    <a:pt x="1801" y="16087"/>
                  </a:lnTo>
                  <a:lnTo>
                    <a:pt x="2101" y="16147"/>
                  </a:lnTo>
                  <a:lnTo>
                    <a:pt x="2281" y="16147"/>
                  </a:lnTo>
                  <a:lnTo>
                    <a:pt x="2341" y="16087"/>
                  </a:lnTo>
                  <a:lnTo>
                    <a:pt x="2161" y="16027"/>
                  </a:lnTo>
                  <a:lnTo>
                    <a:pt x="1741" y="15787"/>
                  </a:lnTo>
                  <a:lnTo>
                    <a:pt x="1441" y="15667"/>
                  </a:lnTo>
                  <a:lnTo>
                    <a:pt x="1801" y="15667"/>
                  </a:lnTo>
                  <a:lnTo>
                    <a:pt x="2281" y="15727"/>
                  </a:lnTo>
                  <a:lnTo>
                    <a:pt x="2702" y="15847"/>
                  </a:lnTo>
                  <a:lnTo>
                    <a:pt x="2702" y="15847"/>
                  </a:lnTo>
                  <a:lnTo>
                    <a:pt x="2462" y="15727"/>
                  </a:lnTo>
                  <a:lnTo>
                    <a:pt x="2341" y="15607"/>
                  </a:lnTo>
                  <a:lnTo>
                    <a:pt x="2522" y="15667"/>
                  </a:lnTo>
                  <a:lnTo>
                    <a:pt x="2822" y="15667"/>
                  </a:lnTo>
                  <a:lnTo>
                    <a:pt x="2942" y="15727"/>
                  </a:lnTo>
                  <a:lnTo>
                    <a:pt x="3122" y="15607"/>
                  </a:lnTo>
                  <a:lnTo>
                    <a:pt x="3602" y="15427"/>
                  </a:lnTo>
                  <a:lnTo>
                    <a:pt x="3122" y="15367"/>
                  </a:lnTo>
                  <a:lnTo>
                    <a:pt x="3002" y="15367"/>
                  </a:lnTo>
                  <a:lnTo>
                    <a:pt x="2702" y="15427"/>
                  </a:lnTo>
                  <a:lnTo>
                    <a:pt x="2642" y="15427"/>
                  </a:lnTo>
                  <a:lnTo>
                    <a:pt x="2702" y="15367"/>
                  </a:lnTo>
                  <a:lnTo>
                    <a:pt x="3002" y="15307"/>
                  </a:lnTo>
                  <a:lnTo>
                    <a:pt x="3122" y="15307"/>
                  </a:lnTo>
                  <a:lnTo>
                    <a:pt x="3482" y="15247"/>
                  </a:lnTo>
                  <a:lnTo>
                    <a:pt x="4502" y="15247"/>
                  </a:lnTo>
                  <a:lnTo>
                    <a:pt x="5043" y="15307"/>
                  </a:lnTo>
                  <a:lnTo>
                    <a:pt x="4382" y="15066"/>
                  </a:lnTo>
                  <a:lnTo>
                    <a:pt x="3602" y="14886"/>
                  </a:lnTo>
                  <a:lnTo>
                    <a:pt x="3362" y="14826"/>
                  </a:lnTo>
                  <a:lnTo>
                    <a:pt x="3662" y="14766"/>
                  </a:lnTo>
                  <a:lnTo>
                    <a:pt x="4442" y="14826"/>
                  </a:lnTo>
                  <a:lnTo>
                    <a:pt x="5043" y="14946"/>
                  </a:lnTo>
                  <a:lnTo>
                    <a:pt x="5583" y="15066"/>
                  </a:lnTo>
                  <a:lnTo>
                    <a:pt x="5463" y="15006"/>
                  </a:lnTo>
                  <a:lnTo>
                    <a:pt x="5343" y="14886"/>
                  </a:lnTo>
                  <a:lnTo>
                    <a:pt x="5523" y="14946"/>
                  </a:lnTo>
                  <a:lnTo>
                    <a:pt x="5943" y="15066"/>
                  </a:lnTo>
                  <a:lnTo>
                    <a:pt x="6123" y="15126"/>
                  </a:lnTo>
                  <a:lnTo>
                    <a:pt x="6003" y="15066"/>
                  </a:lnTo>
                  <a:lnTo>
                    <a:pt x="5883" y="15006"/>
                  </a:lnTo>
                  <a:lnTo>
                    <a:pt x="5823" y="14946"/>
                  </a:lnTo>
                  <a:lnTo>
                    <a:pt x="5883" y="14946"/>
                  </a:lnTo>
                  <a:lnTo>
                    <a:pt x="6063" y="15006"/>
                  </a:lnTo>
                  <a:lnTo>
                    <a:pt x="6483" y="15126"/>
                  </a:lnTo>
                  <a:lnTo>
                    <a:pt x="6663" y="15187"/>
                  </a:lnTo>
                  <a:lnTo>
                    <a:pt x="6603" y="15126"/>
                  </a:lnTo>
                  <a:lnTo>
                    <a:pt x="7084" y="15367"/>
                  </a:lnTo>
                  <a:lnTo>
                    <a:pt x="7504" y="15427"/>
                  </a:lnTo>
                  <a:lnTo>
                    <a:pt x="7444" y="15367"/>
                  </a:lnTo>
                  <a:lnTo>
                    <a:pt x="7384" y="15247"/>
                  </a:lnTo>
                  <a:lnTo>
                    <a:pt x="7504" y="15307"/>
                  </a:lnTo>
                  <a:lnTo>
                    <a:pt x="7864" y="15487"/>
                  </a:lnTo>
                  <a:lnTo>
                    <a:pt x="7924" y="15487"/>
                  </a:lnTo>
                  <a:lnTo>
                    <a:pt x="7744" y="15307"/>
                  </a:lnTo>
                  <a:lnTo>
                    <a:pt x="8104" y="15487"/>
                  </a:lnTo>
                  <a:lnTo>
                    <a:pt x="8344" y="15547"/>
                  </a:lnTo>
                  <a:lnTo>
                    <a:pt x="8704" y="15727"/>
                  </a:lnTo>
                  <a:lnTo>
                    <a:pt x="9004" y="15967"/>
                  </a:lnTo>
                  <a:lnTo>
                    <a:pt x="9124" y="15967"/>
                  </a:lnTo>
                  <a:lnTo>
                    <a:pt x="9304" y="16087"/>
                  </a:lnTo>
                  <a:lnTo>
                    <a:pt x="9064" y="15907"/>
                  </a:lnTo>
                  <a:lnTo>
                    <a:pt x="8884" y="15727"/>
                  </a:lnTo>
                  <a:lnTo>
                    <a:pt x="9124" y="15847"/>
                  </a:lnTo>
                  <a:lnTo>
                    <a:pt x="9665" y="16147"/>
                  </a:lnTo>
                  <a:lnTo>
                    <a:pt x="10205" y="16567"/>
                  </a:lnTo>
                  <a:lnTo>
                    <a:pt x="10265" y="16627"/>
                  </a:lnTo>
                  <a:lnTo>
                    <a:pt x="10565" y="16867"/>
                  </a:lnTo>
                  <a:lnTo>
                    <a:pt x="10445" y="16687"/>
                  </a:lnTo>
                  <a:lnTo>
                    <a:pt x="10025" y="16267"/>
                  </a:lnTo>
                  <a:lnTo>
                    <a:pt x="9665" y="15907"/>
                  </a:lnTo>
                  <a:lnTo>
                    <a:pt x="9425" y="15727"/>
                  </a:lnTo>
                  <a:lnTo>
                    <a:pt x="9725" y="15847"/>
                  </a:lnTo>
                  <a:lnTo>
                    <a:pt x="10145" y="16147"/>
                  </a:lnTo>
                  <a:lnTo>
                    <a:pt x="10625" y="16507"/>
                  </a:lnTo>
                  <a:lnTo>
                    <a:pt x="11045" y="16927"/>
                  </a:lnTo>
                  <a:lnTo>
                    <a:pt x="11405" y="17347"/>
                  </a:lnTo>
                  <a:lnTo>
                    <a:pt x="11525" y="17588"/>
                  </a:lnTo>
                  <a:lnTo>
                    <a:pt x="11645" y="17708"/>
                  </a:lnTo>
                  <a:lnTo>
                    <a:pt x="11766" y="17948"/>
                  </a:lnTo>
                  <a:lnTo>
                    <a:pt x="11705" y="17708"/>
                  </a:lnTo>
                  <a:lnTo>
                    <a:pt x="11585" y="17167"/>
                  </a:lnTo>
                  <a:lnTo>
                    <a:pt x="11525" y="16927"/>
                  </a:lnTo>
                  <a:lnTo>
                    <a:pt x="11645" y="17107"/>
                  </a:lnTo>
                  <a:lnTo>
                    <a:pt x="11946" y="17588"/>
                  </a:lnTo>
                  <a:lnTo>
                    <a:pt x="12186" y="18128"/>
                  </a:lnTo>
                  <a:lnTo>
                    <a:pt x="12066" y="17528"/>
                  </a:lnTo>
                  <a:lnTo>
                    <a:pt x="12066" y="17588"/>
                  </a:lnTo>
                  <a:lnTo>
                    <a:pt x="12006" y="17407"/>
                  </a:lnTo>
                  <a:lnTo>
                    <a:pt x="12126" y="17588"/>
                  </a:lnTo>
                  <a:lnTo>
                    <a:pt x="12486" y="18128"/>
                  </a:lnTo>
                  <a:lnTo>
                    <a:pt x="12666" y="18548"/>
                  </a:lnTo>
                  <a:lnTo>
                    <a:pt x="12846" y="18908"/>
                  </a:lnTo>
                  <a:lnTo>
                    <a:pt x="12846" y="18848"/>
                  </a:lnTo>
                  <a:lnTo>
                    <a:pt x="12906" y="18728"/>
                  </a:lnTo>
                  <a:lnTo>
                    <a:pt x="12906" y="18848"/>
                  </a:lnTo>
                  <a:lnTo>
                    <a:pt x="12846" y="18968"/>
                  </a:lnTo>
                  <a:lnTo>
                    <a:pt x="12906" y="19148"/>
                  </a:lnTo>
                  <a:lnTo>
                    <a:pt x="12966" y="19268"/>
                  </a:lnTo>
                  <a:lnTo>
                    <a:pt x="13026" y="19088"/>
                  </a:lnTo>
                  <a:lnTo>
                    <a:pt x="12966" y="18848"/>
                  </a:lnTo>
                  <a:lnTo>
                    <a:pt x="12906" y="18548"/>
                  </a:lnTo>
                  <a:lnTo>
                    <a:pt x="12966" y="18068"/>
                  </a:lnTo>
                  <a:lnTo>
                    <a:pt x="13026" y="17708"/>
                  </a:lnTo>
                  <a:lnTo>
                    <a:pt x="13206" y="17287"/>
                  </a:lnTo>
                  <a:lnTo>
                    <a:pt x="13386" y="16927"/>
                  </a:lnTo>
                  <a:lnTo>
                    <a:pt x="13566" y="16627"/>
                  </a:lnTo>
                  <a:lnTo>
                    <a:pt x="13446" y="16927"/>
                  </a:lnTo>
                  <a:lnTo>
                    <a:pt x="13326" y="17347"/>
                  </a:lnTo>
                  <a:lnTo>
                    <a:pt x="13266" y="17948"/>
                  </a:lnTo>
                  <a:lnTo>
                    <a:pt x="13206" y="18428"/>
                  </a:lnTo>
                  <a:lnTo>
                    <a:pt x="13266" y="18368"/>
                  </a:lnTo>
                  <a:lnTo>
                    <a:pt x="13266" y="18128"/>
                  </a:lnTo>
                  <a:lnTo>
                    <a:pt x="13326" y="17888"/>
                  </a:lnTo>
                  <a:lnTo>
                    <a:pt x="13446" y="17528"/>
                  </a:lnTo>
                  <a:lnTo>
                    <a:pt x="13686" y="17047"/>
                  </a:lnTo>
                  <a:lnTo>
                    <a:pt x="13866" y="16687"/>
                  </a:lnTo>
                  <a:lnTo>
                    <a:pt x="13926" y="16507"/>
                  </a:lnTo>
                  <a:lnTo>
                    <a:pt x="14046" y="15967"/>
                  </a:lnTo>
                  <a:lnTo>
                    <a:pt x="14167" y="15787"/>
                  </a:lnTo>
                  <a:lnTo>
                    <a:pt x="14127" y="16100"/>
                  </a:lnTo>
                  <a:lnTo>
                    <a:pt x="14347" y="15607"/>
                  </a:lnTo>
                  <a:lnTo>
                    <a:pt x="14467" y="15367"/>
                  </a:lnTo>
                  <a:lnTo>
                    <a:pt x="14407" y="15667"/>
                  </a:lnTo>
                  <a:lnTo>
                    <a:pt x="14287" y="16207"/>
                  </a:lnTo>
                  <a:lnTo>
                    <a:pt x="14247" y="16567"/>
                  </a:lnTo>
                  <a:lnTo>
                    <a:pt x="14287" y="16327"/>
                  </a:lnTo>
                  <a:lnTo>
                    <a:pt x="14587" y="15487"/>
                  </a:lnTo>
                  <a:lnTo>
                    <a:pt x="14767" y="15126"/>
                  </a:lnTo>
                  <a:lnTo>
                    <a:pt x="15007" y="14826"/>
                  </a:lnTo>
                  <a:lnTo>
                    <a:pt x="15127" y="14646"/>
                  </a:lnTo>
                  <a:lnTo>
                    <a:pt x="15007" y="14886"/>
                  </a:lnTo>
                  <a:lnTo>
                    <a:pt x="14887" y="15187"/>
                  </a:lnTo>
                  <a:lnTo>
                    <a:pt x="14767" y="15547"/>
                  </a:lnTo>
                  <a:lnTo>
                    <a:pt x="14647" y="15847"/>
                  </a:lnTo>
                  <a:lnTo>
                    <a:pt x="14827" y="15487"/>
                  </a:lnTo>
                  <a:lnTo>
                    <a:pt x="15067" y="15126"/>
                  </a:lnTo>
                  <a:lnTo>
                    <a:pt x="15247" y="14886"/>
                  </a:lnTo>
                  <a:lnTo>
                    <a:pt x="15307" y="14826"/>
                  </a:lnTo>
                  <a:lnTo>
                    <a:pt x="15307" y="14766"/>
                  </a:lnTo>
                  <a:lnTo>
                    <a:pt x="15367" y="14706"/>
                  </a:lnTo>
                  <a:lnTo>
                    <a:pt x="15427" y="14706"/>
                  </a:lnTo>
                  <a:lnTo>
                    <a:pt x="15367" y="14766"/>
                  </a:lnTo>
                  <a:lnTo>
                    <a:pt x="15307" y="15126"/>
                  </a:lnTo>
                  <a:lnTo>
                    <a:pt x="15487" y="14766"/>
                  </a:lnTo>
                  <a:lnTo>
                    <a:pt x="15547" y="14766"/>
                  </a:lnTo>
                  <a:lnTo>
                    <a:pt x="15547" y="14646"/>
                  </a:lnTo>
                  <a:lnTo>
                    <a:pt x="15727" y="14346"/>
                  </a:lnTo>
                  <a:lnTo>
                    <a:pt x="15907" y="13986"/>
                  </a:lnTo>
                  <a:lnTo>
                    <a:pt x="16147" y="13686"/>
                  </a:lnTo>
                  <a:lnTo>
                    <a:pt x="16387" y="13446"/>
                  </a:lnTo>
                  <a:lnTo>
                    <a:pt x="16568" y="13326"/>
                  </a:lnTo>
                  <a:lnTo>
                    <a:pt x="16628" y="13326"/>
                  </a:lnTo>
                  <a:lnTo>
                    <a:pt x="16448" y="13506"/>
                  </a:lnTo>
                  <a:lnTo>
                    <a:pt x="16207" y="13746"/>
                  </a:lnTo>
                  <a:lnTo>
                    <a:pt x="16027" y="14046"/>
                  </a:lnTo>
                  <a:lnTo>
                    <a:pt x="15907" y="14406"/>
                  </a:lnTo>
                  <a:lnTo>
                    <a:pt x="15787" y="14766"/>
                  </a:lnTo>
                  <a:lnTo>
                    <a:pt x="15787" y="15006"/>
                  </a:lnTo>
                  <a:lnTo>
                    <a:pt x="15847" y="14946"/>
                  </a:lnTo>
                  <a:lnTo>
                    <a:pt x="16027" y="14706"/>
                  </a:lnTo>
                  <a:lnTo>
                    <a:pt x="16147" y="14346"/>
                  </a:lnTo>
                  <a:lnTo>
                    <a:pt x="16448" y="13806"/>
                  </a:lnTo>
                  <a:lnTo>
                    <a:pt x="16808" y="13326"/>
                  </a:lnTo>
                  <a:lnTo>
                    <a:pt x="16568" y="13866"/>
                  </a:lnTo>
                  <a:lnTo>
                    <a:pt x="16448" y="14286"/>
                  </a:lnTo>
                  <a:lnTo>
                    <a:pt x="16508" y="14226"/>
                  </a:lnTo>
                  <a:lnTo>
                    <a:pt x="16508" y="14106"/>
                  </a:lnTo>
                  <a:lnTo>
                    <a:pt x="16688" y="13746"/>
                  </a:lnTo>
                  <a:lnTo>
                    <a:pt x="16868" y="13446"/>
                  </a:lnTo>
                  <a:lnTo>
                    <a:pt x="17108" y="13206"/>
                  </a:lnTo>
                  <a:lnTo>
                    <a:pt x="17588" y="12725"/>
                  </a:lnTo>
                  <a:lnTo>
                    <a:pt x="17708" y="12605"/>
                  </a:lnTo>
                  <a:lnTo>
                    <a:pt x="17768" y="12605"/>
                  </a:lnTo>
                  <a:lnTo>
                    <a:pt x="18008" y="12425"/>
                  </a:lnTo>
                  <a:lnTo>
                    <a:pt x="18128" y="12305"/>
                  </a:lnTo>
                  <a:lnTo>
                    <a:pt x="18188" y="12245"/>
                  </a:lnTo>
                  <a:lnTo>
                    <a:pt x="18188" y="12305"/>
                  </a:lnTo>
                  <a:lnTo>
                    <a:pt x="18008" y="12485"/>
                  </a:lnTo>
                  <a:lnTo>
                    <a:pt x="17828" y="12665"/>
                  </a:lnTo>
                  <a:lnTo>
                    <a:pt x="17648" y="12966"/>
                  </a:lnTo>
                  <a:lnTo>
                    <a:pt x="17408" y="13386"/>
                  </a:lnTo>
                  <a:lnTo>
                    <a:pt x="17288" y="13746"/>
                  </a:lnTo>
                  <a:lnTo>
                    <a:pt x="17348" y="13686"/>
                  </a:lnTo>
                  <a:lnTo>
                    <a:pt x="17768" y="13266"/>
                  </a:lnTo>
                  <a:lnTo>
                    <a:pt x="17948" y="13146"/>
                  </a:lnTo>
                  <a:lnTo>
                    <a:pt x="18188" y="12846"/>
                  </a:lnTo>
                  <a:lnTo>
                    <a:pt x="18548" y="12545"/>
                  </a:lnTo>
                  <a:lnTo>
                    <a:pt x="19029" y="12185"/>
                  </a:lnTo>
                  <a:lnTo>
                    <a:pt x="19209" y="12125"/>
                  </a:lnTo>
                  <a:lnTo>
                    <a:pt x="19449" y="11885"/>
                  </a:lnTo>
                  <a:lnTo>
                    <a:pt x="20049" y="11525"/>
                  </a:lnTo>
                  <a:lnTo>
                    <a:pt x="19569" y="12005"/>
                  </a:lnTo>
                  <a:lnTo>
                    <a:pt x="19369" y="12285"/>
                  </a:lnTo>
                  <a:lnTo>
                    <a:pt x="19569" y="12125"/>
                  </a:lnTo>
                  <a:lnTo>
                    <a:pt x="19929" y="11885"/>
                  </a:lnTo>
                  <a:lnTo>
                    <a:pt x="20469" y="11585"/>
                  </a:lnTo>
                  <a:lnTo>
                    <a:pt x="20049" y="11945"/>
                  </a:lnTo>
                  <a:lnTo>
                    <a:pt x="20229" y="11825"/>
                  </a:lnTo>
                  <a:lnTo>
                    <a:pt x="20469" y="11705"/>
                  </a:lnTo>
                  <a:lnTo>
                    <a:pt x="20649" y="11645"/>
                  </a:lnTo>
                  <a:lnTo>
                    <a:pt x="20949" y="11345"/>
                  </a:lnTo>
                  <a:lnTo>
                    <a:pt x="21190" y="11105"/>
                  </a:lnTo>
                  <a:lnTo>
                    <a:pt x="21490" y="10925"/>
                  </a:lnTo>
                  <a:lnTo>
                    <a:pt x="22090" y="10625"/>
                  </a:lnTo>
                  <a:lnTo>
                    <a:pt x="22210" y="10565"/>
                  </a:lnTo>
                  <a:lnTo>
                    <a:pt x="22390" y="10444"/>
                  </a:lnTo>
                  <a:lnTo>
                    <a:pt x="22570" y="10384"/>
                  </a:lnTo>
                  <a:lnTo>
                    <a:pt x="22450" y="10505"/>
                  </a:lnTo>
                  <a:lnTo>
                    <a:pt x="22030" y="10865"/>
                  </a:lnTo>
                  <a:lnTo>
                    <a:pt x="21610" y="11345"/>
                  </a:lnTo>
                  <a:lnTo>
                    <a:pt x="21850" y="11165"/>
                  </a:lnTo>
                  <a:lnTo>
                    <a:pt x="22330" y="10865"/>
                  </a:lnTo>
                  <a:lnTo>
                    <a:pt x="22870" y="10685"/>
                  </a:lnTo>
                  <a:lnTo>
                    <a:pt x="23350" y="10384"/>
                  </a:lnTo>
                  <a:lnTo>
                    <a:pt x="22870" y="10865"/>
                  </a:lnTo>
                  <a:lnTo>
                    <a:pt x="22270" y="11525"/>
                  </a:lnTo>
                  <a:lnTo>
                    <a:pt x="22150" y="11585"/>
                  </a:lnTo>
                  <a:lnTo>
                    <a:pt x="22150" y="11585"/>
                  </a:lnTo>
                  <a:lnTo>
                    <a:pt x="22510" y="11465"/>
                  </a:lnTo>
                  <a:lnTo>
                    <a:pt x="22570" y="11285"/>
                  </a:lnTo>
                  <a:lnTo>
                    <a:pt x="22690" y="11105"/>
                  </a:lnTo>
                  <a:lnTo>
                    <a:pt x="22870" y="10925"/>
                  </a:lnTo>
                  <a:lnTo>
                    <a:pt x="23230" y="10565"/>
                  </a:lnTo>
                  <a:lnTo>
                    <a:pt x="23591" y="10324"/>
                  </a:lnTo>
                  <a:lnTo>
                    <a:pt x="23711" y="10324"/>
                  </a:lnTo>
                  <a:lnTo>
                    <a:pt x="23591" y="10384"/>
                  </a:lnTo>
                  <a:lnTo>
                    <a:pt x="23350" y="10685"/>
                  </a:lnTo>
                  <a:lnTo>
                    <a:pt x="23230" y="10805"/>
                  </a:lnTo>
                  <a:lnTo>
                    <a:pt x="23591" y="10565"/>
                  </a:lnTo>
                  <a:lnTo>
                    <a:pt x="24011" y="10324"/>
                  </a:lnTo>
                  <a:lnTo>
                    <a:pt x="24611" y="10144"/>
                  </a:lnTo>
                  <a:lnTo>
                    <a:pt x="24851" y="10084"/>
                  </a:lnTo>
                  <a:lnTo>
                    <a:pt x="24671" y="10204"/>
                  </a:lnTo>
                  <a:lnTo>
                    <a:pt x="24131" y="10505"/>
                  </a:lnTo>
                  <a:lnTo>
                    <a:pt x="23591" y="10865"/>
                  </a:lnTo>
                  <a:lnTo>
                    <a:pt x="23290" y="11165"/>
                  </a:lnTo>
                  <a:lnTo>
                    <a:pt x="23230" y="11285"/>
                  </a:lnTo>
                  <a:lnTo>
                    <a:pt x="23771" y="11105"/>
                  </a:lnTo>
                  <a:lnTo>
                    <a:pt x="23891" y="10925"/>
                  </a:lnTo>
                  <a:lnTo>
                    <a:pt x="24131" y="10685"/>
                  </a:lnTo>
                  <a:lnTo>
                    <a:pt x="24431" y="10505"/>
                  </a:lnTo>
                  <a:lnTo>
                    <a:pt x="24971" y="10264"/>
                  </a:lnTo>
                  <a:lnTo>
                    <a:pt x="25752" y="10024"/>
                  </a:lnTo>
                  <a:lnTo>
                    <a:pt x="25031" y="10444"/>
                  </a:lnTo>
                  <a:lnTo>
                    <a:pt x="24551" y="10745"/>
                  </a:lnTo>
                  <a:lnTo>
                    <a:pt x="24431" y="10865"/>
                  </a:lnTo>
                  <a:lnTo>
                    <a:pt x="24671" y="10745"/>
                  </a:lnTo>
                  <a:lnTo>
                    <a:pt x="24971" y="10625"/>
                  </a:lnTo>
                  <a:lnTo>
                    <a:pt x="26112" y="10384"/>
                  </a:lnTo>
                  <a:lnTo>
                    <a:pt x="26772" y="10264"/>
                  </a:lnTo>
                  <a:lnTo>
                    <a:pt x="27072" y="10264"/>
                  </a:lnTo>
                  <a:lnTo>
                    <a:pt x="27012" y="10324"/>
                  </a:lnTo>
                  <a:lnTo>
                    <a:pt x="26832" y="10324"/>
                  </a:lnTo>
                  <a:lnTo>
                    <a:pt x="26172" y="10565"/>
                  </a:lnTo>
                  <a:lnTo>
                    <a:pt x="25631" y="10745"/>
                  </a:lnTo>
                  <a:lnTo>
                    <a:pt x="25812" y="10745"/>
                  </a:lnTo>
                  <a:lnTo>
                    <a:pt x="26232" y="10805"/>
                  </a:lnTo>
                  <a:lnTo>
                    <a:pt x="26352" y="10805"/>
                  </a:lnTo>
                  <a:lnTo>
                    <a:pt x="26832" y="10985"/>
                  </a:lnTo>
                  <a:lnTo>
                    <a:pt x="27192" y="11105"/>
                  </a:lnTo>
                  <a:lnTo>
                    <a:pt x="27432" y="11225"/>
                  </a:lnTo>
                  <a:lnTo>
                    <a:pt x="27612" y="11405"/>
                  </a:lnTo>
                  <a:lnTo>
                    <a:pt x="27552" y="11405"/>
                  </a:lnTo>
                  <a:lnTo>
                    <a:pt x="27432" y="11285"/>
                  </a:lnTo>
                  <a:lnTo>
                    <a:pt x="27132" y="11165"/>
                  </a:lnTo>
                  <a:lnTo>
                    <a:pt x="26832" y="11105"/>
                  </a:lnTo>
                  <a:lnTo>
                    <a:pt x="26172" y="11045"/>
                  </a:lnTo>
                  <a:lnTo>
                    <a:pt x="25091" y="11045"/>
                  </a:lnTo>
                  <a:lnTo>
                    <a:pt x="24971" y="11105"/>
                  </a:lnTo>
                  <a:lnTo>
                    <a:pt x="25091" y="11105"/>
                  </a:lnTo>
                  <a:lnTo>
                    <a:pt x="25812" y="11405"/>
                  </a:lnTo>
                  <a:lnTo>
                    <a:pt x="26472" y="11705"/>
                  </a:lnTo>
                  <a:lnTo>
                    <a:pt x="26712" y="11825"/>
                  </a:lnTo>
                  <a:lnTo>
                    <a:pt x="26412" y="11765"/>
                  </a:lnTo>
                  <a:lnTo>
                    <a:pt x="25752" y="11525"/>
                  </a:lnTo>
                  <a:lnTo>
                    <a:pt x="25031" y="11405"/>
                  </a:lnTo>
                  <a:lnTo>
                    <a:pt x="24611" y="11345"/>
                  </a:lnTo>
                  <a:lnTo>
                    <a:pt x="24191" y="11345"/>
                  </a:lnTo>
                  <a:lnTo>
                    <a:pt x="24491" y="11405"/>
                  </a:lnTo>
                  <a:lnTo>
                    <a:pt x="24851" y="11525"/>
                  </a:lnTo>
                  <a:lnTo>
                    <a:pt x="25451" y="11825"/>
                  </a:lnTo>
                  <a:lnTo>
                    <a:pt x="25992" y="12125"/>
                  </a:lnTo>
                  <a:lnTo>
                    <a:pt x="26112" y="12305"/>
                  </a:lnTo>
                  <a:lnTo>
                    <a:pt x="25932" y="12185"/>
                  </a:lnTo>
                  <a:lnTo>
                    <a:pt x="25391" y="11945"/>
                  </a:lnTo>
                  <a:lnTo>
                    <a:pt x="24791" y="11825"/>
                  </a:lnTo>
                  <a:lnTo>
                    <a:pt x="24431" y="11705"/>
                  </a:lnTo>
                  <a:lnTo>
                    <a:pt x="23951" y="11585"/>
                  </a:lnTo>
                  <a:lnTo>
                    <a:pt x="23651" y="11465"/>
                  </a:lnTo>
                  <a:lnTo>
                    <a:pt x="23471" y="11525"/>
                  </a:lnTo>
                  <a:lnTo>
                    <a:pt x="23771" y="11645"/>
                  </a:lnTo>
                  <a:lnTo>
                    <a:pt x="24191" y="11765"/>
                  </a:lnTo>
                  <a:lnTo>
                    <a:pt x="24791" y="12005"/>
                  </a:lnTo>
                  <a:lnTo>
                    <a:pt x="24971" y="12125"/>
                  </a:lnTo>
                  <a:lnTo>
                    <a:pt x="25031" y="12185"/>
                  </a:lnTo>
                  <a:lnTo>
                    <a:pt x="24911" y="12125"/>
                  </a:lnTo>
                  <a:lnTo>
                    <a:pt x="24731" y="12065"/>
                  </a:lnTo>
                  <a:lnTo>
                    <a:pt x="24131" y="11885"/>
                  </a:lnTo>
                  <a:lnTo>
                    <a:pt x="23471" y="11825"/>
                  </a:lnTo>
                  <a:lnTo>
                    <a:pt x="22750" y="11825"/>
                  </a:lnTo>
                  <a:lnTo>
                    <a:pt x="22270" y="12005"/>
                  </a:lnTo>
                  <a:lnTo>
                    <a:pt x="23230" y="12065"/>
                  </a:lnTo>
                  <a:lnTo>
                    <a:pt x="23591" y="12065"/>
                  </a:lnTo>
                  <a:lnTo>
                    <a:pt x="23891" y="12185"/>
                  </a:lnTo>
                  <a:lnTo>
                    <a:pt x="24071" y="12305"/>
                  </a:lnTo>
                  <a:lnTo>
                    <a:pt x="23891" y="12245"/>
                  </a:lnTo>
                  <a:lnTo>
                    <a:pt x="23591" y="12185"/>
                  </a:lnTo>
                  <a:lnTo>
                    <a:pt x="23230" y="12185"/>
                  </a:lnTo>
                  <a:lnTo>
                    <a:pt x="22090" y="12305"/>
                  </a:lnTo>
                  <a:lnTo>
                    <a:pt x="21850" y="12365"/>
                  </a:lnTo>
                  <a:lnTo>
                    <a:pt x="22270" y="12365"/>
                  </a:lnTo>
                  <a:lnTo>
                    <a:pt x="22810" y="12485"/>
                  </a:lnTo>
                  <a:lnTo>
                    <a:pt x="23350" y="12725"/>
                  </a:lnTo>
                  <a:lnTo>
                    <a:pt x="23350" y="12725"/>
                  </a:lnTo>
                  <a:lnTo>
                    <a:pt x="22750" y="12665"/>
                  </a:lnTo>
                  <a:lnTo>
                    <a:pt x="22270" y="12605"/>
                  </a:lnTo>
                  <a:lnTo>
                    <a:pt x="21910" y="12665"/>
                  </a:lnTo>
                  <a:lnTo>
                    <a:pt x="22030" y="12665"/>
                  </a:lnTo>
                  <a:lnTo>
                    <a:pt x="22090" y="12725"/>
                  </a:lnTo>
                  <a:lnTo>
                    <a:pt x="22570" y="12785"/>
                  </a:lnTo>
                  <a:lnTo>
                    <a:pt x="21910" y="12846"/>
                  </a:lnTo>
                  <a:lnTo>
                    <a:pt x="21430" y="12966"/>
                  </a:lnTo>
                  <a:lnTo>
                    <a:pt x="21009" y="13086"/>
                  </a:lnTo>
                  <a:lnTo>
                    <a:pt x="21610" y="12966"/>
                  </a:lnTo>
                  <a:lnTo>
                    <a:pt x="21970" y="12966"/>
                  </a:lnTo>
                  <a:lnTo>
                    <a:pt x="21670" y="13026"/>
                  </a:lnTo>
                  <a:lnTo>
                    <a:pt x="20949" y="13266"/>
                  </a:lnTo>
                  <a:lnTo>
                    <a:pt x="21310" y="13266"/>
                  </a:lnTo>
                  <a:lnTo>
                    <a:pt x="22030" y="13386"/>
                  </a:lnTo>
                  <a:lnTo>
                    <a:pt x="22390" y="13446"/>
                  </a:lnTo>
                  <a:lnTo>
                    <a:pt x="21310" y="13446"/>
                  </a:lnTo>
                  <a:lnTo>
                    <a:pt x="20589" y="13506"/>
                  </a:lnTo>
                  <a:lnTo>
                    <a:pt x="20229" y="13596"/>
                  </a:lnTo>
                  <a:lnTo>
                    <a:pt x="20229" y="13596"/>
                  </a:lnTo>
                  <a:lnTo>
                    <a:pt x="20469" y="13566"/>
                  </a:lnTo>
                  <a:lnTo>
                    <a:pt x="20889" y="13566"/>
                  </a:lnTo>
                  <a:lnTo>
                    <a:pt x="21190" y="13626"/>
                  </a:lnTo>
                  <a:lnTo>
                    <a:pt x="21250" y="13686"/>
                  </a:lnTo>
                  <a:lnTo>
                    <a:pt x="21310" y="13686"/>
                  </a:lnTo>
                  <a:lnTo>
                    <a:pt x="21610" y="13746"/>
                  </a:lnTo>
                  <a:lnTo>
                    <a:pt x="21910" y="13866"/>
                  </a:lnTo>
                  <a:lnTo>
                    <a:pt x="21190" y="13866"/>
                  </a:lnTo>
                  <a:lnTo>
                    <a:pt x="21430" y="13986"/>
                  </a:lnTo>
                  <a:lnTo>
                    <a:pt x="21190" y="13926"/>
                  </a:lnTo>
                  <a:lnTo>
                    <a:pt x="20529" y="13926"/>
                  </a:lnTo>
                  <a:lnTo>
                    <a:pt x="20229" y="13986"/>
                  </a:lnTo>
                  <a:lnTo>
                    <a:pt x="19929" y="14046"/>
                  </a:lnTo>
                  <a:lnTo>
                    <a:pt x="19749" y="14106"/>
                  </a:lnTo>
                  <a:lnTo>
                    <a:pt x="20169" y="14166"/>
                  </a:lnTo>
                  <a:lnTo>
                    <a:pt x="20289" y="14166"/>
                  </a:lnTo>
                  <a:lnTo>
                    <a:pt x="20709" y="14226"/>
                  </a:lnTo>
                  <a:lnTo>
                    <a:pt x="21130" y="14286"/>
                  </a:lnTo>
                  <a:lnTo>
                    <a:pt x="21550" y="14346"/>
                  </a:lnTo>
                  <a:lnTo>
                    <a:pt x="21910" y="14466"/>
                  </a:lnTo>
                  <a:lnTo>
                    <a:pt x="22150" y="14586"/>
                  </a:lnTo>
                  <a:lnTo>
                    <a:pt x="21910" y="14526"/>
                  </a:lnTo>
                  <a:lnTo>
                    <a:pt x="21130" y="14406"/>
                  </a:lnTo>
                  <a:lnTo>
                    <a:pt x="20289" y="14406"/>
                  </a:lnTo>
                  <a:lnTo>
                    <a:pt x="19809" y="14466"/>
                  </a:lnTo>
                  <a:lnTo>
                    <a:pt x="20049" y="14586"/>
                  </a:lnTo>
                  <a:lnTo>
                    <a:pt x="20589" y="14646"/>
                  </a:lnTo>
                  <a:lnTo>
                    <a:pt x="21070" y="14706"/>
                  </a:lnTo>
                  <a:lnTo>
                    <a:pt x="21490" y="14886"/>
                  </a:lnTo>
                  <a:lnTo>
                    <a:pt x="21070" y="14826"/>
                  </a:lnTo>
                  <a:lnTo>
                    <a:pt x="20589" y="14766"/>
                  </a:lnTo>
                  <a:lnTo>
                    <a:pt x="20109" y="14766"/>
                  </a:lnTo>
                  <a:lnTo>
                    <a:pt x="19629" y="14826"/>
                  </a:lnTo>
                  <a:lnTo>
                    <a:pt x="19269" y="14886"/>
                  </a:lnTo>
                  <a:lnTo>
                    <a:pt x="19089" y="14886"/>
                  </a:lnTo>
                  <a:lnTo>
                    <a:pt x="18248" y="15066"/>
                  </a:lnTo>
                  <a:lnTo>
                    <a:pt x="18008" y="15126"/>
                  </a:lnTo>
                  <a:lnTo>
                    <a:pt x="17828" y="15247"/>
                  </a:lnTo>
                  <a:lnTo>
                    <a:pt x="18428" y="15126"/>
                  </a:lnTo>
                  <a:lnTo>
                    <a:pt x="19389" y="15006"/>
                  </a:lnTo>
                  <a:lnTo>
                    <a:pt x="20289" y="15006"/>
                  </a:lnTo>
                  <a:lnTo>
                    <a:pt x="20529" y="15126"/>
                  </a:lnTo>
                  <a:lnTo>
                    <a:pt x="20529" y="15126"/>
                  </a:lnTo>
                  <a:lnTo>
                    <a:pt x="20289" y="15066"/>
                  </a:lnTo>
                  <a:lnTo>
                    <a:pt x="19869" y="15066"/>
                  </a:lnTo>
                  <a:lnTo>
                    <a:pt x="19389" y="15187"/>
                  </a:lnTo>
                  <a:lnTo>
                    <a:pt x="18488" y="15367"/>
                  </a:lnTo>
                  <a:lnTo>
                    <a:pt x="17948" y="15547"/>
                  </a:lnTo>
                  <a:lnTo>
                    <a:pt x="18849" y="15427"/>
                  </a:lnTo>
                  <a:lnTo>
                    <a:pt x="19629" y="15367"/>
                  </a:lnTo>
                  <a:lnTo>
                    <a:pt x="19989" y="15367"/>
                  </a:lnTo>
                  <a:lnTo>
                    <a:pt x="19689" y="15427"/>
                  </a:lnTo>
                  <a:lnTo>
                    <a:pt x="18849" y="15607"/>
                  </a:lnTo>
                  <a:lnTo>
                    <a:pt x="18068" y="15787"/>
                  </a:lnTo>
                  <a:lnTo>
                    <a:pt x="17588" y="15907"/>
                  </a:lnTo>
                  <a:lnTo>
                    <a:pt x="16868" y="16087"/>
                  </a:lnTo>
                  <a:lnTo>
                    <a:pt x="16808" y="16147"/>
                  </a:lnTo>
                  <a:lnTo>
                    <a:pt x="16808" y="16147"/>
                  </a:lnTo>
                  <a:lnTo>
                    <a:pt x="17288" y="16027"/>
                  </a:lnTo>
                  <a:lnTo>
                    <a:pt x="18128" y="15907"/>
                  </a:lnTo>
                  <a:lnTo>
                    <a:pt x="18969" y="15847"/>
                  </a:lnTo>
                  <a:lnTo>
                    <a:pt x="19329" y="15847"/>
                  </a:lnTo>
                  <a:lnTo>
                    <a:pt x="19209" y="15907"/>
                  </a:lnTo>
                  <a:lnTo>
                    <a:pt x="18969" y="15907"/>
                  </a:lnTo>
                  <a:lnTo>
                    <a:pt x="18188" y="16027"/>
                  </a:lnTo>
                  <a:lnTo>
                    <a:pt x="17348" y="16267"/>
                  </a:lnTo>
                  <a:lnTo>
                    <a:pt x="16868" y="16447"/>
                  </a:lnTo>
                  <a:lnTo>
                    <a:pt x="16448" y="16627"/>
                  </a:lnTo>
                  <a:lnTo>
                    <a:pt x="16387" y="16747"/>
                  </a:lnTo>
                  <a:lnTo>
                    <a:pt x="16568" y="16687"/>
                  </a:lnTo>
                  <a:lnTo>
                    <a:pt x="17888" y="16387"/>
                  </a:lnTo>
                  <a:lnTo>
                    <a:pt x="18608" y="16267"/>
                  </a:lnTo>
                  <a:lnTo>
                    <a:pt x="18969" y="16267"/>
                  </a:lnTo>
                  <a:lnTo>
                    <a:pt x="18608" y="16327"/>
                  </a:lnTo>
                  <a:lnTo>
                    <a:pt x="17888" y="16567"/>
                  </a:lnTo>
                  <a:lnTo>
                    <a:pt x="17288" y="16747"/>
                  </a:lnTo>
                  <a:lnTo>
                    <a:pt x="17708" y="16687"/>
                  </a:lnTo>
                  <a:lnTo>
                    <a:pt x="18368" y="16567"/>
                  </a:lnTo>
                  <a:lnTo>
                    <a:pt x="18668" y="16447"/>
                  </a:lnTo>
                  <a:lnTo>
                    <a:pt x="18368" y="16627"/>
                  </a:lnTo>
                  <a:lnTo>
                    <a:pt x="17708" y="16867"/>
                  </a:lnTo>
                  <a:lnTo>
                    <a:pt x="17408" y="16927"/>
                  </a:lnTo>
                  <a:lnTo>
                    <a:pt x="17468" y="16927"/>
                  </a:lnTo>
                  <a:lnTo>
                    <a:pt x="18248" y="16867"/>
                  </a:lnTo>
                  <a:lnTo>
                    <a:pt x="18488" y="16927"/>
                  </a:lnTo>
                  <a:lnTo>
                    <a:pt x="18248" y="16927"/>
                  </a:lnTo>
                  <a:lnTo>
                    <a:pt x="17468" y="17107"/>
                  </a:lnTo>
                  <a:lnTo>
                    <a:pt x="16688" y="17347"/>
                  </a:lnTo>
                  <a:lnTo>
                    <a:pt x="16207" y="17468"/>
                  </a:lnTo>
                  <a:lnTo>
                    <a:pt x="15907" y="17588"/>
                  </a:lnTo>
                  <a:lnTo>
                    <a:pt x="15907" y="17588"/>
                  </a:lnTo>
                  <a:lnTo>
                    <a:pt x="16508" y="17528"/>
                  </a:lnTo>
                  <a:lnTo>
                    <a:pt x="17108" y="17468"/>
                  </a:lnTo>
                  <a:lnTo>
                    <a:pt x="17168" y="17407"/>
                  </a:lnTo>
                  <a:lnTo>
                    <a:pt x="17468" y="17227"/>
                  </a:lnTo>
                  <a:lnTo>
                    <a:pt x="17588" y="17167"/>
                  </a:lnTo>
                  <a:lnTo>
                    <a:pt x="17468" y="17287"/>
                  </a:lnTo>
                  <a:lnTo>
                    <a:pt x="17318" y="17437"/>
                  </a:lnTo>
                  <a:lnTo>
                    <a:pt x="17318" y="17437"/>
                  </a:lnTo>
                  <a:lnTo>
                    <a:pt x="17168" y="17468"/>
                  </a:lnTo>
                  <a:lnTo>
                    <a:pt x="16568" y="18068"/>
                  </a:lnTo>
                  <a:lnTo>
                    <a:pt x="16748" y="18068"/>
                  </a:lnTo>
                  <a:lnTo>
                    <a:pt x="17228" y="17708"/>
                  </a:lnTo>
                  <a:lnTo>
                    <a:pt x="17768" y="17347"/>
                  </a:lnTo>
                  <a:lnTo>
                    <a:pt x="18008" y="17287"/>
                  </a:lnTo>
                  <a:lnTo>
                    <a:pt x="18008" y="17287"/>
                  </a:lnTo>
                  <a:lnTo>
                    <a:pt x="17828" y="17407"/>
                  </a:lnTo>
                  <a:lnTo>
                    <a:pt x="17588" y="17648"/>
                  </a:lnTo>
                  <a:lnTo>
                    <a:pt x="17768" y="17528"/>
                  </a:lnTo>
                  <a:lnTo>
                    <a:pt x="17888" y="17468"/>
                  </a:lnTo>
                  <a:lnTo>
                    <a:pt x="18188" y="17227"/>
                  </a:lnTo>
                  <a:lnTo>
                    <a:pt x="18548" y="17107"/>
                  </a:lnTo>
                  <a:lnTo>
                    <a:pt x="18789" y="17047"/>
                  </a:lnTo>
                  <a:lnTo>
                    <a:pt x="19149" y="16807"/>
                  </a:lnTo>
                  <a:lnTo>
                    <a:pt x="18909" y="17107"/>
                  </a:lnTo>
                  <a:lnTo>
                    <a:pt x="18969" y="17047"/>
                  </a:lnTo>
                  <a:lnTo>
                    <a:pt x="19029" y="17047"/>
                  </a:lnTo>
                  <a:lnTo>
                    <a:pt x="19389" y="16867"/>
                  </a:lnTo>
                  <a:lnTo>
                    <a:pt x="19509" y="16807"/>
                  </a:lnTo>
                  <a:lnTo>
                    <a:pt x="19449" y="16927"/>
                  </a:lnTo>
                  <a:lnTo>
                    <a:pt x="19389" y="16987"/>
                  </a:lnTo>
                  <a:lnTo>
                    <a:pt x="19809" y="16867"/>
                  </a:lnTo>
                  <a:lnTo>
                    <a:pt x="20289" y="16687"/>
                  </a:lnTo>
                  <a:lnTo>
                    <a:pt x="20229" y="16747"/>
                  </a:lnTo>
                  <a:lnTo>
                    <a:pt x="20409" y="16627"/>
                  </a:lnTo>
                  <a:lnTo>
                    <a:pt x="20829" y="16567"/>
                  </a:lnTo>
                  <a:lnTo>
                    <a:pt x="21009" y="16507"/>
                  </a:lnTo>
                  <a:lnTo>
                    <a:pt x="20889" y="16627"/>
                  </a:lnTo>
                  <a:lnTo>
                    <a:pt x="20769" y="16687"/>
                  </a:lnTo>
                  <a:lnTo>
                    <a:pt x="20949" y="16627"/>
                  </a:lnTo>
                  <a:lnTo>
                    <a:pt x="21370" y="16507"/>
                  </a:lnTo>
                  <a:lnTo>
                    <a:pt x="21550" y="16447"/>
                  </a:lnTo>
                  <a:lnTo>
                    <a:pt x="21430" y="16567"/>
                  </a:lnTo>
                  <a:lnTo>
                    <a:pt x="21310" y="16627"/>
                  </a:lnTo>
                  <a:lnTo>
                    <a:pt x="21310" y="16627"/>
                  </a:lnTo>
                  <a:lnTo>
                    <a:pt x="21850" y="16507"/>
                  </a:lnTo>
                  <a:lnTo>
                    <a:pt x="22450" y="16387"/>
                  </a:lnTo>
                  <a:lnTo>
                    <a:pt x="23230" y="16327"/>
                  </a:lnTo>
                  <a:lnTo>
                    <a:pt x="23531" y="16327"/>
                  </a:lnTo>
                  <a:lnTo>
                    <a:pt x="23591" y="16387"/>
                  </a:lnTo>
                  <a:lnTo>
                    <a:pt x="23290" y="16387"/>
                  </a:lnTo>
                  <a:lnTo>
                    <a:pt x="22510" y="16627"/>
                  </a:lnTo>
                  <a:lnTo>
                    <a:pt x="21850" y="16867"/>
                  </a:lnTo>
                  <a:lnTo>
                    <a:pt x="21850" y="16867"/>
                  </a:lnTo>
                  <a:lnTo>
                    <a:pt x="22390" y="16807"/>
                  </a:lnTo>
                  <a:lnTo>
                    <a:pt x="23531" y="16807"/>
                  </a:lnTo>
                  <a:lnTo>
                    <a:pt x="23891" y="16867"/>
                  </a:lnTo>
                  <a:lnTo>
                    <a:pt x="24191" y="16927"/>
                  </a:lnTo>
                  <a:lnTo>
                    <a:pt x="24251" y="16987"/>
                  </a:lnTo>
                  <a:lnTo>
                    <a:pt x="24191" y="16987"/>
                  </a:lnTo>
                  <a:lnTo>
                    <a:pt x="23891" y="16927"/>
                  </a:lnTo>
                  <a:lnTo>
                    <a:pt x="23290" y="16987"/>
                  </a:lnTo>
                  <a:lnTo>
                    <a:pt x="23651" y="17107"/>
                  </a:lnTo>
                  <a:lnTo>
                    <a:pt x="23951" y="17287"/>
                  </a:lnTo>
                  <a:lnTo>
                    <a:pt x="24071" y="17227"/>
                  </a:lnTo>
                  <a:lnTo>
                    <a:pt x="24371" y="17167"/>
                  </a:lnTo>
                  <a:lnTo>
                    <a:pt x="24551" y="17167"/>
                  </a:lnTo>
                  <a:lnTo>
                    <a:pt x="24431" y="17287"/>
                  </a:lnTo>
                  <a:lnTo>
                    <a:pt x="24191" y="17407"/>
                  </a:lnTo>
                  <a:lnTo>
                    <a:pt x="24191" y="17407"/>
                  </a:lnTo>
                  <a:lnTo>
                    <a:pt x="24611" y="17287"/>
                  </a:lnTo>
                  <a:lnTo>
                    <a:pt x="25091" y="17227"/>
                  </a:lnTo>
                  <a:lnTo>
                    <a:pt x="25451" y="17227"/>
                  </a:lnTo>
                  <a:lnTo>
                    <a:pt x="25151" y="17347"/>
                  </a:lnTo>
                  <a:lnTo>
                    <a:pt x="24731" y="17588"/>
                  </a:lnTo>
                  <a:lnTo>
                    <a:pt x="24551" y="17648"/>
                  </a:lnTo>
                  <a:lnTo>
                    <a:pt x="24611" y="17708"/>
                  </a:lnTo>
                  <a:lnTo>
                    <a:pt x="24791" y="17648"/>
                  </a:lnTo>
                  <a:lnTo>
                    <a:pt x="25391" y="17648"/>
                  </a:lnTo>
                  <a:lnTo>
                    <a:pt x="25992" y="17708"/>
                  </a:lnTo>
                  <a:lnTo>
                    <a:pt x="26232" y="17768"/>
                  </a:lnTo>
                  <a:lnTo>
                    <a:pt x="25932" y="17828"/>
                  </a:lnTo>
                  <a:lnTo>
                    <a:pt x="25451" y="17888"/>
                  </a:lnTo>
                  <a:lnTo>
                    <a:pt x="25151" y="17948"/>
                  </a:lnTo>
                  <a:lnTo>
                    <a:pt x="24911" y="18068"/>
                  </a:lnTo>
                  <a:lnTo>
                    <a:pt x="24731" y="18128"/>
                  </a:lnTo>
                  <a:lnTo>
                    <a:pt x="24791" y="18188"/>
                  </a:lnTo>
                  <a:lnTo>
                    <a:pt x="24791" y="18128"/>
                  </a:lnTo>
                  <a:lnTo>
                    <a:pt x="25091" y="18068"/>
                  </a:lnTo>
                  <a:lnTo>
                    <a:pt x="25571" y="18008"/>
                  </a:lnTo>
                  <a:lnTo>
                    <a:pt x="26172" y="18008"/>
                  </a:lnTo>
                  <a:lnTo>
                    <a:pt x="25631" y="18248"/>
                  </a:lnTo>
                  <a:lnTo>
                    <a:pt x="25451" y="18368"/>
                  </a:lnTo>
                  <a:lnTo>
                    <a:pt x="25872" y="18368"/>
                  </a:lnTo>
                  <a:lnTo>
                    <a:pt x="26352" y="18428"/>
                  </a:lnTo>
                  <a:lnTo>
                    <a:pt x="26952" y="18548"/>
                  </a:lnTo>
                  <a:lnTo>
                    <a:pt x="27132" y="18668"/>
                  </a:lnTo>
                  <a:lnTo>
                    <a:pt x="25992" y="18668"/>
                  </a:lnTo>
                  <a:lnTo>
                    <a:pt x="26112" y="18728"/>
                  </a:lnTo>
                  <a:lnTo>
                    <a:pt x="26352" y="18728"/>
                  </a:lnTo>
                  <a:lnTo>
                    <a:pt x="26532" y="18848"/>
                  </a:lnTo>
                  <a:lnTo>
                    <a:pt x="26652" y="18908"/>
                  </a:lnTo>
                  <a:lnTo>
                    <a:pt x="26352" y="18908"/>
                  </a:lnTo>
                  <a:lnTo>
                    <a:pt x="26112" y="18968"/>
                  </a:lnTo>
                  <a:lnTo>
                    <a:pt x="25812" y="19028"/>
                  </a:lnTo>
                  <a:lnTo>
                    <a:pt x="25872" y="19028"/>
                  </a:lnTo>
                  <a:lnTo>
                    <a:pt x="26172" y="19148"/>
                  </a:lnTo>
                  <a:lnTo>
                    <a:pt x="26592" y="19328"/>
                  </a:lnTo>
                  <a:lnTo>
                    <a:pt x="26772" y="19508"/>
                  </a:lnTo>
                  <a:lnTo>
                    <a:pt x="26892" y="19628"/>
                  </a:lnTo>
                  <a:lnTo>
                    <a:pt x="27012" y="19748"/>
                  </a:lnTo>
                  <a:lnTo>
                    <a:pt x="27012" y="19809"/>
                  </a:lnTo>
                  <a:lnTo>
                    <a:pt x="26952" y="19748"/>
                  </a:lnTo>
                  <a:lnTo>
                    <a:pt x="26892" y="19688"/>
                  </a:lnTo>
                  <a:lnTo>
                    <a:pt x="26472" y="19568"/>
                  </a:lnTo>
                  <a:lnTo>
                    <a:pt x="26052" y="19508"/>
                  </a:lnTo>
                  <a:lnTo>
                    <a:pt x="25872" y="19508"/>
                  </a:lnTo>
                  <a:lnTo>
                    <a:pt x="25992" y="19568"/>
                  </a:lnTo>
                  <a:lnTo>
                    <a:pt x="26292" y="19688"/>
                  </a:lnTo>
                  <a:lnTo>
                    <a:pt x="26772" y="19989"/>
                  </a:lnTo>
                  <a:lnTo>
                    <a:pt x="27012" y="20169"/>
                  </a:lnTo>
                  <a:lnTo>
                    <a:pt x="27192" y="20289"/>
                  </a:lnTo>
                  <a:lnTo>
                    <a:pt x="27252" y="20469"/>
                  </a:lnTo>
                  <a:lnTo>
                    <a:pt x="27132" y="20349"/>
                  </a:lnTo>
                  <a:lnTo>
                    <a:pt x="26952" y="20289"/>
                  </a:lnTo>
                  <a:lnTo>
                    <a:pt x="26652" y="20169"/>
                  </a:lnTo>
                  <a:lnTo>
                    <a:pt x="26772" y="20289"/>
                  </a:lnTo>
                  <a:lnTo>
                    <a:pt x="27012" y="20529"/>
                  </a:lnTo>
                  <a:lnTo>
                    <a:pt x="27192" y="20889"/>
                  </a:lnTo>
                  <a:lnTo>
                    <a:pt x="27372" y="21189"/>
                  </a:lnTo>
                  <a:lnTo>
                    <a:pt x="27492" y="21489"/>
                  </a:lnTo>
                  <a:lnTo>
                    <a:pt x="27612" y="21669"/>
                  </a:lnTo>
                  <a:lnTo>
                    <a:pt x="27612" y="21789"/>
                  </a:lnTo>
                  <a:lnTo>
                    <a:pt x="27552" y="21669"/>
                  </a:lnTo>
                  <a:lnTo>
                    <a:pt x="27432" y="21489"/>
                  </a:lnTo>
                  <a:lnTo>
                    <a:pt x="27012" y="21009"/>
                  </a:lnTo>
                  <a:lnTo>
                    <a:pt x="26472" y="20589"/>
                  </a:lnTo>
                  <a:lnTo>
                    <a:pt x="26232" y="20409"/>
                  </a:lnTo>
                  <a:lnTo>
                    <a:pt x="26352" y="20649"/>
                  </a:lnTo>
                  <a:lnTo>
                    <a:pt x="26412" y="20829"/>
                  </a:lnTo>
                  <a:lnTo>
                    <a:pt x="26472" y="21129"/>
                  </a:lnTo>
                  <a:lnTo>
                    <a:pt x="26472" y="21549"/>
                  </a:lnTo>
                  <a:lnTo>
                    <a:pt x="26472" y="21969"/>
                  </a:lnTo>
                  <a:lnTo>
                    <a:pt x="26412" y="22390"/>
                  </a:lnTo>
                  <a:lnTo>
                    <a:pt x="26352" y="22690"/>
                  </a:lnTo>
                  <a:lnTo>
                    <a:pt x="26292" y="22930"/>
                  </a:lnTo>
                  <a:lnTo>
                    <a:pt x="26232" y="22990"/>
                  </a:lnTo>
                  <a:lnTo>
                    <a:pt x="26232" y="22930"/>
                  </a:lnTo>
                  <a:lnTo>
                    <a:pt x="26292" y="22690"/>
                  </a:lnTo>
                  <a:lnTo>
                    <a:pt x="26292" y="22330"/>
                  </a:lnTo>
                  <a:lnTo>
                    <a:pt x="26232" y="21969"/>
                  </a:lnTo>
                  <a:lnTo>
                    <a:pt x="26172" y="21609"/>
                  </a:lnTo>
                  <a:lnTo>
                    <a:pt x="26052" y="21249"/>
                  </a:lnTo>
                  <a:lnTo>
                    <a:pt x="25992" y="21009"/>
                  </a:lnTo>
                  <a:lnTo>
                    <a:pt x="25992" y="21129"/>
                  </a:lnTo>
                  <a:lnTo>
                    <a:pt x="25812" y="21729"/>
                  </a:lnTo>
                  <a:lnTo>
                    <a:pt x="25752" y="21909"/>
                  </a:lnTo>
                  <a:lnTo>
                    <a:pt x="25752" y="21729"/>
                  </a:lnTo>
                  <a:lnTo>
                    <a:pt x="25752" y="21129"/>
                  </a:lnTo>
                  <a:lnTo>
                    <a:pt x="25571" y="20589"/>
                  </a:lnTo>
                  <a:lnTo>
                    <a:pt x="25511" y="20469"/>
                  </a:lnTo>
                  <a:lnTo>
                    <a:pt x="25391" y="21069"/>
                  </a:lnTo>
                  <a:lnTo>
                    <a:pt x="25151" y="21609"/>
                  </a:lnTo>
                  <a:lnTo>
                    <a:pt x="25031" y="21849"/>
                  </a:lnTo>
                  <a:lnTo>
                    <a:pt x="25091" y="21609"/>
                  </a:lnTo>
                  <a:lnTo>
                    <a:pt x="25151" y="21009"/>
                  </a:lnTo>
                  <a:lnTo>
                    <a:pt x="25151" y="20529"/>
                  </a:lnTo>
                  <a:lnTo>
                    <a:pt x="25091" y="20769"/>
                  </a:lnTo>
                  <a:lnTo>
                    <a:pt x="24971" y="21189"/>
                  </a:lnTo>
                  <a:lnTo>
                    <a:pt x="24791" y="21609"/>
                  </a:lnTo>
                  <a:lnTo>
                    <a:pt x="24551" y="21969"/>
                  </a:lnTo>
                  <a:lnTo>
                    <a:pt x="24311" y="22270"/>
                  </a:lnTo>
                  <a:lnTo>
                    <a:pt x="24131" y="22450"/>
                  </a:lnTo>
                  <a:lnTo>
                    <a:pt x="24251" y="22210"/>
                  </a:lnTo>
                  <a:lnTo>
                    <a:pt x="24431" y="21909"/>
                  </a:lnTo>
                  <a:lnTo>
                    <a:pt x="24551" y="21489"/>
                  </a:lnTo>
                  <a:lnTo>
                    <a:pt x="24671" y="21069"/>
                  </a:lnTo>
                  <a:lnTo>
                    <a:pt x="24731" y="20709"/>
                  </a:lnTo>
                  <a:lnTo>
                    <a:pt x="24731" y="20529"/>
                  </a:lnTo>
                  <a:lnTo>
                    <a:pt x="24731" y="20409"/>
                  </a:lnTo>
                  <a:lnTo>
                    <a:pt x="24671" y="20229"/>
                  </a:lnTo>
                  <a:lnTo>
                    <a:pt x="24671" y="20409"/>
                  </a:lnTo>
                  <a:lnTo>
                    <a:pt x="24491" y="20829"/>
                  </a:lnTo>
                  <a:lnTo>
                    <a:pt x="24311" y="21309"/>
                  </a:lnTo>
                  <a:lnTo>
                    <a:pt x="24011" y="21669"/>
                  </a:lnTo>
                  <a:lnTo>
                    <a:pt x="23711" y="21969"/>
                  </a:lnTo>
                  <a:lnTo>
                    <a:pt x="23471" y="22089"/>
                  </a:lnTo>
                  <a:lnTo>
                    <a:pt x="23651" y="21909"/>
                  </a:lnTo>
                  <a:lnTo>
                    <a:pt x="23891" y="21609"/>
                  </a:lnTo>
                  <a:lnTo>
                    <a:pt x="24071" y="21189"/>
                  </a:lnTo>
                  <a:lnTo>
                    <a:pt x="24191" y="20649"/>
                  </a:lnTo>
                  <a:lnTo>
                    <a:pt x="24251" y="20169"/>
                  </a:lnTo>
                  <a:lnTo>
                    <a:pt x="24191" y="20529"/>
                  </a:lnTo>
                  <a:lnTo>
                    <a:pt x="24071" y="20889"/>
                  </a:lnTo>
                  <a:lnTo>
                    <a:pt x="23891" y="21249"/>
                  </a:lnTo>
                  <a:lnTo>
                    <a:pt x="23711" y="21549"/>
                  </a:lnTo>
                  <a:lnTo>
                    <a:pt x="23591" y="21729"/>
                  </a:lnTo>
                  <a:lnTo>
                    <a:pt x="23651" y="21489"/>
                  </a:lnTo>
                  <a:lnTo>
                    <a:pt x="23831" y="20829"/>
                  </a:lnTo>
                  <a:lnTo>
                    <a:pt x="23891" y="20409"/>
                  </a:lnTo>
                  <a:lnTo>
                    <a:pt x="23891" y="20049"/>
                  </a:lnTo>
                  <a:lnTo>
                    <a:pt x="23891" y="19628"/>
                  </a:lnTo>
                  <a:lnTo>
                    <a:pt x="23891" y="19448"/>
                  </a:lnTo>
                  <a:lnTo>
                    <a:pt x="23831" y="19388"/>
                  </a:lnTo>
                  <a:lnTo>
                    <a:pt x="23831" y="19628"/>
                  </a:lnTo>
                  <a:lnTo>
                    <a:pt x="23651" y="20109"/>
                  </a:lnTo>
                  <a:lnTo>
                    <a:pt x="23471" y="20469"/>
                  </a:lnTo>
                  <a:lnTo>
                    <a:pt x="23290" y="20829"/>
                  </a:lnTo>
                  <a:lnTo>
                    <a:pt x="23050" y="21189"/>
                  </a:lnTo>
                  <a:lnTo>
                    <a:pt x="22810" y="21429"/>
                  </a:lnTo>
                  <a:lnTo>
                    <a:pt x="22570" y="21609"/>
                  </a:lnTo>
                  <a:lnTo>
                    <a:pt x="22750" y="21429"/>
                  </a:lnTo>
                  <a:lnTo>
                    <a:pt x="22930" y="21129"/>
                  </a:lnTo>
                  <a:lnTo>
                    <a:pt x="23050" y="20769"/>
                  </a:lnTo>
                  <a:lnTo>
                    <a:pt x="23230" y="19989"/>
                  </a:lnTo>
                  <a:lnTo>
                    <a:pt x="23110" y="20229"/>
                  </a:lnTo>
                  <a:lnTo>
                    <a:pt x="22630" y="20949"/>
                  </a:lnTo>
                  <a:lnTo>
                    <a:pt x="22330" y="21249"/>
                  </a:lnTo>
                  <a:lnTo>
                    <a:pt x="22090" y="21549"/>
                  </a:lnTo>
                  <a:lnTo>
                    <a:pt x="21850" y="21669"/>
                  </a:lnTo>
                  <a:lnTo>
                    <a:pt x="22030" y="21489"/>
                  </a:lnTo>
                  <a:lnTo>
                    <a:pt x="22210" y="21189"/>
                  </a:lnTo>
                  <a:lnTo>
                    <a:pt x="22450" y="20829"/>
                  </a:lnTo>
                  <a:lnTo>
                    <a:pt x="22630" y="20409"/>
                  </a:lnTo>
                  <a:lnTo>
                    <a:pt x="22090" y="20889"/>
                  </a:lnTo>
                  <a:lnTo>
                    <a:pt x="22390" y="20349"/>
                  </a:lnTo>
                  <a:lnTo>
                    <a:pt x="21910" y="20949"/>
                  </a:lnTo>
                  <a:lnTo>
                    <a:pt x="21190" y="21549"/>
                  </a:lnTo>
                  <a:lnTo>
                    <a:pt x="20949" y="21669"/>
                  </a:lnTo>
                  <a:lnTo>
                    <a:pt x="20889" y="21669"/>
                  </a:lnTo>
                  <a:lnTo>
                    <a:pt x="21130" y="21489"/>
                  </a:lnTo>
                  <a:lnTo>
                    <a:pt x="21730" y="20829"/>
                  </a:lnTo>
                  <a:lnTo>
                    <a:pt x="21910" y="20529"/>
                  </a:lnTo>
                  <a:lnTo>
                    <a:pt x="21850" y="20589"/>
                  </a:lnTo>
                  <a:lnTo>
                    <a:pt x="21250" y="21009"/>
                  </a:lnTo>
                  <a:lnTo>
                    <a:pt x="21009" y="21129"/>
                  </a:lnTo>
                  <a:lnTo>
                    <a:pt x="21009" y="21189"/>
                  </a:lnTo>
                  <a:lnTo>
                    <a:pt x="20709" y="21489"/>
                  </a:lnTo>
                  <a:lnTo>
                    <a:pt x="20469" y="21729"/>
                  </a:lnTo>
                  <a:lnTo>
                    <a:pt x="20649" y="21429"/>
                  </a:lnTo>
                  <a:lnTo>
                    <a:pt x="21130" y="20709"/>
                  </a:lnTo>
                  <a:lnTo>
                    <a:pt x="21490" y="19989"/>
                  </a:lnTo>
                  <a:lnTo>
                    <a:pt x="21370" y="20109"/>
                  </a:lnTo>
                  <a:lnTo>
                    <a:pt x="21130" y="20229"/>
                  </a:lnTo>
                  <a:lnTo>
                    <a:pt x="21070" y="20289"/>
                  </a:lnTo>
                  <a:lnTo>
                    <a:pt x="20889" y="20529"/>
                  </a:lnTo>
                  <a:lnTo>
                    <a:pt x="20709" y="20769"/>
                  </a:lnTo>
                  <a:lnTo>
                    <a:pt x="20829" y="20409"/>
                  </a:lnTo>
                  <a:lnTo>
                    <a:pt x="20529" y="20829"/>
                  </a:lnTo>
                  <a:lnTo>
                    <a:pt x="20349" y="21009"/>
                  </a:lnTo>
                  <a:lnTo>
                    <a:pt x="20469" y="20829"/>
                  </a:lnTo>
                  <a:lnTo>
                    <a:pt x="20709" y="20169"/>
                  </a:lnTo>
                  <a:lnTo>
                    <a:pt x="20529" y="20289"/>
                  </a:lnTo>
                  <a:lnTo>
                    <a:pt x="20469" y="20349"/>
                  </a:lnTo>
                  <a:lnTo>
                    <a:pt x="20409" y="20529"/>
                  </a:lnTo>
                  <a:lnTo>
                    <a:pt x="20229" y="21069"/>
                  </a:lnTo>
                  <a:lnTo>
                    <a:pt x="20109" y="21369"/>
                  </a:lnTo>
                  <a:lnTo>
                    <a:pt x="20049" y="21429"/>
                  </a:lnTo>
                  <a:lnTo>
                    <a:pt x="20109" y="21309"/>
                  </a:lnTo>
                  <a:lnTo>
                    <a:pt x="20169" y="21069"/>
                  </a:lnTo>
                  <a:lnTo>
                    <a:pt x="20229" y="20709"/>
                  </a:lnTo>
                  <a:lnTo>
                    <a:pt x="20169" y="20289"/>
                  </a:lnTo>
                  <a:lnTo>
                    <a:pt x="20109" y="19809"/>
                  </a:lnTo>
                  <a:lnTo>
                    <a:pt x="19989" y="19448"/>
                  </a:lnTo>
                  <a:lnTo>
                    <a:pt x="19929" y="19268"/>
                  </a:lnTo>
                  <a:lnTo>
                    <a:pt x="19929" y="19148"/>
                  </a:lnTo>
                  <a:lnTo>
                    <a:pt x="19809" y="18968"/>
                  </a:lnTo>
                  <a:lnTo>
                    <a:pt x="19629" y="18548"/>
                  </a:lnTo>
                  <a:lnTo>
                    <a:pt x="19569" y="18548"/>
                  </a:lnTo>
                  <a:lnTo>
                    <a:pt x="19629" y="18668"/>
                  </a:lnTo>
                  <a:lnTo>
                    <a:pt x="19749" y="18908"/>
                  </a:lnTo>
                  <a:lnTo>
                    <a:pt x="19869" y="19268"/>
                  </a:lnTo>
                  <a:lnTo>
                    <a:pt x="19989" y="19628"/>
                  </a:lnTo>
                  <a:lnTo>
                    <a:pt x="19989" y="19929"/>
                  </a:lnTo>
                  <a:lnTo>
                    <a:pt x="19989" y="20229"/>
                  </a:lnTo>
                  <a:lnTo>
                    <a:pt x="19989" y="20469"/>
                  </a:lnTo>
                  <a:lnTo>
                    <a:pt x="19929" y="20289"/>
                  </a:lnTo>
                  <a:lnTo>
                    <a:pt x="19869" y="19989"/>
                  </a:lnTo>
                  <a:lnTo>
                    <a:pt x="19749" y="19688"/>
                  </a:lnTo>
                  <a:lnTo>
                    <a:pt x="19569" y="19388"/>
                  </a:lnTo>
                  <a:lnTo>
                    <a:pt x="19389" y="19148"/>
                  </a:lnTo>
                  <a:lnTo>
                    <a:pt x="19269" y="18908"/>
                  </a:lnTo>
                  <a:lnTo>
                    <a:pt x="19149" y="18848"/>
                  </a:lnTo>
                  <a:lnTo>
                    <a:pt x="19209" y="18968"/>
                  </a:lnTo>
                  <a:lnTo>
                    <a:pt x="19329" y="19268"/>
                  </a:lnTo>
                  <a:lnTo>
                    <a:pt x="19449" y="19568"/>
                  </a:lnTo>
                  <a:lnTo>
                    <a:pt x="19509" y="19929"/>
                  </a:lnTo>
                  <a:lnTo>
                    <a:pt x="19509" y="20169"/>
                  </a:lnTo>
                  <a:lnTo>
                    <a:pt x="19509" y="20409"/>
                  </a:lnTo>
                  <a:lnTo>
                    <a:pt x="19509" y="20469"/>
                  </a:lnTo>
                  <a:lnTo>
                    <a:pt x="19449" y="20409"/>
                  </a:lnTo>
                  <a:lnTo>
                    <a:pt x="19449" y="20229"/>
                  </a:lnTo>
                  <a:lnTo>
                    <a:pt x="19209" y="19628"/>
                  </a:lnTo>
                  <a:lnTo>
                    <a:pt x="18849" y="19148"/>
                  </a:lnTo>
                  <a:lnTo>
                    <a:pt x="18608" y="18908"/>
                  </a:lnTo>
                  <a:lnTo>
                    <a:pt x="18488" y="18728"/>
                  </a:lnTo>
                  <a:lnTo>
                    <a:pt x="18368" y="18788"/>
                  </a:lnTo>
                  <a:lnTo>
                    <a:pt x="18548" y="18968"/>
                  </a:lnTo>
                  <a:lnTo>
                    <a:pt x="18668" y="19388"/>
                  </a:lnTo>
                  <a:lnTo>
                    <a:pt x="18849" y="20109"/>
                  </a:lnTo>
                  <a:lnTo>
                    <a:pt x="18909" y="20409"/>
                  </a:lnTo>
                  <a:lnTo>
                    <a:pt x="18909" y="20709"/>
                  </a:lnTo>
                  <a:lnTo>
                    <a:pt x="18849" y="20949"/>
                  </a:lnTo>
                  <a:lnTo>
                    <a:pt x="18849" y="20769"/>
                  </a:lnTo>
                  <a:lnTo>
                    <a:pt x="18728" y="20469"/>
                  </a:lnTo>
                  <a:lnTo>
                    <a:pt x="18608" y="20169"/>
                  </a:lnTo>
                  <a:lnTo>
                    <a:pt x="18488" y="19929"/>
                  </a:lnTo>
                  <a:lnTo>
                    <a:pt x="18548" y="20589"/>
                  </a:lnTo>
                  <a:lnTo>
                    <a:pt x="18488" y="20949"/>
                  </a:lnTo>
                  <a:lnTo>
                    <a:pt x="18428" y="21309"/>
                  </a:lnTo>
                  <a:lnTo>
                    <a:pt x="18368" y="21549"/>
                  </a:lnTo>
                  <a:lnTo>
                    <a:pt x="18368" y="21609"/>
                  </a:lnTo>
                  <a:lnTo>
                    <a:pt x="18428" y="21609"/>
                  </a:lnTo>
                  <a:lnTo>
                    <a:pt x="18849" y="21549"/>
                  </a:lnTo>
                  <a:lnTo>
                    <a:pt x="18428" y="21669"/>
                  </a:lnTo>
                  <a:lnTo>
                    <a:pt x="18789" y="21729"/>
                  </a:lnTo>
                  <a:lnTo>
                    <a:pt x="19389" y="21789"/>
                  </a:lnTo>
                  <a:lnTo>
                    <a:pt x="19869" y="21849"/>
                  </a:lnTo>
                  <a:lnTo>
                    <a:pt x="20169" y="21789"/>
                  </a:lnTo>
                  <a:lnTo>
                    <a:pt x="20349" y="21729"/>
                  </a:lnTo>
                  <a:lnTo>
                    <a:pt x="20229" y="21789"/>
                  </a:lnTo>
                  <a:lnTo>
                    <a:pt x="19869" y="21909"/>
                  </a:lnTo>
                  <a:lnTo>
                    <a:pt x="19329" y="22029"/>
                  </a:lnTo>
                  <a:lnTo>
                    <a:pt x="20109" y="22029"/>
                  </a:lnTo>
                  <a:lnTo>
                    <a:pt x="20769" y="21909"/>
                  </a:lnTo>
                  <a:lnTo>
                    <a:pt x="20469" y="22089"/>
                  </a:lnTo>
                  <a:lnTo>
                    <a:pt x="20589" y="22089"/>
                  </a:lnTo>
                  <a:lnTo>
                    <a:pt x="21070" y="22150"/>
                  </a:lnTo>
                  <a:lnTo>
                    <a:pt x="21310" y="22150"/>
                  </a:lnTo>
                  <a:lnTo>
                    <a:pt x="21360" y="22200"/>
                  </a:lnTo>
                  <a:lnTo>
                    <a:pt x="21360" y="22200"/>
                  </a:lnTo>
                  <a:lnTo>
                    <a:pt x="22270" y="22150"/>
                  </a:lnTo>
                  <a:lnTo>
                    <a:pt x="21310" y="22510"/>
                  </a:lnTo>
                  <a:lnTo>
                    <a:pt x="21250" y="22510"/>
                  </a:lnTo>
                  <a:lnTo>
                    <a:pt x="21610" y="22570"/>
                  </a:lnTo>
                  <a:lnTo>
                    <a:pt x="22030" y="22570"/>
                  </a:lnTo>
                  <a:lnTo>
                    <a:pt x="22390" y="22690"/>
                  </a:lnTo>
                  <a:lnTo>
                    <a:pt x="22630" y="22750"/>
                  </a:lnTo>
                  <a:lnTo>
                    <a:pt x="22690" y="22810"/>
                  </a:lnTo>
                  <a:lnTo>
                    <a:pt x="22510" y="22810"/>
                  </a:lnTo>
                  <a:lnTo>
                    <a:pt x="23170" y="22990"/>
                  </a:lnTo>
                  <a:lnTo>
                    <a:pt x="23411" y="23110"/>
                  </a:lnTo>
                  <a:lnTo>
                    <a:pt x="23110" y="23110"/>
                  </a:lnTo>
                  <a:lnTo>
                    <a:pt x="22330" y="23050"/>
                  </a:lnTo>
                  <a:lnTo>
                    <a:pt x="21490" y="23110"/>
                  </a:lnTo>
                  <a:lnTo>
                    <a:pt x="22030" y="23230"/>
                  </a:lnTo>
                  <a:lnTo>
                    <a:pt x="22750" y="23410"/>
                  </a:lnTo>
                  <a:lnTo>
                    <a:pt x="23290" y="23590"/>
                  </a:lnTo>
                  <a:lnTo>
                    <a:pt x="23951" y="23890"/>
                  </a:lnTo>
                  <a:lnTo>
                    <a:pt x="24191" y="24010"/>
                  </a:lnTo>
                  <a:lnTo>
                    <a:pt x="24311" y="24010"/>
                  </a:lnTo>
                  <a:lnTo>
                    <a:pt x="24551" y="24130"/>
                  </a:lnTo>
                  <a:lnTo>
                    <a:pt x="25812" y="24671"/>
                  </a:lnTo>
                  <a:lnTo>
                    <a:pt x="26412" y="24911"/>
                  </a:lnTo>
                  <a:lnTo>
                    <a:pt x="26952" y="25031"/>
                  </a:lnTo>
                  <a:lnTo>
                    <a:pt x="27372" y="25031"/>
                  </a:lnTo>
                  <a:lnTo>
                    <a:pt x="27192" y="25091"/>
                  </a:lnTo>
                  <a:lnTo>
                    <a:pt x="26412" y="25091"/>
                  </a:lnTo>
                  <a:lnTo>
                    <a:pt x="25691" y="24971"/>
                  </a:lnTo>
                  <a:lnTo>
                    <a:pt x="25151" y="24851"/>
                  </a:lnTo>
                  <a:lnTo>
                    <a:pt x="25812" y="25151"/>
                  </a:lnTo>
                  <a:lnTo>
                    <a:pt x="26832" y="25751"/>
                  </a:lnTo>
                  <a:lnTo>
                    <a:pt x="27252" y="25991"/>
                  </a:lnTo>
                  <a:lnTo>
                    <a:pt x="27252" y="25991"/>
                  </a:lnTo>
                  <a:lnTo>
                    <a:pt x="26772" y="25811"/>
                  </a:lnTo>
                  <a:lnTo>
                    <a:pt x="26412" y="25691"/>
                  </a:lnTo>
                  <a:lnTo>
                    <a:pt x="26412" y="25691"/>
                  </a:lnTo>
                  <a:lnTo>
                    <a:pt x="26472" y="25751"/>
                  </a:lnTo>
                  <a:lnTo>
                    <a:pt x="26412" y="25751"/>
                  </a:lnTo>
                  <a:lnTo>
                    <a:pt x="26172" y="25691"/>
                  </a:lnTo>
                  <a:lnTo>
                    <a:pt x="25691" y="25691"/>
                  </a:lnTo>
                  <a:lnTo>
                    <a:pt x="25992" y="25751"/>
                  </a:lnTo>
                  <a:lnTo>
                    <a:pt x="26292" y="25931"/>
                  </a:lnTo>
                  <a:lnTo>
                    <a:pt x="26472" y="26051"/>
                  </a:lnTo>
                  <a:lnTo>
                    <a:pt x="26652" y="26171"/>
                  </a:lnTo>
                  <a:lnTo>
                    <a:pt x="26892" y="26351"/>
                  </a:lnTo>
                  <a:lnTo>
                    <a:pt x="27132" y="26471"/>
                  </a:lnTo>
                  <a:lnTo>
                    <a:pt x="26832" y="26471"/>
                  </a:lnTo>
                  <a:lnTo>
                    <a:pt x="26532" y="26291"/>
                  </a:lnTo>
                  <a:lnTo>
                    <a:pt x="26352" y="26231"/>
                  </a:lnTo>
                  <a:lnTo>
                    <a:pt x="26172" y="26231"/>
                  </a:lnTo>
                  <a:lnTo>
                    <a:pt x="26034" y="26197"/>
                  </a:lnTo>
                  <a:lnTo>
                    <a:pt x="26034" y="26197"/>
                  </a:lnTo>
                  <a:lnTo>
                    <a:pt x="26892" y="26711"/>
                  </a:lnTo>
                  <a:lnTo>
                    <a:pt x="27732" y="27192"/>
                  </a:lnTo>
                  <a:lnTo>
                    <a:pt x="28093" y="27432"/>
                  </a:lnTo>
                  <a:lnTo>
                    <a:pt x="27672" y="27312"/>
                  </a:lnTo>
                  <a:lnTo>
                    <a:pt x="26772" y="26952"/>
                  </a:lnTo>
                  <a:lnTo>
                    <a:pt x="26112" y="26772"/>
                  </a:lnTo>
                  <a:lnTo>
                    <a:pt x="26592" y="27012"/>
                  </a:lnTo>
                  <a:lnTo>
                    <a:pt x="27432" y="27552"/>
                  </a:lnTo>
                  <a:lnTo>
                    <a:pt x="28213" y="28152"/>
                  </a:lnTo>
                  <a:lnTo>
                    <a:pt x="28513" y="28392"/>
                  </a:lnTo>
                  <a:lnTo>
                    <a:pt x="28153" y="28212"/>
                  </a:lnTo>
                  <a:lnTo>
                    <a:pt x="27312" y="27852"/>
                  </a:lnTo>
                  <a:lnTo>
                    <a:pt x="27252" y="27792"/>
                  </a:lnTo>
                  <a:lnTo>
                    <a:pt x="27612" y="28272"/>
                  </a:lnTo>
                  <a:lnTo>
                    <a:pt x="27792" y="28512"/>
                  </a:lnTo>
                  <a:lnTo>
                    <a:pt x="27912" y="28632"/>
                  </a:lnTo>
                  <a:lnTo>
                    <a:pt x="27792" y="28572"/>
                  </a:lnTo>
                  <a:lnTo>
                    <a:pt x="27732" y="28512"/>
                  </a:lnTo>
                  <a:lnTo>
                    <a:pt x="28453" y="29353"/>
                  </a:lnTo>
                  <a:lnTo>
                    <a:pt x="28813" y="29713"/>
                  </a:lnTo>
                  <a:lnTo>
                    <a:pt x="27492" y="28752"/>
                  </a:lnTo>
                  <a:lnTo>
                    <a:pt x="26952" y="28392"/>
                  </a:lnTo>
                  <a:lnTo>
                    <a:pt x="27492" y="29052"/>
                  </a:lnTo>
                  <a:lnTo>
                    <a:pt x="28032" y="29893"/>
                  </a:lnTo>
                  <a:lnTo>
                    <a:pt x="28753" y="30973"/>
                  </a:lnTo>
                  <a:lnTo>
                    <a:pt x="29053" y="31514"/>
                  </a:lnTo>
                  <a:lnTo>
                    <a:pt x="28693" y="31033"/>
                  </a:lnTo>
                  <a:lnTo>
                    <a:pt x="27792" y="30073"/>
                  </a:lnTo>
                  <a:lnTo>
                    <a:pt x="27072" y="29293"/>
                  </a:lnTo>
                  <a:lnTo>
                    <a:pt x="26412" y="28692"/>
                  </a:lnTo>
                  <a:lnTo>
                    <a:pt x="26712" y="29173"/>
                  </a:lnTo>
                  <a:lnTo>
                    <a:pt x="26952" y="29713"/>
                  </a:lnTo>
                  <a:lnTo>
                    <a:pt x="27132" y="30313"/>
                  </a:lnTo>
                  <a:lnTo>
                    <a:pt x="27252" y="30853"/>
                  </a:lnTo>
                  <a:lnTo>
                    <a:pt x="27252" y="31273"/>
                  </a:lnTo>
                  <a:lnTo>
                    <a:pt x="27132" y="30913"/>
                  </a:lnTo>
                  <a:lnTo>
                    <a:pt x="26952" y="30373"/>
                  </a:lnTo>
                  <a:lnTo>
                    <a:pt x="26652" y="29833"/>
                  </a:lnTo>
                  <a:lnTo>
                    <a:pt x="26412" y="29473"/>
                  </a:lnTo>
                  <a:lnTo>
                    <a:pt x="26532" y="29833"/>
                  </a:lnTo>
                  <a:lnTo>
                    <a:pt x="26712" y="31153"/>
                  </a:lnTo>
                  <a:lnTo>
                    <a:pt x="26772" y="31814"/>
                  </a:lnTo>
                  <a:lnTo>
                    <a:pt x="26712" y="32414"/>
                  </a:lnTo>
                  <a:lnTo>
                    <a:pt x="26652" y="32774"/>
                  </a:lnTo>
                  <a:lnTo>
                    <a:pt x="26592" y="32894"/>
                  </a:lnTo>
                  <a:lnTo>
                    <a:pt x="26592" y="32774"/>
                  </a:lnTo>
                  <a:lnTo>
                    <a:pt x="26652" y="32414"/>
                  </a:lnTo>
                  <a:lnTo>
                    <a:pt x="26592" y="31874"/>
                  </a:lnTo>
                  <a:lnTo>
                    <a:pt x="26412" y="31213"/>
                  </a:lnTo>
                  <a:lnTo>
                    <a:pt x="26112" y="30253"/>
                  </a:lnTo>
                  <a:lnTo>
                    <a:pt x="26052" y="30793"/>
                  </a:lnTo>
                  <a:lnTo>
                    <a:pt x="25992" y="31273"/>
                  </a:lnTo>
                  <a:lnTo>
                    <a:pt x="25812" y="31874"/>
                  </a:lnTo>
                  <a:lnTo>
                    <a:pt x="25631" y="32414"/>
                  </a:lnTo>
                  <a:lnTo>
                    <a:pt x="25451" y="32774"/>
                  </a:lnTo>
                  <a:lnTo>
                    <a:pt x="25391" y="32894"/>
                  </a:lnTo>
                  <a:lnTo>
                    <a:pt x="25451" y="32714"/>
                  </a:lnTo>
                  <a:lnTo>
                    <a:pt x="25511" y="32354"/>
                  </a:lnTo>
                  <a:lnTo>
                    <a:pt x="25631" y="31874"/>
                  </a:lnTo>
                  <a:lnTo>
                    <a:pt x="25631" y="31213"/>
                  </a:lnTo>
                  <a:lnTo>
                    <a:pt x="25631" y="30613"/>
                  </a:lnTo>
                  <a:lnTo>
                    <a:pt x="25571" y="30013"/>
                  </a:lnTo>
                  <a:lnTo>
                    <a:pt x="25571" y="29773"/>
                  </a:lnTo>
                  <a:lnTo>
                    <a:pt x="25511" y="29593"/>
                  </a:lnTo>
                  <a:lnTo>
                    <a:pt x="25451" y="29353"/>
                  </a:lnTo>
                  <a:lnTo>
                    <a:pt x="25451" y="29173"/>
                  </a:lnTo>
                  <a:lnTo>
                    <a:pt x="25391" y="29773"/>
                  </a:lnTo>
                  <a:lnTo>
                    <a:pt x="25271" y="30493"/>
                  </a:lnTo>
                  <a:lnTo>
                    <a:pt x="25091" y="31093"/>
                  </a:lnTo>
                  <a:lnTo>
                    <a:pt x="24851" y="31634"/>
                  </a:lnTo>
                  <a:lnTo>
                    <a:pt x="24791" y="31874"/>
                  </a:lnTo>
                  <a:lnTo>
                    <a:pt x="24671" y="31994"/>
                  </a:lnTo>
                  <a:lnTo>
                    <a:pt x="24731" y="31814"/>
                  </a:lnTo>
                  <a:lnTo>
                    <a:pt x="24791" y="31634"/>
                  </a:lnTo>
                  <a:lnTo>
                    <a:pt x="24911" y="31093"/>
                  </a:lnTo>
                  <a:lnTo>
                    <a:pt x="24971" y="30433"/>
                  </a:lnTo>
                  <a:lnTo>
                    <a:pt x="24971" y="30013"/>
                  </a:lnTo>
                  <a:lnTo>
                    <a:pt x="24911" y="30553"/>
                  </a:lnTo>
                  <a:lnTo>
                    <a:pt x="24851" y="31033"/>
                  </a:lnTo>
                  <a:lnTo>
                    <a:pt x="24731" y="31393"/>
                  </a:lnTo>
                  <a:lnTo>
                    <a:pt x="24671" y="31514"/>
                  </a:lnTo>
                  <a:lnTo>
                    <a:pt x="24731" y="31333"/>
                  </a:lnTo>
                  <a:lnTo>
                    <a:pt x="24731" y="31033"/>
                  </a:lnTo>
                  <a:lnTo>
                    <a:pt x="24731" y="30553"/>
                  </a:lnTo>
                  <a:lnTo>
                    <a:pt x="24671" y="30013"/>
                  </a:lnTo>
                  <a:lnTo>
                    <a:pt x="24431" y="28932"/>
                  </a:lnTo>
                  <a:lnTo>
                    <a:pt x="24371" y="28812"/>
                  </a:lnTo>
                  <a:lnTo>
                    <a:pt x="24251" y="29473"/>
                  </a:lnTo>
                  <a:lnTo>
                    <a:pt x="24071" y="30073"/>
                  </a:lnTo>
                  <a:lnTo>
                    <a:pt x="23831" y="30613"/>
                  </a:lnTo>
                  <a:lnTo>
                    <a:pt x="23651" y="30913"/>
                  </a:lnTo>
                  <a:lnTo>
                    <a:pt x="23531" y="31033"/>
                  </a:lnTo>
                  <a:lnTo>
                    <a:pt x="23591" y="30913"/>
                  </a:lnTo>
                  <a:lnTo>
                    <a:pt x="23711" y="30553"/>
                  </a:lnTo>
                  <a:lnTo>
                    <a:pt x="23891" y="30013"/>
                  </a:lnTo>
                  <a:lnTo>
                    <a:pt x="23951" y="29413"/>
                  </a:lnTo>
                  <a:lnTo>
                    <a:pt x="23951" y="28752"/>
                  </a:lnTo>
                  <a:lnTo>
                    <a:pt x="23891" y="28152"/>
                  </a:lnTo>
                  <a:lnTo>
                    <a:pt x="23891" y="28092"/>
                  </a:lnTo>
                  <a:lnTo>
                    <a:pt x="23771" y="28512"/>
                  </a:lnTo>
                  <a:lnTo>
                    <a:pt x="23591" y="28932"/>
                  </a:lnTo>
                  <a:lnTo>
                    <a:pt x="23350" y="29353"/>
                  </a:lnTo>
                  <a:lnTo>
                    <a:pt x="23110" y="29653"/>
                  </a:lnTo>
                  <a:lnTo>
                    <a:pt x="22930" y="29893"/>
                  </a:lnTo>
                  <a:lnTo>
                    <a:pt x="22810" y="29953"/>
                  </a:lnTo>
                  <a:lnTo>
                    <a:pt x="22870" y="29833"/>
                  </a:lnTo>
                  <a:lnTo>
                    <a:pt x="22990" y="29593"/>
                  </a:lnTo>
                  <a:lnTo>
                    <a:pt x="23170" y="29233"/>
                  </a:lnTo>
                  <a:lnTo>
                    <a:pt x="23290" y="28812"/>
                  </a:lnTo>
                  <a:lnTo>
                    <a:pt x="23411" y="28032"/>
                  </a:lnTo>
                  <a:lnTo>
                    <a:pt x="23110" y="28692"/>
                  </a:lnTo>
                  <a:lnTo>
                    <a:pt x="22750" y="29353"/>
                  </a:lnTo>
                  <a:lnTo>
                    <a:pt x="22390" y="29893"/>
                  </a:lnTo>
                  <a:lnTo>
                    <a:pt x="22030" y="30313"/>
                  </a:lnTo>
                  <a:lnTo>
                    <a:pt x="21790" y="30553"/>
                  </a:lnTo>
                  <a:lnTo>
                    <a:pt x="21670" y="30673"/>
                  </a:lnTo>
                  <a:lnTo>
                    <a:pt x="21730" y="30553"/>
                  </a:lnTo>
                  <a:lnTo>
                    <a:pt x="21970" y="30253"/>
                  </a:lnTo>
                  <a:lnTo>
                    <a:pt x="22210" y="29833"/>
                  </a:lnTo>
                  <a:lnTo>
                    <a:pt x="22450" y="29233"/>
                  </a:lnTo>
                  <a:lnTo>
                    <a:pt x="22810" y="28032"/>
                  </a:lnTo>
                  <a:lnTo>
                    <a:pt x="22450" y="28572"/>
                  </a:lnTo>
                  <a:lnTo>
                    <a:pt x="22150" y="28932"/>
                  </a:lnTo>
                  <a:lnTo>
                    <a:pt x="22030" y="29173"/>
                  </a:lnTo>
                  <a:lnTo>
                    <a:pt x="21970" y="29233"/>
                  </a:lnTo>
                  <a:lnTo>
                    <a:pt x="21970" y="29173"/>
                  </a:lnTo>
                  <a:lnTo>
                    <a:pt x="22090" y="28932"/>
                  </a:lnTo>
                  <a:lnTo>
                    <a:pt x="22330" y="28092"/>
                  </a:lnTo>
                  <a:lnTo>
                    <a:pt x="22510" y="27192"/>
                  </a:lnTo>
                  <a:lnTo>
                    <a:pt x="22510" y="26832"/>
                  </a:lnTo>
                  <a:lnTo>
                    <a:pt x="22450" y="27072"/>
                  </a:lnTo>
                  <a:lnTo>
                    <a:pt x="22030" y="28032"/>
                  </a:lnTo>
                  <a:lnTo>
                    <a:pt x="21790" y="28512"/>
                  </a:lnTo>
                  <a:lnTo>
                    <a:pt x="21550" y="28872"/>
                  </a:lnTo>
                  <a:lnTo>
                    <a:pt x="21310" y="29113"/>
                  </a:lnTo>
                  <a:lnTo>
                    <a:pt x="21250" y="29173"/>
                  </a:lnTo>
                  <a:lnTo>
                    <a:pt x="21310" y="29052"/>
                  </a:lnTo>
                  <a:lnTo>
                    <a:pt x="21490" y="28812"/>
                  </a:lnTo>
                  <a:lnTo>
                    <a:pt x="21610" y="28392"/>
                  </a:lnTo>
                  <a:lnTo>
                    <a:pt x="21730" y="27912"/>
                  </a:lnTo>
                  <a:lnTo>
                    <a:pt x="21850" y="27372"/>
                  </a:lnTo>
                  <a:lnTo>
                    <a:pt x="21910" y="26832"/>
                  </a:lnTo>
                  <a:lnTo>
                    <a:pt x="21730" y="27312"/>
                  </a:lnTo>
                  <a:lnTo>
                    <a:pt x="21370" y="28032"/>
                  </a:lnTo>
                  <a:lnTo>
                    <a:pt x="21190" y="28332"/>
                  </a:lnTo>
                  <a:lnTo>
                    <a:pt x="21370" y="27612"/>
                  </a:lnTo>
                  <a:lnTo>
                    <a:pt x="21070" y="28452"/>
                  </a:lnTo>
                  <a:lnTo>
                    <a:pt x="20589" y="29533"/>
                  </a:lnTo>
                  <a:lnTo>
                    <a:pt x="20409" y="29833"/>
                  </a:lnTo>
                  <a:lnTo>
                    <a:pt x="20469" y="29473"/>
                  </a:lnTo>
                  <a:lnTo>
                    <a:pt x="20683" y="28726"/>
                  </a:lnTo>
                  <a:lnTo>
                    <a:pt x="20469" y="28992"/>
                  </a:lnTo>
                  <a:lnTo>
                    <a:pt x="20589" y="28632"/>
                  </a:lnTo>
                  <a:lnTo>
                    <a:pt x="20649" y="28332"/>
                  </a:lnTo>
                  <a:lnTo>
                    <a:pt x="20469" y="28512"/>
                  </a:lnTo>
                  <a:lnTo>
                    <a:pt x="20409" y="28572"/>
                  </a:lnTo>
                  <a:lnTo>
                    <a:pt x="20409" y="28572"/>
                  </a:lnTo>
                  <a:lnTo>
                    <a:pt x="20469" y="28452"/>
                  </a:lnTo>
                  <a:lnTo>
                    <a:pt x="20589" y="28272"/>
                  </a:lnTo>
                  <a:lnTo>
                    <a:pt x="20709" y="28032"/>
                  </a:lnTo>
                  <a:lnTo>
                    <a:pt x="20769" y="27792"/>
                  </a:lnTo>
                  <a:lnTo>
                    <a:pt x="20769" y="27432"/>
                  </a:lnTo>
                  <a:lnTo>
                    <a:pt x="20829" y="26772"/>
                  </a:lnTo>
                  <a:lnTo>
                    <a:pt x="20769" y="26111"/>
                  </a:lnTo>
                  <a:lnTo>
                    <a:pt x="20649" y="26351"/>
                  </a:lnTo>
                  <a:lnTo>
                    <a:pt x="20469" y="26711"/>
                  </a:lnTo>
                  <a:lnTo>
                    <a:pt x="20289" y="26952"/>
                  </a:lnTo>
                  <a:lnTo>
                    <a:pt x="20169" y="27132"/>
                  </a:lnTo>
                  <a:lnTo>
                    <a:pt x="19869" y="27912"/>
                  </a:lnTo>
                  <a:lnTo>
                    <a:pt x="19749" y="28152"/>
                  </a:lnTo>
                  <a:lnTo>
                    <a:pt x="19689" y="28272"/>
                  </a:lnTo>
                  <a:lnTo>
                    <a:pt x="19689" y="28152"/>
                  </a:lnTo>
                  <a:lnTo>
                    <a:pt x="19809" y="27852"/>
                  </a:lnTo>
                  <a:lnTo>
                    <a:pt x="19869" y="27432"/>
                  </a:lnTo>
                  <a:lnTo>
                    <a:pt x="19929" y="26892"/>
                  </a:lnTo>
                  <a:lnTo>
                    <a:pt x="19989" y="26291"/>
                  </a:lnTo>
                  <a:lnTo>
                    <a:pt x="19929" y="25691"/>
                  </a:lnTo>
                  <a:lnTo>
                    <a:pt x="19689" y="26351"/>
                  </a:lnTo>
                  <a:lnTo>
                    <a:pt x="19509" y="26832"/>
                  </a:lnTo>
                  <a:lnTo>
                    <a:pt x="19269" y="27192"/>
                  </a:lnTo>
                  <a:lnTo>
                    <a:pt x="19089" y="27372"/>
                  </a:lnTo>
                  <a:lnTo>
                    <a:pt x="19209" y="27132"/>
                  </a:lnTo>
                  <a:lnTo>
                    <a:pt x="19329" y="26772"/>
                  </a:lnTo>
                  <a:lnTo>
                    <a:pt x="19389" y="26291"/>
                  </a:lnTo>
                  <a:lnTo>
                    <a:pt x="19449" y="25871"/>
                  </a:lnTo>
                  <a:lnTo>
                    <a:pt x="19209" y="26171"/>
                  </a:lnTo>
                  <a:lnTo>
                    <a:pt x="18668" y="26772"/>
                  </a:lnTo>
                  <a:lnTo>
                    <a:pt x="18488" y="26952"/>
                  </a:lnTo>
                  <a:lnTo>
                    <a:pt x="18368" y="27012"/>
                  </a:lnTo>
                  <a:lnTo>
                    <a:pt x="18428" y="26892"/>
                  </a:lnTo>
                  <a:lnTo>
                    <a:pt x="18608" y="26711"/>
                  </a:lnTo>
                  <a:lnTo>
                    <a:pt x="18969" y="25991"/>
                  </a:lnTo>
                  <a:lnTo>
                    <a:pt x="19209" y="25331"/>
                  </a:lnTo>
                  <a:lnTo>
                    <a:pt x="18909" y="25691"/>
                  </a:lnTo>
                  <a:lnTo>
                    <a:pt x="18428" y="26231"/>
                  </a:lnTo>
                  <a:lnTo>
                    <a:pt x="18308" y="26351"/>
                  </a:lnTo>
                  <a:lnTo>
                    <a:pt x="18248" y="26411"/>
                  </a:lnTo>
                  <a:lnTo>
                    <a:pt x="18248" y="26351"/>
                  </a:lnTo>
                  <a:lnTo>
                    <a:pt x="18368" y="26171"/>
                  </a:lnTo>
                  <a:lnTo>
                    <a:pt x="18668" y="25511"/>
                  </a:lnTo>
                  <a:lnTo>
                    <a:pt x="18849" y="24971"/>
                  </a:lnTo>
                  <a:lnTo>
                    <a:pt x="18548" y="25391"/>
                  </a:lnTo>
                  <a:lnTo>
                    <a:pt x="18128" y="25811"/>
                  </a:lnTo>
                  <a:lnTo>
                    <a:pt x="17468" y="26411"/>
                  </a:lnTo>
                  <a:lnTo>
                    <a:pt x="17228" y="26531"/>
                  </a:lnTo>
                  <a:lnTo>
                    <a:pt x="17408" y="26351"/>
                  </a:lnTo>
                  <a:lnTo>
                    <a:pt x="17888" y="25631"/>
                  </a:lnTo>
                  <a:lnTo>
                    <a:pt x="18188" y="25091"/>
                  </a:lnTo>
                  <a:lnTo>
                    <a:pt x="18428" y="24611"/>
                  </a:lnTo>
                  <a:lnTo>
                    <a:pt x="17948" y="24971"/>
                  </a:lnTo>
                  <a:lnTo>
                    <a:pt x="17768" y="25091"/>
                  </a:lnTo>
                  <a:lnTo>
                    <a:pt x="17588" y="25331"/>
                  </a:lnTo>
                  <a:lnTo>
                    <a:pt x="16988" y="25751"/>
                  </a:lnTo>
                  <a:lnTo>
                    <a:pt x="16808" y="25871"/>
                  </a:lnTo>
                  <a:lnTo>
                    <a:pt x="16928" y="25691"/>
                  </a:lnTo>
                  <a:lnTo>
                    <a:pt x="17348" y="25091"/>
                  </a:lnTo>
                  <a:lnTo>
                    <a:pt x="17768" y="24370"/>
                  </a:lnTo>
                  <a:lnTo>
                    <a:pt x="17468" y="24671"/>
                  </a:lnTo>
                  <a:lnTo>
                    <a:pt x="17108" y="24971"/>
                  </a:lnTo>
                  <a:lnTo>
                    <a:pt x="16688" y="25271"/>
                  </a:lnTo>
                  <a:lnTo>
                    <a:pt x="16387" y="25511"/>
                  </a:lnTo>
                  <a:lnTo>
                    <a:pt x="17228" y="28212"/>
                  </a:lnTo>
                  <a:lnTo>
                    <a:pt x="18008" y="30613"/>
                  </a:lnTo>
                  <a:lnTo>
                    <a:pt x="18728" y="33074"/>
                  </a:lnTo>
                  <a:lnTo>
                    <a:pt x="19509" y="36075"/>
                  </a:lnTo>
                  <a:lnTo>
                    <a:pt x="20169" y="39197"/>
                  </a:lnTo>
                  <a:lnTo>
                    <a:pt x="20829" y="42378"/>
                  </a:lnTo>
                  <a:lnTo>
                    <a:pt x="21370" y="45440"/>
                  </a:lnTo>
                  <a:lnTo>
                    <a:pt x="33255" y="43339"/>
                  </a:lnTo>
                  <a:lnTo>
                    <a:pt x="33015" y="43159"/>
                  </a:lnTo>
                  <a:lnTo>
                    <a:pt x="32714" y="42858"/>
                  </a:lnTo>
                  <a:lnTo>
                    <a:pt x="32474" y="42498"/>
                  </a:lnTo>
                  <a:lnTo>
                    <a:pt x="32174" y="42078"/>
                  </a:lnTo>
                  <a:lnTo>
                    <a:pt x="31994" y="41658"/>
                  </a:lnTo>
                  <a:lnTo>
                    <a:pt x="31874" y="41298"/>
                  </a:lnTo>
                  <a:lnTo>
                    <a:pt x="31814" y="41118"/>
                  </a:lnTo>
                  <a:lnTo>
                    <a:pt x="31754" y="40758"/>
                  </a:lnTo>
                  <a:lnTo>
                    <a:pt x="31634" y="41058"/>
                  </a:lnTo>
                  <a:lnTo>
                    <a:pt x="31454" y="41418"/>
                  </a:lnTo>
                  <a:lnTo>
                    <a:pt x="31334" y="41838"/>
                  </a:lnTo>
                  <a:lnTo>
                    <a:pt x="31274" y="42258"/>
                  </a:lnTo>
                  <a:lnTo>
                    <a:pt x="31214" y="42618"/>
                  </a:lnTo>
                  <a:lnTo>
                    <a:pt x="31214" y="42858"/>
                  </a:lnTo>
                  <a:lnTo>
                    <a:pt x="31214" y="42978"/>
                  </a:lnTo>
                  <a:lnTo>
                    <a:pt x="31154" y="42858"/>
                  </a:lnTo>
                  <a:lnTo>
                    <a:pt x="31094" y="42618"/>
                  </a:lnTo>
                  <a:lnTo>
                    <a:pt x="31094" y="42258"/>
                  </a:lnTo>
                  <a:lnTo>
                    <a:pt x="31034" y="41838"/>
                  </a:lnTo>
                  <a:lnTo>
                    <a:pt x="31094" y="41358"/>
                  </a:lnTo>
                  <a:lnTo>
                    <a:pt x="31154" y="40938"/>
                  </a:lnTo>
                  <a:lnTo>
                    <a:pt x="31214" y="40818"/>
                  </a:lnTo>
                  <a:lnTo>
                    <a:pt x="30974" y="41058"/>
                  </a:lnTo>
                  <a:lnTo>
                    <a:pt x="30854" y="41238"/>
                  </a:lnTo>
                  <a:lnTo>
                    <a:pt x="30794" y="41418"/>
                  </a:lnTo>
                  <a:lnTo>
                    <a:pt x="30794" y="41238"/>
                  </a:lnTo>
                  <a:lnTo>
                    <a:pt x="30854" y="40938"/>
                  </a:lnTo>
                  <a:lnTo>
                    <a:pt x="30974" y="40637"/>
                  </a:lnTo>
                  <a:lnTo>
                    <a:pt x="31274" y="40097"/>
                  </a:lnTo>
                  <a:lnTo>
                    <a:pt x="31514" y="39737"/>
                  </a:lnTo>
                  <a:lnTo>
                    <a:pt x="31574" y="39677"/>
                  </a:lnTo>
                  <a:lnTo>
                    <a:pt x="31394" y="39797"/>
                  </a:lnTo>
                  <a:lnTo>
                    <a:pt x="31034" y="40097"/>
                  </a:lnTo>
                  <a:lnTo>
                    <a:pt x="30854" y="40277"/>
                  </a:lnTo>
                  <a:lnTo>
                    <a:pt x="30674" y="40397"/>
                  </a:lnTo>
                  <a:lnTo>
                    <a:pt x="30614" y="40577"/>
                  </a:lnTo>
                  <a:lnTo>
                    <a:pt x="30614" y="40397"/>
                  </a:lnTo>
                  <a:lnTo>
                    <a:pt x="30674" y="40157"/>
                  </a:lnTo>
                  <a:lnTo>
                    <a:pt x="30794" y="39917"/>
                  </a:lnTo>
                  <a:lnTo>
                    <a:pt x="31094" y="39437"/>
                  </a:lnTo>
                  <a:lnTo>
                    <a:pt x="31334" y="39197"/>
                  </a:lnTo>
                  <a:lnTo>
                    <a:pt x="31394" y="39137"/>
                  </a:lnTo>
                  <a:lnTo>
                    <a:pt x="31394" y="39137"/>
                  </a:lnTo>
                  <a:lnTo>
                    <a:pt x="30974" y="39257"/>
                  </a:lnTo>
                  <a:lnTo>
                    <a:pt x="30734" y="39317"/>
                  </a:lnTo>
                  <a:lnTo>
                    <a:pt x="30554" y="39437"/>
                  </a:lnTo>
                  <a:lnTo>
                    <a:pt x="30434" y="39557"/>
                  </a:lnTo>
                  <a:lnTo>
                    <a:pt x="30494" y="39377"/>
                  </a:lnTo>
                  <a:lnTo>
                    <a:pt x="30674" y="39197"/>
                  </a:lnTo>
                  <a:lnTo>
                    <a:pt x="30854" y="39017"/>
                  </a:lnTo>
                  <a:lnTo>
                    <a:pt x="31034" y="38897"/>
                  </a:lnTo>
                  <a:lnTo>
                    <a:pt x="30614" y="39077"/>
                  </a:lnTo>
                  <a:lnTo>
                    <a:pt x="30013" y="39377"/>
                  </a:lnTo>
                  <a:lnTo>
                    <a:pt x="29833" y="39557"/>
                  </a:lnTo>
                  <a:lnTo>
                    <a:pt x="29773" y="39557"/>
                  </a:lnTo>
                  <a:lnTo>
                    <a:pt x="29833" y="39497"/>
                  </a:lnTo>
                  <a:lnTo>
                    <a:pt x="29953" y="39317"/>
                  </a:lnTo>
                  <a:lnTo>
                    <a:pt x="30434" y="38837"/>
                  </a:lnTo>
                  <a:lnTo>
                    <a:pt x="30914" y="38477"/>
                  </a:lnTo>
                  <a:lnTo>
                    <a:pt x="31334" y="38236"/>
                  </a:lnTo>
                  <a:lnTo>
                    <a:pt x="31094" y="38236"/>
                  </a:lnTo>
                  <a:lnTo>
                    <a:pt x="30373" y="38356"/>
                  </a:lnTo>
                  <a:lnTo>
                    <a:pt x="30373" y="38356"/>
                  </a:lnTo>
                  <a:lnTo>
                    <a:pt x="31034" y="37996"/>
                  </a:lnTo>
                  <a:lnTo>
                    <a:pt x="31514" y="37756"/>
                  </a:lnTo>
                  <a:lnTo>
                    <a:pt x="31874" y="37636"/>
                  </a:lnTo>
                  <a:lnTo>
                    <a:pt x="31934" y="37576"/>
                  </a:lnTo>
                  <a:lnTo>
                    <a:pt x="31694" y="37576"/>
                  </a:lnTo>
                  <a:lnTo>
                    <a:pt x="31394" y="37636"/>
                  </a:lnTo>
                  <a:lnTo>
                    <a:pt x="31094" y="37756"/>
                  </a:lnTo>
                  <a:lnTo>
                    <a:pt x="30494" y="37996"/>
                  </a:lnTo>
                  <a:lnTo>
                    <a:pt x="30253" y="38116"/>
                  </a:lnTo>
                  <a:lnTo>
                    <a:pt x="30434" y="37936"/>
                  </a:lnTo>
                  <a:lnTo>
                    <a:pt x="30974" y="37516"/>
                  </a:lnTo>
                  <a:lnTo>
                    <a:pt x="31274" y="37276"/>
                  </a:lnTo>
                  <a:lnTo>
                    <a:pt x="31634" y="37156"/>
                  </a:lnTo>
                  <a:lnTo>
                    <a:pt x="31814" y="37096"/>
                  </a:lnTo>
                  <a:lnTo>
                    <a:pt x="31814" y="37036"/>
                  </a:lnTo>
                  <a:lnTo>
                    <a:pt x="31814" y="36976"/>
                  </a:lnTo>
                  <a:lnTo>
                    <a:pt x="31574" y="36976"/>
                  </a:lnTo>
                  <a:lnTo>
                    <a:pt x="31094" y="37036"/>
                  </a:lnTo>
                  <a:lnTo>
                    <a:pt x="30674" y="37096"/>
                  </a:lnTo>
                  <a:lnTo>
                    <a:pt x="30674" y="37036"/>
                  </a:lnTo>
                  <a:lnTo>
                    <a:pt x="31034" y="36916"/>
                  </a:lnTo>
                  <a:lnTo>
                    <a:pt x="31574" y="36676"/>
                  </a:lnTo>
                  <a:lnTo>
                    <a:pt x="31994" y="36556"/>
                  </a:lnTo>
                  <a:lnTo>
                    <a:pt x="31754" y="36496"/>
                  </a:lnTo>
                  <a:lnTo>
                    <a:pt x="31574" y="36496"/>
                  </a:lnTo>
                  <a:lnTo>
                    <a:pt x="31694" y="36436"/>
                  </a:lnTo>
                  <a:lnTo>
                    <a:pt x="32054" y="36256"/>
                  </a:lnTo>
                  <a:lnTo>
                    <a:pt x="32174" y="36256"/>
                  </a:lnTo>
                  <a:lnTo>
                    <a:pt x="32354" y="35895"/>
                  </a:lnTo>
                  <a:lnTo>
                    <a:pt x="32654" y="35595"/>
                  </a:lnTo>
                  <a:lnTo>
                    <a:pt x="32054" y="35895"/>
                  </a:lnTo>
                  <a:lnTo>
                    <a:pt x="31814" y="36075"/>
                  </a:lnTo>
                  <a:lnTo>
                    <a:pt x="31694" y="36136"/>
                  </a:lnTo>
                  <a:lnTo>
                    <a:pt x="31754" y="36015"/>
                  </a:lnTo>
                  <a:lnTo>
                    <a:pt x="31994" y="35835"/>
                  </a:lnTo>
                  <a:lnTo>
                    <a:pt x="32354" y="35535"/>
                  </a:lnTo>
                  <a:lnTo>
                    <a:pt x="32835" y="35235"/>
                  </a:lnTo>
                  <a:lnTo>
                    <a:pt x="33495" y="34875"/>
                  </a:lnTo>
                  <a:lnTo>
                    <a:pt x="34095" y="34575"/>
                  </a:lnTo>
                  <a:lnTo>
                    <a:pt x="33255" y="34755"/>
                  </a:lnTo>
                  <a:lnTo>
                    <a:pt x="32775" y="34875"/>
                  </a:lnTo>
                  <a:lnTo>
                    <a:pt x="32354" y="34995"/>
                  </a:lnTo>
                  <a:lnTo>
                    <a:pt x="32114" y="35115"/>
                  </a:lnTo>
                  <a:lnTo>
                    <a:pt x="31994" y="35115"/>
                  </a:lnTo>
                  <a:lnTo>
                    <a:pt x="32114" y="35055"/>
                  </a:lnTo>
                  <a:lnTo>
                    <a:pt x="32354" y="34875"/>
                  </a:lnTo>
                  <a:lnTo>
                    <a:pt x="32714" y="34695"/>
                  </a:lnTo>
                  <a:lnTo>
                    <a:pt x="33195" y="34455"/>
                  </a:lnTo>
                  <a:lnTo>
                    <a:pt x="33675" y="34275"/>
                  </a:lnTo>
                  <a:lnTo>
                    <a:pt x="33675" y="34095"/>
                  </a:lnTo>
                  <a:lnTo>
                    <a:pt x="33795" y="33614"/>
                  </a:lnTo>
                  <a:lnTo>
                    <a:pt x="33975" y="33014"/>
                  </a:lnTo>
                  <a:lnTo>
                    <a:pt x="34215" y="32474"/>
                  </a:lnTo>
                  <a:lnTo>
                    <a:pt x="34095" y="32594"/>
                  </a:lnTo>
                  <a:lnTo>
                    <a:pt x="33375" y="33254"/>
                  </a:lnTo>
                  <a:lnTo>
                    <a:pt x="33015" y="33614"/>
                  </a:lnTo>
                  <a:lnTo>
                    <a:pt x="32775" y="33915"/>
                  </a:lnTo>
                  <a:lnTo>
                    <a:pt x="32594" y="34215"/>
                  </a:lnTo>
                  <a:lnTo>
                    <a:pt x="32714" y="33915"/>
                  </a:lnTo>
                  <a:lnTo>
                    <a:pt x="32895" y="33494"/>
                  </a:lnTo>
                  <a:lnTo>
                    <a:pt x="33122" y="33096"/>
                  </a:lnTo>
                  <a:lnTo>
                    <a:pt x="32895" y="33374"/>
                  </a:lnTo>
                  <a:lnTo>
                    <a:pt x="32654" y="33915"/>
                  </a:lnTo>
                  <a:lnTo>
                    <a:pt x="32414" y="34335"/>
                  </a:lnTo>
                  <a:lnTo>
                    <a:pt x="32354" y="34575"/>
                  </a:lnTo>
                  <a:lnTo>
                    <a:pt x="32294" y="34695"/>
                  </a:lnTo>
                  <a:lnTo>
                    <a:pt x="32294" y="34515"/>
                  </a:lnTo>
                  <a:lnTo>
                    <a:pt x="32354" y="34335"/>
                  </a:lnTo>
                  <a:lnTo>
                    <a:pt x="32474" y="33855"/>
                  </a:lnTo>
                  <a:lnTo>
                    <a:pt x="32654" y="33254"/>
                  </a:lnTo>
                  <a:lnTo>
                    <a:pt x="32955" y="32654"/>
                  </a:lnTo>
                  <a:lnTo>
                    <a:pt x="33255" y="32174"/>
                  </a:lnTo>
                  <a:lnTo>
                    <a:pt x="33135" y="32294"/>
                  </a:lnTo>
                  <a:lnTo>
                    <a:pt x="32955" y="32474"/>
                  </a:lnTo>
                  <a:lnTo>
                    <a:pt x="32835" y="32594"/>
                  </a:lnTo>
                  <a:lnTo>
                    <a:pt x="32654" y="32774"/>
                  </a:lnTo>
                  <a:lnTo>
                    <a:pt x="32354" y="33134"/>
                  </a:lnTo>
                  <a:lnTo>
                    <a:pt x="31994" y="33614"/>
                  </a:lnTo>
                  <a:lnTo>
                    <a:pt x="31694" y="34095"/>
                  </a:lnTo>
                  <a:lnTo>
                    <a:pt x="31454" y="34515"/>
                  </a:lnTo>
                  <a:lnTo>
                    <a:pt x="31334" y="34815"/>
                  </a:lnTo>
                  <a:lnTo>
                    <a:pt x="31394" y="34515"/>
                  </a:lnTo>
                  <a:lnTo>
                    <a:pt x="31514" y="34035"/>
                  </a:lnTo>
                  <a:lnTo>
                    <a:pt x="31754" y="33494"/>
                  </a:lnTo>
                  <a:lnTo>
                    <a:pt x="32174" y="32654"/>
                  </a:lnTo>
                  <a:lnTo>
                    <a:pt x="31454" y="33194"/>
                  </a:lnTo>
                  <a:lnTo>
                    <a:pt x="30974" y="33614"/>
                  </a:lnTo>
                  <a:lnTo>
                    <a:pt x="30674" y="33975"/>
                  </a:lnTo>
                  <a:lnTo>
                    <a:pt x="30494" y="34275"/>
                  </a:lnTo>
                  <a:lnTo>
                    <a:pt x="30434" y="34335"/>
                  </a:lnTo>
                  <a:lnTo>
                    <a:pt x="30434" y="34275"/>
                  </a:lnTo>
                  <a:lnTo>
                    <a:pt x="30554" y="33915"/>
                  </a:lnTo>
                  <a:lnTo>
                    <a:pt x="30854" y="33494"/>
                  </a:lnTo>
                  <a:lnTo>
                    <a:pt x="31274" y="33014"/>
                  </a:lnTo>
                  <a:lnTo>
                    <a:pt x="32114" y="32114"/>
                  </a:lnTo>
                  <a:lnTo>
                    <a:pt x="32354" y="31874"/>
                  </a:lnTo>
                  <a:lnTo>
                    <a:pt x="31994" y="32054"/>
                  </a:lnTo>
                  <a:lnTo>
                    <a:pt x="31454" y="32294"/>
                  </a:lnTo>
                  <a:lnTo>
                    <a:pt x="31094" y="32594"/>
                  </a:lnTo>
                  <a:lnTo>
                    <a:pt x="30794" y="32774"/>
                  </a:lnTo>
                  <a:lnTo>
                    <a:pt x="30974" y="32534"/>
                  </a:lnTo>
                  <a:lnTo>
                    <a:pt x="31394" y="32174"/>
                  </a:lnTo>
                  <a:lnTo>
                    <a:pt x="31874" y="31814"/>
                  </a:lnTo>
                  <a:lnTo>
                    <a:pt x="32294" y="31514"/>
                  </a:lnTo>
                  <a:lnTo>
                    <a:pt x="32775" y="31333"/>
                  </a:lnTo>
                  <a:lnTo>
                    <a:pt x="32775" y="31333"/>
                  </a:lnTo>
                  <a:lnTo>
                    <a:pt x="31994" y="31454"/>
                  </a:lnTo>
                  <a:lnTo>
                    <a:pt x="31034" y="31634"/>
                  </a:lnTo>
                  <a:lnTo>
                    <a:pt x="29833" y="31874"/>
                  </a:lnTo>
                  <a:lnTo>
                    <a:pt x="29293" y="31994"/>
                  </a:lnTo>
                  <a:lnTo>
                    <a:pt x="29833" y="31814"/>
                  </a:lnTo>
                  <a:lnTo>
                    <a:pt x="30914" y="31333"/>
                  </a:lnTo>
                  <a:lnTo>
                    <a:pt x="31814" y="31033"/>
                  </a:lnTo>
                  <a:lnTo>
                    <a:pt x="32534" y="30853"/>
                  </a:lnTo>
                  <a:lnTo>
                    <a:pt x="31934" y="30793"/>
                  </a:lnTo>
                  <a:lnTo>
                    <a:pt x="30494" y="30793"/>
                  </a:lnTo>
                  <a:lnTo>
                    <a:pt x="30914" y="30733"/>
                  </a:lnTo>
                  <a:lnTo>
                    <a:pt x="31874" y="30553"/>
                  </a:lnTo>
                  <a:lnTo>
                    <a:pt x="32234" y="30493"/>
                  </a:lnTo>
                  <a:lnTo>
                    <a:pt x="31814" y="30493"/>
                  </a:lnTo>
                  <a:lnTo>
                    <a:pt x="32114" y="30373"/>
                  </a:lnTo>
                  <a:lnTo>
                    <a:pt x="32654" y="30253"/>
                  </a:lnTo>
                  <a:lnTo>
                    <a:pt x="32534" y="30253"/>
                  </a:lnTo>
                  <a:lnTo>
                    <a:pt x="31754" y="30073"/>
                  </a:lnTo>
                  <a:lnTo>
                    <a:pt x="31394" y="30013"/>
                  </a:lnTo>
                  <a:lnTo>
                    <a:pt x="31754" y="30013"/>
                  </a:lnTo>
                  <a:lnTo>
                    <a:pt x="32594" y="29953"/>
                  </a:lnTo>
                  <a:lnTo>
                    <a:pt x="33495" y="30013"/>
                  </a:lnTo>
                  <a:lnTo>
                    <a:pt x="34035" y="30073"/>
                  </a:lnTo>
                  <a:lnTo>
                    <a:pt x="33435" y="29893"/>
                  </a:lnTo>
                  <a:lnTo>
                    <a:pt x="32594" y="29653"/>
                  </a:lnTo>
                  <a:lnTo>
                    <a:pt x="32174" y="29533"/>
                  </a:lnTo>
                  <a:lnTo>
                    <a:pt x="32594" y="29533"/>
                  </a:lnTo>
                  <a:lnTo>
                    <a:pt x="33435" y="29593"/>
                  </a:lnTo>
                  <a:lnTo>
                    <a:pt x="34395" y="29713"/>
                  </a:lnTo>
                  <a:lnTo>
                    <a:pt x="34455" y="29713"/>
                  </a:lnTo>
                  <a:lnTo>
                    <a:pt x="34275" y="29653"/>
                  </a:lnTo>
                  <a:lnTo>
                    <a:pt x="34095" y="29593"/>
                  </a:lnTo>
                  <a:lnTo>
                    <a:pt x="33915" y="29533"/>
                  </a:lnTo>
                  <a:lnTo>
                    <a:pt x="33615" y="29473"/>
                  </a:lnTo>
                  <a:lnTo>
                    <a:pt x="33435" y="29353"/>
                  </a:lnTo>
                  <a:lnTo>
                    <a:pt x="34335" y="29353"/>
                  </a:lnTo>
                  <a:lnTo>
                    <a:pt x="34935" y="29473"/>
                  </a:lnTo>
                  <a:lnTo>
                    <a:pt x="34515" y="29293"/>
                  </a:lnTo>
                  <a:lnTo>
                    <a:pt x="34335" y="29173"/>
                  </a:lnTo>
                  <a:lnTo>
                    <a:pt x="34485" y="29173"/>
                  </a:lnTo>
                  <a:lnTo>
                    <a:pt x="34035" y="28992"/>
                  </a:lnTo>
                  <a:lnTo>
                    <a:pt x="33615" y="28872"/>
                  </a:lnTo>
                  <a:lnTo>
                    <a:pt x="34035" y="28932"/>
                  </a:lnTo>
                  <a:lnTo>
                    <a:pt x="35055" y="29052"/>
                  </a:lnTo>
                  <a:lnTo>
                    <a:pt x="35716" y="29113"/>
                  </a:lnTo>
                  <a:lnTo>
                    <a:pt x="35236" y="28932"/>
                  </a:lnTo>
                  <a:lnTo>
                    <a:pt x="34695" y="28692"/>
                  </a:lnTo>
                  <a:lnTo>
                    <a:pt x="34275" y="28392"/>
                  </a:lnTo>
                  <a:lnTo>
                    <a:pt x="34095" y="28272"/>
                  </a:lnTo>
                  <a:lnTo>
                    <a:pt x="33975" y="28152"/>
                  </a:lnTo>
                  <a:lnTo>
                    <a:pt x="33915" y="28032"/>
                  </a:lnTo>
                  <a:lnTo>
                    <a:pt x="33975" y="28092"/>
                  </a:lnTo>
                  <a:lnTo>
                    <a:pt x="34155" y="28212"/>
                  </a:lnTo>
                  <a:lnTo>
                    <a:pt x="34275" y="28332"/>
                  </a:lnTo>
                  <a:lnTo>
                    <a:pt x="34755" y="28512"/>
                  </a:lnTo>
                  <a:lnTo>
                    <a:pt x="35356" y="28692"/>
                  </a:lnTo>
                  <a:lnTo>
                    <a:pt x="36556" y="28932"/>
                  </a:lnTo>
                  <a:lnTo>
                    <a:pt x="36796" y="28992"/>
                  </a:lnTo>
                  <a:lnTo>
                    <a:pt x="36856" y="29052"/>
                  </a:lnTo>
                  <a:lnTo>
                    <a:pt x="37156" y="29052"/>
                  </a:lnTo>
                  <a:lnTo>
                    <a:pt x="37757" y="29233"/>
                  </a:lnTo>
                  <a:lnTo>
                    <a:pt x="38297" y="29413"/>
                  </a:lnTo>
                  <a:lnTo>
                    <a:pt x="38897" y="29593"/>
                  </a:lnTo>
                  <a:lnTo>
                    <a:pt x="39317" y="29833"/>
                  </a:lnTo>
                  <a:lnTo>
                    <a:pt x="38777" y="29353"/>
                  </a:lnTo>
                  <a:lnTo>
                    <a:pt x="38177" y="28932"/>
                  </a:lnTo>
                  <a:lnTo>
                    <a:pt x="37937" y="28812"/>
                  </a:lnTo>
                  <a:lnTo>
                    <a:pt x="38177" y="28872"/>
                  </a:lnTo>
                  <a:lnTo>
                    <a:pt x="38777" y="29052"/>
                  </a:lnTo>
                  <a:lnTo>
                    <a:pt x="38717" y="28992"/>
                  </a:lnTo>
                  <a:lnTo>
                    <a:pt x="38897" y="29052"/>
                  </a:lnTo>
                  <a:lnTo>
                    <a:pt x="39257" y="29173"/>
                  </a:lnTo>
                  <a:lnTo>
                    <a:pt x="39557" y="29353"/>
                  </a:lnTo>
                  <a:lnTo>
                    <a:pt x="39798" y="29473"/>
                  </a:lnTo>
                  <a:lnTo>
                    <a:pt x="39377" y="28872"/>
                  </a:lnTo>
                  <a:lnTo>
                    <a:pt x="39257" y="28692"/>
                  </a:lnTo>
                  <a:lnTo>
                    <a:pt x="39497" y="28872"/>
                  </a:lnTo>
                  <a:lnTo>
                    <a:pt x="39677" y="28872"/>
                  </a:lnTo>
                  <a:lnTo>
                    <a:pt x="40398" y="28932"/>
                  </a:lnTo>
                  <a:lnTo>
                    <a:pt x="41178" y="29113"/>
                  </a:lnTo>
                  <a:lnTo>
                    <a:pt x="41598" y="29233"/>
                  </a:lnTo>
                  <a:lnTo>
                    <a:pt x="41538" y="29173"/>
                  </a:lnTo>
                  <a:lnTo>
                    <a:pt x="40938" y="28992"/>
                  </a:lnTo>
                  <a:lnTo>
                    <a:pt x="40518" y="28812"/>
                  </a:lnTo>
                  <a:lnTo>
                    <a:pt x="39798" y="28632"/>
                  </a:lnTo>
                  <a:lnTo>
                    <a:pt x="39077" y="28452"/>
                  </a:lnTo>
                  <a:lnTo>
                    <a:pt x="38777" y="28392"/>
                  </a:lnTo>
                  <a:lnTo>
                    <a:pt x="39077" y="28392"/>
                  </a:lnTo>
                  <a:lnTo>
                    <a:pt x="39798" y="28452"/>
                  </a:lnTo>
                  <a:lnTo>
                    <a:pt x="40638" y="28632"/>
                  </a:lnTo>
                  <a:lnTo>
                    <a:pt x="40158" y="28452"/>
                  </a:lnTo>
                  <a:lnTo>
                    <a:pt x="39317" y="28212"/>
                  </a:lnTo>
                  <a:lnTo>
                    <a:pt x="38897" y="28152"/>
                  </a:lnTo>
                  <a:lnTo>
                    <a:pt x="38537" y="28092"/>
                  </a:lnTo>
                  <a:lnTo>
                    <a:pt x="38297" y="28152"/>
                  </a:lnTo>
                  <a:lnTo>
                    <a:pt x="38537" y="28032"/>
                  </a:lnTo>
                  <a:lnTo>
                    <a:pt x="38897" y="28032"/>
                  </a:lnTo>
                  <a:lnTo>
                    <a:pt x="39377" y="28092"/>
                  </a:lnTo>
                  <a:lnTo>
                    <a:pt x="40218" y="28212"/>
                  </a:lnTo>
                  <a:lnTo>
                    <a:pt x="40698" y="28332"/>
                  </a:lnTo>
                  <a:lnTo>
                    <a:pt x="40578" y="28212"/>
                  </a:lnTo>
                  <a:lnTo>
                    <a:pt x="40398" y="28212"/>
                  </a:lnTo>
                  <a:lnTo>
                    <a:pt x="39617" y="27972"/>
                  </a:lnTo>
                  <a:lnTo>
                    <a:pt x="39437" y="27972"/>
                  </a:lnTo>
                  <a:lnTo>
                    <a:pt x="39137" y="27912"/>
                  </a:lnTo>
                  <a:lnTo>
                    <a:pt x="38717" y="27852"/>
                  </a:lnTo>
                  <a:lnTo>
                    <a:pt x="38297" y="27792"/>
                  </a:lnTo>
                  <a:lnTo>
                    <a:pt x="37817" y="27852"/>
                  </a:lnTo>
                  <a:lnTo>
                    <a:pt x="37457" y="27912"/>
                  </a:lnTo>
                  <a:lnTo>
                    <a:pt x="37216" y="27972"/>
                  </a:lnTo>
                  <a:lnTo>
                    <a:pt x="37096" y="27972"/>
                  </a:lnTo>
                  <a:lnTo>
                    <a:pt x="37216" y="27912"/>
                  </a:lnTo>
                  <a:lnTo>
                    <a:pt x="37457" y="27852"/>
                  </a:lnTo>
                  <a:lnTo>
                    <a:pt x="37817" y="27732"/>
                  </a:lnTo>
                  <a:lnTo>
                    <a:pt x="38237" y="27672"/>
                  </a:lnTo>
                  <a:lnTo>
                    <a:pt x="38777" y="27612"/>
                  </a:lnTo>
                  <a:lnTo>
                    <a:pt x="39017" y="27612"/>
                  </a:lnTo>
                  <a:lnTo>
                    <a:pt x="38597" y="27492"/>
                  </a:lnTo>
                  <a:lnTo>
                    <a:pt x="37817" y="27492"/>
                  </a:lnTo>
                  <a:lnTo>
                    <a:pt x="37096" y="27552"/>
                  </a:lnTo>
                  <a:lnTo>
                    <a:pt x="36856" y="27552"/>
                  </a:lnTo>
                  <a:lnTo>
                    <a:pt x="37096" y="27492"/>
                  </a:lnTo>
                  <a:lnTo>
                    <a:pt x="37817" y="27312"/>
                  </a:lnTo>
                  <a:lnTo>
                    <a:pt x="38177" y="27312"/>
                  </a:lnTo>
                  <a:lnTo>
                    <a:pt x="38537" y="27252"/>
                  </a:lnTo>
                  <a:lnTo>
                    <a:pt x="39017" y="27252"/>
                  </a:lnTo>
                  <a:lnTo>
                    <a:pt x="38897" y="27192"/>
                  </a:lnTo>
                  <a:lnTo>
                    <a:pt x="38597" y="27132"/>
                  </a:lnTo>
                  <a:lnTo>
                    <a:pt x="38357" y="27072"/>
                  </a:lnTo>
                  <a:lnTo>
                    <a:pt x="38057" y="27012"/>
                  </a:lnTo>
                  <a:lnTo>
                    <a:pt x="37757" y="27012"/>
                  </a:lnTo>
                  <a:lnTo>
                    <a:pt x="37517" y="27072"/>
                  </a:lnTo>
                  <a:lnTo>
                    <a:pt x="37457" y="27072"/>
                  </a:lnTo>
                  <a:lnTo>
                    <a:pt x="37517" y="27012"/>
                  </a:lnTo>
                  <a:lnTo>
                    <a:pt x="37757" y="26952"/>
                  </a:lnTo>
                  <a:lnTo>
                    <a:pt x="37096" y="26952"/>
                  </a:lnTo>
                  <a:lnTo>
                    <a:pt x="36916" y="27012"/>
                  </a:lnTo>
                  <a:lnTo>
                    <a:pt x="36856" y="27012"/>
                  </a:lnTo>
                  <a:lnTo>
                    <a:pt x="36916" y="26952"/>
                  </a:lnTo>
                  <a:lnTo>
                    <a:pt x="37096" y="26892"/>
                  </a:lnTo>
                  <a:lnTo>
                    <a:pt x="37336" y="26832"/>
                  </a:lnTo>
                  <a:lnTo>
                    <a:pt x="37697" y="26772"/>
                  </a:lnTo>
                  <a:lnTo>
                    <a:pt x="37817" y="26772"/>
                  </a:lnTo>
                  <a:lnTo>
                    <a:pt x="38057" y="26711"/>
                  </a:lnTo>
                  <a:lnTo>
                    <a:pt x="38417" y="26711"/>
                  </a:lnTo>
                  <a:lnTo>
                    <a:pt x="38897" y="26832"/>
                  </a:lnTo>
                  <a:lnTo>
                    <a:pt x="38717" y="26772"/>
                  </a:lnTo>
                  <a:lnTo>
                    <a:pt x="38357" y="26651"/>
                  </a:lnTo>
                  <a:lnTo>
                    <a:pt x="37637" y="26531"/>
                  </a:lnTo>
                  <a:lnTo>
                    <a:pt x="36736" y="26531"/>
                  </a:lnTo>
                  <a:lnTo>
                    <a:pt x="37036" y="26471"/>
                  </a:lnTo>
                  <a:lnTo>
                    <a:pt x="37637" y="26411"/>
                  </a:lnTo>
                  <a:lnTo>
                    <a:pt x="37997" y="26411"/>
                  </a:lnTo>
                  <a:lnTo>
                    <a:pt x="37397" y="26171"/>
                  </a:lnTo>
                  <a:lnTo>
                    <a:pt x="37937" y="26231"/>
                  </a:lnTo>
                  <a:lnTo>
                    <a:pt x="37937" y="26231"/>
                  </a:lnTo>
                  <a:lnTo>
                    <a:pt x="37577" y="26111"/>
                  </a:lnTo>
                  <a:lnTo>
                    <a:pt x="37156" y="26051"/>
                  </a:lnTo>
                  <a:lnTo>
                    <a:pt x="36556" y="25931"/>
                  </a:lnTo>
                  <a:lnTo>
                    <a:pt x="36316" y="25931"/>
                  </a:lnTo>
                  <a:lnTo>
                    <a:pt x="36556" y="25871"/>
                  </a:lnTo>
                  <a:lnTo>
                    <a:pt x="37096" y="25871"/>
                  </a:lnTo>
                  <a:lnTo>
                    <a:pt x="37156" y="25811"/>
                  </a:lnTo>
                  <a:lnTo>
                    <a:pt x="36796" y="25811"/>
                  </a:lnTo>
                  <a:lnTo>
                    <a:pt x="36376" y="25751"/>
                  </a:lnTo>
                  <a:lnTo>
                    <a:pt x="35836" y="25871"/>
                  </a:lnTo>
                  <a:lnTo>
                    <a:pt x="35656" y="25871"/>
                  </a:lnTo>
                  <a:lnTo>
                    <a:pt x="35836" y="25811"/>
                  </a:lnTo>
                  <a:lnTo>
                    <a:pt x="36376" y="25631"/>
                  </a:lnTo>
                  <a:lnTo>
                    <a:pt x="36856" y="25571"/>
                  </a:lnTo>
                  <a:lnTo>
                    <a:pt x="37216" y="25571"/>
                  </a:lnTo>
                  <a:lnTo>
                    <a:pt x="36976" y="25511"/>
                  </a:lnTo>
                  <a:lnTo>
                    <a:pt x="35956" y="25331"/>
                  </a:lnTo>
                  <a:lnTo>
                    <a:pt x="35416" y="25331"/>
                  </a:lnTo>
                  <a:lnTo>
                    <a:pt x="35656" y="25271"/>
                  </a:lnTo>
                  <a:lnTo>
                    <a:pt x="36016" y="25211"/>
                  </a:lnTo>
                  <a:lnTo>
                    <a:pt x="36856" y="25211"/>
                  </a:lnTo>
                  <a:lnTo>
                    <a:pt x="36436" y="25031"/>
                  </a:lnTo>
                  <a:lnTo>
                    <a:pt x="36136" y="25031"/>
                  </a:lnTo>
                  <a:lnTo>
                    <a:pt x="35776" y="24971"/>
                  </a:lnTo>
                  <a:lnTo>
                    <a:pt x="35176" y="25031"/>
                  </a:lnTo>
                  <a:lnTo>
                    <a:pt x="34635" y="25151"/>
                  </a:lnTo>
                  <a:lnTo>
                    <a:pt x="34455" y="25211"/>
                  </a:lnTo>
                  <a:lnTo>
                    <a:pt x="34635" y="25091"/>
                  </a:lnTo>
                  <a:lnTo>
                    <a:pt x="35176" y="24911"/>
                  </a:lnTo>
                  <a:lnTo>
                    <a:pt x="35476" y="24791"/>
                  </a:lnTo>
                  <a:lnTo>
                    <a:pt x="35836" y="24731"/>
                  </a:lnTo>
                  <a:lnTo>
                    <a:pt x="35596" y="24671"/>
                  </a:lnTo>
                  <a:lnTo>
                    <a:pt x="35356" y="24791"/>
                  </a:lnTo>
                  <a:lnTo>
                    <a:pt x="34935" y="24851"/>
                  </a:lnTo>
                  <a:lnTo>
                    <a:pt x="34575" y="24911"/>
                  </a:lnTo>
                  <a:lnTo>
                    <a:pt x="34035" y="25031"/>
                  </a:lnTo>
                  <a:lnTo>
                    <a:pt x="33495" y="25211"/>
                  </a:lnTo>
                  <a:lnTo>
                    <a:pt x="33495" y="25211"/>
                  </a:lnTo>
                  <a:lnTo>
                    <a:pt x="33975" y="24911"/>
                  </a:lnTo>
                  <a:lnTo>
                    <a:pt x="34515" y="24671"/>
                  </a:lnTo>
                  <a:lnTo>
                    <a:pt x="34875" y="24611"/>
                  </a:lnTo>
                  <a:lnTo>
                    <a:pt x="35176" y="24551"/>
                  </a:lnTo>
                  <a:lnTo>
                    <a:pt x="34395" y="24551"/>
                  </a:lnTo>
                  <a:lnTo>
                    <a:pt x="33735" y="24611"/>
                  </a:lnTo>
                  <a:lnTo>
                    <a:pt x="33135" y="24791"/>
                  </a:lnTo>
                  <a:lnTo>
                    <a:pt x="32835" y="24851"/>
                  </a:lnTo>
                  <a:lnTo>
                    <a:pt x="33075" y="24731"/>
                  </a:lnTo>
                  <a:lnTo>
                    <a:pt x="33675" y="24491"/>
                  </a:lnTo>
                  <a:lnTo>
                    <a:pt x="34335" y="24310"/>
                  </a:lnTo>
                  <a:lnTo>
                    <a:pt x="34455" y="24250"/>
                  </a:lnTo>
                  <a:lnTo>
                    <a:pt x="34335" y="24250"/>
                  </a:lnTo>
                  <a:lnTo>
                    <a:pt x="34215" y="24190"/>
                  </a:lnTo>
                  <a:lnTo>
                    <a:pt x="32775" y="24190"/>
                  </a:lnTo>
                  <a:lnTo>
                    <a:pt x="32474" y="24250"/>
                  </a:lnTo>
                  <a:lnTo>
                    <a:pt x="32234" y="24310"/>
                  </a:lnTo>
                  <a:lnTo>
                    <a:pt x="32114" y="24430"/>
                  </a:lnTo>
                  <a:lnTo>
                    <a:pt x="32054" y="24430"/>
                  </a:lnTo>
                  <a:lnTo>
                    <a:pt x="32234" y="24310"/>
                  </a:lnTo>
                  <a:lnTo>
                    <a:pt x="32474" y="24190"/>
                  </a:lnTo>
                  <a:lnTo>
                    <a:pt x="32775" y="24070"/>
                  </a:lnTo>
                  <a:lnTo>
                    <a:pt x="33255" y="23950"/>
                  </a:lnTo>
                  <a:lnTo>
                    <a:pt x="33915" y="23950"/>
                  </a:lnTo>
                  <a:lnTo>
                    <a:pt x="33435" y="23710"/>
                  </a:lnTo>
                  <a:lnTo>
                    <a:pt x="32835" y="23530"/>
                  </a:lnTo>
                  <a:lnTo>
                    <a:pt x="32654" y="23470"/>
                  </a:lnTo>
                  <a:lnTo>
                    <a:pt x="32835" y="23470"/>
                  </a:lnTo>
                  <a:lnTo>
                    <a:pt x="33435" y="23590"/>
                  </a:lnTo>
                  <a:lnTo>
                    <a:pt x="34455" y="23830"/>
                  </a:lnTo>
                  <a:lnTo>
                    <a:pt x="34755" y="23950"/>
                  </a:lnTo>
                  <a:lnTo>
                    <a:pt x="34995" y="24070"/>
                  </a:lnTo>
                  <a:lnTo>
                    <a:pt x="34815" y="23950"/>
                  </a:lnTo>
                  <a:lnTo>
                    <a:pt x="34395" y="23650"/>
                  </a:lnTo>
                  <a:lnTo>
                    <a:pt x="33795" y="23290"/>
                  </a:lnTo>
                  <a:lnTo>
                    <a:pt x="34455" y="23530"/>
                  </a:lnTo>
                  <a:lnTo>
                    <a:pt x="34995" y="23770"/>
                  </a:lnTo>
                  <a:lnTo>
                    <a:pt x="35236" y="23950"/>
                  </a:lnTo>
                  <a:lnTo>
                    <a:pt x="35416" y="24190"/>
                  </a:lnTo>
                  <a:lnTo>
                    <a:pt x="35536" y="24370"/>
                  </a:lnTo>
                  <a:lnTo>
                    <a:pt x="36016" y="24491"/>
                  </a:lnTo>
                  <a:lnTo>
                    <a:pt x="35956" y="24430"/>
                  </a:lnTo>
                  <a:lnTo>
                    <a:pt x="35716" y="24130"/>
                  </a:lnTo>
                  <a:lnTo>
                    <a:pt x="35296" y="23770"/>
                  </a:lnTo>
                  <a:lnTo>
                    <a:pt x="34815" y="23470"/>
                  </a:lnTo>
                  <a:lnTo>
                    <a:pt x="34635" y="23350"/>
                  </a:lnTo>
                  <a:lnTo>
                    <a:pt x="34815" y="23410"/>
                  </a:lnTo>
                  <a:lnTo>
                    <a:pt x="35356" y="23650"/>
                  </a:lnTo>
                  <a:lnTo>
                    <a:pt x="35716" y="23890"/>
                  </a:lnTo>
                  <a:lnTo>
                    <a:pt x="36016" y="24130"/>
                  </a:lnTo>
                  <a:lnTo>
                    <a:pt x="35956" y="24010"/>
                  </a:lnTo>
                  <a:lnTo>
                    <a:pt x="35716" y="23710"/>
                  </a:lnTo>
                  <a:lnTo>
                    <a:pt x="35656" y="23650"/>
                  </a:lnTo>
                  <a:lnTo>
                    <a:pt x="35596" y="23590"/>
                  </a:lnTo>
                  <a:lnTo>
                    <a:pt x="35656" y="23590"/>
                  </a:lnTo>
                  <a:lnTo>
                    <a:pt x="35776" y="23650"/>
                  </a:lnTo>
                  <a:lnTo>
                    <a:pt x="36076" y="23890"/>
                  </a:lnTo>
                  <a:lnTo>
                    <a:pt x="36376" y="24190"/>
                  </a:lnTo>
                  <a:lnTo>
                    <a:pt x="35956" y="23710"/>
                  </a:lnTo>
                  <a:lnTo>
                    <a:pt x="36376" y="24010"/>
                  </a:lnTo>
                  <a:lnTo>
                    <a:pt x="36856" y="24190"/>
                  </a:lnTo>
                  <a:lnTo>
                    <a:pt x="37276" y="24491"/>
                  </a:lnTo>
                  <a:lnTo>
                    <a:pt x="37517" y="24671"/>
                  </a:lnTo>
                  <a:lnTo>
                    <a:pt x="37156" y="24190"/>
                  </a:lnTo>
                  <a:lnTo>
                    <a:pt x="36796" y="23830"/>
                  </a:lnTo>
                  <a:lnTo>
                    <a:pt x="36976" y="23890"/>
                  </a:lnTo>
                  <a:lnTo>
                    <a:pt x="37096" y="23950"/>
                  </a:lnTo>
                  <a:lnTo>
                    <a:pt x="37637" y="24250"/>
                  </a:lnTo>
                  <a:lnTo>
                    <a:pt x="38117" y="24671"/>
                  </a:lnTo>
                  <a:lnTo>
                    <a:pt x="38357" y="24971"/>
                  </a:lnTo>
                  <a:lnTo>
                    <a:pt x="38537" y="25031"/>
                  </a:lnTo>
                  <a:lnTo>
                    <a:pt x="38717" y="25151"/>
                  </a:lnTo>
                  <a:lnTo>
                    <a:pt x="38897" y="25271"/>
                  </a:lnTo>
                  <a:lnTo>
                    <a:pt x="38477" y="24971"/>
                  </a:lnTo>
                  <a:lnTo>
                    <a:pt x="38357" y="24851"/>
                  </a:lnTo>
                  <a:lnTo>
                    <a:pt x="38537" y="24911"/>
                  </a:lnTo>
                  <a:lnTo>
                    <a:pt x="39017" y="25211"/>
                  </a:lnTo>
                  <a:lnTo>
                    <a:pt x="39317" y="25451"/>
                  </a:lnTo>
                  <a:lnTo>
                    <a:pt x="39557" y="25691"/>
                  </a:lnTo>
                  <a:lnTo>
                    <a:pt x="39557" y="25751"/>
                  </a:lnTo>
                  <a:lnTo>
                    <a:pt x="39617" y="25751"/>
                  </a:lnTo>
                  <a:lnTo>
                    <a:pt x="39317" y="25331"/>
                  </a:lnTo>
                  <a:lnTo>
                    <a:pt x="38897" y="24911"/>
                  </a:lnTo>
                  <a:lnTo>
                    <a:pt x="38717" y="24791"/>
                  </a:lnTo>
                  <a:lnTo>
                    <a:pt x="38657" y="24731"/>
                  </a:lnTo>
                  <a:lnTo>
                    <a:pt x="38777" y="24791"/>
                  </a:lnTo>
                  <a:lnTo>
                    <a:pt x="38897" y="24851"/>
                  </a:lnTo>
                  <a:lnTo>
                    <a:pt x="39437" y="25271"/>
                  </a:lnTo>
                  <a:lnTo>
                    <a:pt x="39617" y="25451"/>
                  </a:lnTo>
                  <a:lnTo>
                    <a:pt x="39798" y="25511"/>
                  </a:lnTo>
                  <a:lnTo>
                    <a:pt x="40218" y="25871"/>
                  </a:lnTo>
                  <a:lnTo>
                    <a:pt x="40518" y="26171"/>
                  </a:lnTo>
                  <a:lnTo>
                    <a:pt x="40758" y="26471"/>
                  </a:lnTo>
                  <a:lnTo>
                    <a:pt x="40878" y="26591"/>
                  </a:lnTo>
                  <a:lnTo>
                    <a:pt x="41238" y="26952"/>
                  </a:lnTo>
                  <a:lnTo>
                    <a:pt x="41238" y="27012"/>
                  </a:lnTo>
                  <a:lnTo>
                    <a:pt x="41298" y="27012"/>
                  </a:lnTo>
                  <a:lnTo>
                    <a:pt x="41178" y="26651"/>
                  </a:lnTo>
                  <a:lnTo>
                    <a:pt x="40998" y="26291"/>
                  </a:lnTo>
                  <a:lnTo>
                    <a:pt x="40698" y="25811"/>
                  </a:lnTo>
                  <a:lnTo>
                    <a:pt x="40578" y="25691"/>
                  </a:lnTo>
                  <a:lnTo>
                    <a:pt x="40758" y="25811"/>
                  </a:lnTo>
                  <a:lnTo>
                    <a:pt x="40878" y="25991"/>
                  </a:lnTo>
                  <a:lnTo>
                    <a:pt x="40938" y="25991"/>
                  </a:lnTo>
                  <a:lnTo>
                    <a:pt x="41118" y="26111"/>
                  </a:lnTo>
                  <a:lnTo>
                    <a:pt x="41478" y="26531"/>
                  </a:lnTo>
                  <a:lnTo>
                    <a:pt x="41838" y="27072"/>
                  </a:lnTo>
                  <a:lnTo>
                    <a:pt x="41958" y="27372"/>
                  </a:lnTo>
                  <a:lnTo>
                    <a:pt x="42018" y="27492"/>
                  </a:lnTo>
                  <a:lnTo>
                    <a:pt x="42079" y="27552"/>
                  </a:lnTo>
                  <a:lnTo>
                    <a:pt x="41958" y="27192"/>
                  </a:lnTo>
                  <a:lnTo>
                    <a:pt x="41718" y="26651"/>
                  </a:lnTo>
                  <a:lnTo>
                    <a:pt x="41658" y="26471"/>
                  </a:lnTo>
                  <a:lnTo>
                    <a:pt x="41778" y="26651"/>
                  </a:lnTo>
                  <a:lnTo>
                    <a:pt x="42079" y="27132"/>
                  </a:lnTo>
                  <a:lnTo>
                    <a:pt x="42319" y="27612"/>
                  </a:lnTo>
                  <a:lnTo>
                    <a:pt x="42379" y="27972"/>
                  </a:lnTo>
                  <a:lnTo>
                    <a:pt x="42559" y="28152"/>
                  </a:lnTo>
                  <a:lnTo>
                    <a:pt x="42619" y="28272"/>
                  </a:lnTo>
                  <a:lnTo>
                    <a:pt x="42619" y="28032"/>
                  </a:lnTo>
                  <a:lnTo>
                    <a:pt x="42559" y="27672"/>
                  </a:lnTo>
                  <a:lnTo>
                    <a:pt x="42439" y="27372"/>
                  </a:lnTo>
                  <a:lnTo>
                    <a:pt x="42259" y="27072"/>
                  </a:lnTo>
                  <a:lnTo>
                    <a:pt x="42079" y="26832"/>
                  </a:lnTo>
                  <a:lnTo>
                    <a:pt x="41958" y="26711"/>
                  </a:lnTo>
                  <a:lnTo>
                    <a:pt x="42139" y="26832"/>
                  </a:lnTo>
                  <a:lnTo>
                    <a:pt x="42319" y="27012"/>
                  </a:lnTo>
                  <a:lnTo>
                    <a:pt x="42559" y="27312"/>
                  </a:lnTo>
                  <a:lnTo>
                    <a:pt x="42739" y="27612"/>
                  </a:lnTo>
                  <a:lnTo>
                    <a:pt x="42859" y="27972"/>
                  </a:lnTo>
                  <a:lnTo>
                    <a:pt x="42859" y="28032"/>
                  </a:lnTo>
                  <a:lnTo>
                    <a:pt x="43039" y="28332"/>
                  </a:lnTo>
                  <a:lnTo>
                    <a:pt x="42979" y="28032"/>
                  </a:lnTo>
                  <a:lnTo>
                    <a:pt x="42919" y="27972"/>
                  </a:lnTo>
                  <a:lnTo>
                    <a:pt x="42919" y="27912"/>
                  </a:lnTo>
                  <a:lnTo>
                    <a:pt x="42979" y="27972"/>
                  </a:lnTo>
                  <a:lnTo>
                    <a:pt x="42979" y="27912"/>
                  </a:lnTo>
                  <a:lnTo>
                    <a:pt x="43039" y="28032"/>
                  </a:lnTo>
                  <a:lnTo>
                    <a:pt x="43099" y="28092"/>
                  </a:lnTo>
                  <a:lnTo>
                    <a:pt x="43099" y="28152"/>
                  </a:lnTo>
                  <a:lnTo>
                    <a:pt x="43279" y="28392"/>
                  </a:lnTo>
                  <a:lnTo>
                    <a:pt x="43459" y="28692"/>
                  </a:lnTo>
                  <a:lnTo>
                    <a:pt x="43579" y="29052"/>
                  </a:lnTo>
                  <a:lnTo>
                    <a:pt x="43519" y="28812"/>
                  </a:lnTo>
                  <a:lnTo>
                    <a:pt x="43399" y="28452"/>
                  </a:lnTo>
                  <a:lnTo>
                    <a:pt x="43279" y="28152"/>
                  </a:lnTo>
                  <a:lnTo>
                    <a:pt x="43219" y="27972"/>
                  </a:lnTo>
                  <a:lnTo>
                    <a:pt x="43339" y="28152"/>
                  </a:lnTo>
                  <a:lnTo>
                    <a:pt x="43519" y="28392"/>
                  </a:lnTo>
                  <a:lnTo>
                    <a:pt x="43639" y="28752"/>
                  </a:lnTo>
                  <a:lnTo>
                    <a:pt x="43879" y="29473"/>
                  </a:lnTo>
                  <a:lnTo>
                    <a:pt x="43939" y="29833"/>
                  </a:lnTo>
                  <a:lnTo>
                    <a:pt x="43939" y="29413"/>
                  </a:lnTo>
                  <a:lnTo>
                    <a:pt x="43819" y="28872"/>
                  </a:lnTo>
                  <a:lnTo>
                    <a:pt x="43819" y="28632"/>
                  </a:lnTo>
                  <a:lnTo>
                    <a:pt x="43879" y="28872"/>
                  </a:lnTo>
                  <a:lnTo>
                    <a:pt x="44059" y="29353"/>
                  </a:lnTo>
                  <a:lnTo>
                    <a:pt x="44119" y="29473"/>
                  </a:lnTo>
                  <a:lnTo>
                    <a:pt x="44059" y="28992"/>
                  </a:lnTo>
                  <a:lnTo>
                    <a:pt x="44119" y="29233"/>
                  </a:lnTo>
                  <a:lnTo>
                    <a:pt x="44239" y="29713"/>
                  </a:lnTo>
                  <a:lnTo>
                    <a:pt x="44299" y="29833"/>
                  </a:lnTo>
                  <a:lnTo>
                    <a:pt x="44420" y="30133"/>
                  </a:lnTo>
                  <a:lnTo>
                    <a:pt x="44600" y="30673"/>
                  </a:lnTo>
                  <a:lnTo>
                    <a:pt x="44720" y="30973"/>
                  </a:lnTo>
                  <a:lnTo>
                    <a:pt x="44720" y="31213"/>
                  </a:lnTo>
                  <a:lnTo>
                    <a:pt x="44720" y="31393"/>
                  </a:lnTo>
                  <a:lnTo>
                    <a:pt x="44780" y="31454"/>
                  </a:lnTo>
                  <a:lnTo>
                    <a:pt x="44780" y="31033"/>
                  </a:lnTo>
                  <a:lnTo>
                    <a:pt x="44720" y="30433"/>
                  </a:lnTo>
                  <a:lnTo>
                    <a:pt x="44660" y="30133"/>
                  </a:lnTo>
                  <a:lnTo>
                    <a:pt x="44540" y="29833"/>
                  </a:lnTo>
                  <a:lnTo>
                    <a:pt x="44720" y="30073"/>
                  </a:lnTo>
                  <a:lnTo>
                    <a:pt x="44840" y="30433"/>
                  </a:lnTo>
                  <a:lnTo>
                    <a:pt x="44960" y="30793"/>
                  </a:lnTo>
                  <a:lnTo>
                    <a:pt x="45020" y="31153"/>
                  </a:lnTo>
                  <a:lnTo>
                    <a:pt x="45020" y="31213"/>
                  </a:lnTo>
                  <a:lnTo>
                    <a:pt x="45140" y="31093"/>
                  </a:lnTo>
                  <a:lnTo>
                    <a:pt x="45080" y="31273"/>
                  </a:lnTo>
                  <a:lnTo>
                    <a:pt x="45080" y="31213"/>
                  </a:lnTo>
                  <a:lnTo>
                    <a:pt x="45020" y="31393"/>
                  </a:lnTo>
                  <a:lnTo>
                    <a:pt x="45020" y="31514"/>
                  </a:lnTo>
                  <a:lnTo>
                    <a:pt x="45200" y="31273"/>
                  </a:lnTo>
                  <a:lnTo>
                    <a:pt x="45500" y="30853"/>
                  </a:lnTo>
                  <a:lnTo>
                    <a:pt x="45620" y="30673"/>
                  </a:lnTo>
                  <a:lnTo>
                    <a:pt x="45560" y="30853"/>
                  </a:lnTo>
                  <a:lnTo>
                    <a:pt x="45380" y="31333"/>
                  </a:lnTo>
                  <a:lnTo>
                    <a:pt x="45320" y="31574"/>
                  </a:lnTo>
                  <a:lnTo>
                    <a:pt x="45440" y="31393"/>
                  </a:lnTo>
                  <a:lnTo>
                    <a:pt x="45560" y="31273"/>
                  </a:lnTo>
                  <a:lnTo>
                    <a:pt x="45680" y="31093"/>
                  </a:lnTo>
                  <a:lnTo>
                    <a:pt x="46040" y="30733"/>
                  </a:lnTo>
                  <a:lnTo>
                    <a:pt x="46460" y="30313"/>
                  </a:lnTo>
                  <a:lnTo>
                    <a:pt x="46881" y="30013"/>
                  </a:lnTo>
                  <a:lnTo>
                    <a:pt x="47301" y="29773"/>
                  </a:lnTo>
                  <a:lnTo>
                    <a:pt x="47541" y="29653"/>
                  </a:lnTo>
                  <a:lnTo>
                    <a:pt x="47301" y="29833"/>
                  </a:lnTo>
                  <a:lnTo>
                    <a:pt x="46941" y="30133"/>
                  </a:lnTo>
                  <a:lnTo>
                    <a:pt x="46580" y="30493"/>
                  </a:lnTo>
                  <a:lnTo>
                    <a:pt x="46460" y="30673"/>
                  </a:lnTo>
                  <a:lnTo>
                    <a:pt x="46761" y="30433"/>
                  </a:lnTo>
                  <a:lnTo>
                    <a:pt x="46821" y="30433"/>
                  </a:lnTo>
                  <a:lnTo>
                    <a:pt x="47301" y="30073"/>
                  </a:lnTo>
                  <a:lnTo>
                    <a:pt x="47841" y="29773"/>
                  </a:lnTo>
                  <a:lnTo>
                    <a:pt x="48021" y="29713"/>
                  </a:lnTo>
                  <a:lnTo>
                    <a:pt x="47901" y="29833"/>
                  </a:lnTo>
                  <a:lnTo>
                    <a:pt x="47661" y="30013"/>
                  </a:lnTo>
                  <a:lnTo>
                    <a:pt x="47661" y="30013"/>
                  </a:lnTo>
                  <a:lnTo>
                    <a:pt x="47841" y="29953"/>
                  </a:lnTo>
                  <a:lnTo>
                    <a:pt x="47901" y="29893"/>
                  </a:lnTo>
                  <a:lnTo>
                    <a:pt x="48201" y="29713"/>
                  </a:lnTo>
                  <a:lnTo>
                    <a:pt x="48501" y="29533"/>
                  </a:lnTo>
                  <a:lnTo>
                    <a:pt x="48741" y="29533"/>
                  </a:lnTo>
                  <a:lnTo>
                    <a:pt x="49102" y="29353"/>
                  </a:lnTo>
                  <a:lnTo>
                    <a:pt x="48921" y="29533"/>
                  </a:lnTo>
                  <a:lnTo>
                    <a:pt x="48981" y="29533"/>
                  </a:lnTo>
                  <a:lnTo>
                    <a:pt x="49342" y="29353"/>
                  </a:lnTo>
                  <a:lnTo>
                    <a:pt x="49402" y="29353"/>
                  </a:lnTo>
                  <a:lnTo>
                    <a:pt x="49462" y="29293"/>
                  </a:lnTo>
                  <a:lnTo>
                    <a:pt x="49462" y="29353"/>
                  </a:lnTo>
                  <a:lnTo>
                    <a:pt x="49342" y="29413"/>
                  </a:lnTo>
                  <a:lnTo>
                    <a:pt x="49282" y="29473"/>
                  </a:lnTo>
                  <a:lnTo>
                    <a:pt x="49702" y="29413"/>
                  </a:lnTo>
                  <a:lnTo>
                    <a:pt x="50122" y="29293"/>
                  </a:lnTo>
                  <a:lnTo>
                    <a:pt x="50062" y="29353"/>
                  </a:lnTo>
                  <a:lnTo>
                    <a:pt x="50302" y="29233"/>
                  </a:lnTo>
                  <a:lnTo>
                    <a:pt x="50662" y="29173"/>
                  </a:lnTo>
                  <a:lnTo>
                    <a:pt x="50782" y="29173"/>
                  </a:lnTo>
                  <a:lnTo>
                    <a:pt x="50662" y="29233"/>
                  </a:lnTo>
                  <a:lnTo>
                    <a:pt x="50602" y="29293"/>
                  </a:lnTo>
                  <a:lnTo>
                    <a:pt x="50722" y="29233"/>
                  </a:lnTo>
                  <a:lnTo>
                    <a:pt x="51142" y="29173"/>
                  </a:lnTo>
                  <a:lnTo>
                    <a:pt x="51322" y="29113"/>
                  </a:lnTo>
                  <a:lnTo>
                    <a:pt x="51142" y="29233"/>
                  </a:lnTo>
                  <a:lnTo>
                    <a:pt x="51082" y="29293"/>
                  </a:lnTo>
                  <a:lnTo>
                    <a:pt x="52103" y="29113"/>
                  </a:lnTo>
                  <a:lnTo>
                    <a:pt x="53063" y="29113"/>
                  </a:lnTo>
                  <a:lnTo>
                    <a:pt x="52883" y="29173"/>
                  </a:lnTo>
                  <a:lnTo>
                    <a:pt x="52163" y="29293"/>
                  </a:lnTo>
                  <a:lnTo>
                    <a:pt x="51563" y="29533"/>
                  </a:lnTo>
                  <a:lnTo>
                    <a:pt x="52043" y="29473"/>
                  </a:lnTo>
                  <a:lnTo>
                    <a:pt x="52643" y="29473"/>
                  </a:lnTo>
                  <a:lnTo>
                    <a:pt x="53063" y="29533"/>
                  </a:lnTo>
                  <a:lnTo>
                    <a:pt x="53423" y="29593"/>
                  </a:lnTo>
                  <a:lnTo>
                    <a:pt x="53663" y="29653"/>
                  </a:lnTo>
                  <a:lnTo>
                    <a:pt x="53723" y="29713"/>
                  </a:lnTo>
                  <a:lnTo>
                    <a:pt x="53663" y="29713"/>
                  </a:lnTo>
                  <a:lnTo>
                    <a:pt x="53423" y="29653"/>
                  </a:lnTo>
                  <a:lnTo>
                    <a:pt x="52883" y="29653"/>
                  </a:lnTo>
                  <a:lnTo>
                    <a:pt x="53183" y="29833"/>
                  </a:lnTo>
                  <a:lnTo>
                    <a:pt x="53483" y="29953"/>
                  </a:lnTo>
                  <a:lnTo>
                    <a:pt x="53844" y="29953"/>
                  </a:lnTo>
                  <a:lnTo>
                    <a:pt x="53964" y="29893"/>
                  </a:lnTo>
                  <a:lnTo>
                    <a:pt x="53964" y="29893"/>
                  </a:lnTo>
                  <a:lnTo>
                    <a:pt x="53844" y="30013"/>
                  </a:lnTo>
                  <a:lnTo>
                    <a:pt x="53663" y="30133"/>
                  </a:lnTo>
                  <a:lnTo>
                    <a:pt x="54024" y="30013"/>
                  </a:lnTo>
                  <a:lnTo>
                    <a:pt x="54444" y="30013"/>
                  </a:lnTo>
                  <a:lnTo>
                    <a:pt x="54744" y="29953"/>
                  </a:lnTo>
                  <a:lnTo>
                    <a:pt x="54744" y="30013"/>
                  </a:lnTo>
                  <a:lnTo>
                    <a:pt x="54144" y="30253"/>
                  </a:lnTo>
                  <a:lnTo>
                    <a:pt x="53964" y="30373"/>
                  </a:lnTo>
                  <a:lnTo>
                    <a:pt x="54744" y="30373"/>
                  </a:lnTo>
                  <a:lnTo>
                    <a:pt x="55224" y="30493"/>
                  </a:lnTo>
                  <a:lnTo>
                    <a:pt x="55464" y="30553"/>
                  </a:lnTo>
                  <a:lnTo>
                    <a:pt x="55224" y="30553"/>
                  </a:lnTo>
                  <a:lnTo>
                    <a:pt x="54744" y="30613"/>
                  </a:lnTo>
                  <a:lnTo>
                    <a:pt x="54264" y="30733"/>
                  </a:lnTo>
                  <a:lnTo>
                    <a:pt x="54084" y="30793"/>
                  </a:lnTo>
                  <a:lnTo>
                    <a:pt x="54204" y="30793"/>
                  </a:lnTo>
                  <a:lnTo>
                    <a:pt x="54444" y="30733"/>
                  </a:lnTo>
                  <a:lnTo>
                    <a:pt x="55464" y="30733"/>
                  </a:lnTo>
                  <a:lnTo>
                    <a:pt x="54924" y="30973"/>
                  </a:lnTo>
                  <a:lnTo>
                    <a:pt x="54744" y="31033"/>
                  </a:lnTo>
                  <a:lnTo>
                    <a:pt x="55104" y="31033"/>
                  </a:lnTo>
                  <a:lnTo>
                    <a:pt x="55524" y="31093"/>
                  </a:lnTo>
                  <a:lnTo>
                    <a:pt x="56065" y="31273"/>
                  </a:lnTo>
                  <a:lnTo>
                    <a:pt x="56245" y="31333"/>
                  </a:lnTo>
                  <a:lnTo>
                    <a:pt x="56305" y="31393"/>
                  </a:lnTo>
                  <a:lnTo>
                    <a:pt x="56245" y="31393"/>
                  </a:lnTo>
                  <a:lnTo>
                    <a:pt x="56065" y="31333"/>
                  </a:lnTo>
                  <a:lnTo>
                    <a:pt x="55224" y="31333"/>
                  </a:lnTo>
                  <a:lnTo>
                    <a:pt x="55344" y="31393"/>
                  </a:lnTo>
                  <a:lnTo>
                    <a:pt x="55584" y="31454"/>
                  </a:lnTo>
                  <a:lnTo>
                    <a:pt x="55704" y="31514"/>
                  </a:lnTo>
                  <a:lnTo>
                    <a:pt x="55824" y="31574"/>
                  </a:lnTo>
                  <a:lnTo>
                    <a:pt x="55824" y="31634"/>
                  </a:lnTo>
                  <a:lnTo>
                    <a:pt x="55704" y="31574"/>
                  </a:lnTo>
                  <a:lnTo>
                    <a:pt x="55344" y="31574"/>
                  </a:lnTo>
                  <a:lnTo>
                    <a:pt x="55044" y="31634"/>
                  </a:lnTo>
                  <a:lnTo>
                    <a:pt x="55104" y="31634"/>
                  </a:lnTo>
                  <a:lnTo>
                    <a:pt x="55344" y="31754"/>
                  </a:lnTo>
                  <a:lnTo>
                    <a:pt x="55704" y="31994"/>
                  </a:lnTo>
                  <a:lnTo>
                    <a:pt x="55884" y="32114"/>
                  </a:lnTo>
                  <a:lnTo>
                    <a:pt x="56004" y="32234"/>
                  </a:lnTo>
                  <a:lnTo>
                    <a:pt x="56065" y="32354"/>
                  </a:lnTo>
                  <a:lnTo>
                    <a:pt x="55944" y="32294"/>
                  </a:lnTo>
                  <a:lnTo>
                    <a:pt x="55644" y="32174"/>
                  </a:lnTo>
                  <a:lnTo>
                    <a:pt x="55224" y="32114"/>
                  </a:lnTo>
                  <a:lnTo>
                    <a:pt x="55164" y="32114"/>
                  </a:lnTo>
                  <a:lnTo>
                    <a:pt x="55464" y="32234"/>
                  </a:lnTo>
                  <a:lnTo>
                    <a:pt x="55884" y="32534"/>
                  </a:lnTo>
                  <a:lnTo>
                    <a:pt x="56065" y="32714"/>
                  </a:lnTo>
                  <a:lnTo>
                    <a:pt x="56245" y="32894"/>
                  </a:lnTo>
                  <a:lnTo>
                    <a:pt x="56305" y="33014"/>
                  </a:lnTo>
                  <a:lnTo>
                    <a:pt x="56305" y="33074"/>
                  </a:lnTo>
                  <a:lnTo>
                    <a:pt x="56245" y="33014"/>
                  </a:lnTo>
                  <a:lnTo>
                    <a:pt x="56185" y="32954"/>
                  </a:lnTo>
                  <a:lnTo>
                    <a:pt x="56004" y="32834"/>
                  </a:lnTo>
                  <a:lnTo>
                    <a:pt x="55764" y="32714"/>
                  </a:lnTo>
                  <a:lnTo>
                    <a:pt x="55824" y="32834"/>
                  </a:lnTo>
                  <a:lnTo>
                    <a:pt x="56004" y="33074"/>
                  </a:lnTo>
                  <a:lnTo>
                    <a:pt x="56245" y="33374"/>
                  </a:lnTo>
                  <a:lnTo>
                    <a:pt x="56485" y="33975"/>
                  </a:lnTo>
                  <a:lnTo>
                    <a:pt x="56545" y="34155"/>
                  </a:lnTo>
                  <a:lnTo>
                    <a:pt x="56545" y="34215"/>
                  </a:lnTo>
                  <a:lnTo>
                    <a:pt x="56485" y="34155"/>
                  </a:lnTo>
                  <a:lnTo>
                    <a:pt x="56425" y="33975"/>
                  </a:lnTo>
                  <a:lnTo>
                    <a:pt x="56065" y="33494"/>
                  </a:lnTo>
                  <a:lnTo>
                    <a:pt x="55584" y="33074"/>
                  </a:lnTo>
                  <a:lnTo>
                    <a:pt x="55344" y="32894"/>
                  </a:lnTo>
                  <a:lnTo>
                    <a:pt x="55344" y="32954"/>
                  </a:lnTo>
                  <a:lnTo>
                    <a:pt x="55464" y="33134"/>
                  </a:lnTo>
                  <a:lnTo>
                    <a:pt x="55464" y="33314"/>
                  </a:lnTo>
                  <a:lnTo>
                    <a:pt x="55524" y="33614"/>
                  </a:lnTo>
                  <a:lnTo>
                    <a:pt x="55524" y="33975"/>
                  </a:lnTo>
                  <a:lnTo>
                    <a:pt x="55524" y="34335"/>
                  </a:lnTo>
                  <a:lnTo>
                    <a:pt x="55464" y="34695"/>
                  </a:lnTo>
                  <a:lnTo>
                    <a:pt x="55344" y="34995"/>
                  </a:lnTo>
                  <a:lnTo>
                    <a:pt x="55284" y="35175"/>
                  </a:lnTo>
                  <a:lnTo>
                    <a:pt x="55284" y="34995"/>
                  </a:lnTo>
                  <a:lnTo>
                    <a:pt x="55284" y="34695"/>
                  </a:lnTo>
                  <a:lnTo>
                    <a:pt x="55284" y="34335"/>
                  </a:lnTo>
                  <a:lnTo>
                    <a:pt x="55224" y="33975"/>
                  </a:lnTo>
                  <a:lnTo>
                    <a:pt x="55164" y="33674"/>
                  </a:lnTo>
                  <a:lnTo>
                    <a:pt x="55104" y="33434"/>
                  </a:lnTo>
                  <a:lnTo>
                    <a:pt x="55104" y="33614"/>
                  </a:lnTo>
                  <a:lnTo>
                    <a:pt x="54924" y="34095"/>
                  </a:lnTo>
                  <a:lnTo>
                    <a:pt x="54864" y="34275"/>
                  </a:lnTo>
                  <a:lnTo>
                    <a:pt x="54864" y="34215"/>
                  </a:lnTo>
                  <a:lnTo>
                    <a:pt x="54864" y="34095"/>
                  </a:lnTo>
                  <a:lnTo>
                    <a:pt x="54864" y="33554"/>
                  </a:lnTo>
                  <a:lnTo>
                    <a:pt x="54804" y="33074"/>
                  </a:lnTo>
                  <a:lnTo>
                    <a:pt x="54744" y="32894"/>
                  </a:lnTo>
                  <a:lnTo>
                    <a:pt x="54564" y="33494"/>
                  </a:lnTo>
                  <a:lnTo>
                    <a:pt x="54324" y="33975"/>
                  </a:lnTo>
                  <a:lnTo>
                    <a:pt x="54204" y="34215"/>
                  </a:lnTo>
                  <a:lnTo>
                    <a:pt x="54264" y="33975"/>
                  </a:lnTo>
                  <a:lnTo>
                    <a:pt x="54384" y="33434"/>
                  </a:lnTo>
                  <a:lnTo>
                    <a:pt x="54384" y="32894"/>
                  </a:lnTo>
                  <a:lnTo>
                    <a:pt x="54384" y="32834"/>
                  </a:lnTo>
                  <a:lnTo>
                    <a:pt x="54324" y="33014"/>
                  </a:lnTo>
                  <a:lnTo>
                    <a:pt x="54324" y="33194"/>
                  </a:lnTo>
                  <a:lnTo>
                    <a:pt x="54204" y="33554"/>
                  </a:lnTo>
                  <a:lnTo>
                    <a:pt x="53964" y="33915"/>
                  </a:lnTo>
                  <a:lnTo>
                    <a:pt x="53784" y="34275"/>
                  </a:lnTo>
                  <a:lnTo>
                    <a:pt x="53543" y="34515"/>
                  </a:lnTo>
                  <a:lnTo>
                    <a:pt x="53363" y="34695"/>
                  </a:lnTo>
                  <a:lnTo>
                    <a:pt x="53303" y="34695"/>
                  </a:lnTo>
                  <a:lnTo>
                    <a:pt x="53363" y="34635"/>
                  </a:lnTo>
                  <a:lnTo>
                    <a:pt x="53483" y="34455"/>
                  </a:lnTo>
                  <a:lnTo>
                    <a:pt x="53663" y="34155"/>
                  </a:lnTo>
                  <a:lnTo>
                    <a:pt x="53784" y="33855"/>
                  </a:lnTo>
                  <a:lnTo>
                    <a:pt x="53904" y="33434"/>
                  </a:lnTo>
                  <a:lnTo>
                    <a:pt x="53964" y="33074"/>
                  </a:lnTo>
                  <a:lnTo>
                    <a:pt x="53964" y="32954"/>
                  </a:lnTo>
                  <a:lnTo>
                    <a:pt x="53964" y="32834"/>
                  </a:lnTo>
                  <a:lnTo>
                    <a:pt x="53964" y="32714"/>
                  </a:lnTo>
                  <a:lnTo>
                    <a:pt x="53904" y="32834"/>
                  </a:lnTo>
                  <a:lnTo>
                    <a:pt x="53784" y="33254"/>
                  </a:lnTo>
                  <a:lnTo>
                    <a:pt x="53543" y="33614"/>
                  </a:lnTo>
                  <a:lnTo>
                    <a:pt x="53303" y="33975"/>
                  </a:lnTo>
                  <a:lnTo>
                    <a:pt x="53003" y="34215"/>
                  </a:lnTo>
                  <a:lnTo>
                    <a:pt x="52763" y="34335"/>
                  </a:lnTo>
                  <a:lnTo>
                    <a:pt x="52943" y="34155"/>
                  </a:lnTo>
                  <a:lnTo>
                    <a:pt x="53183" y="33855"/>
                  </a:lnTo>
                  <a:lnTo>
                    <a:pt x="53363" y="33554"/>
                  </a:lnTo>
                  <a:lnTo>
                    <a:pt x="53543" y="33074"/>
                  </a:lnTo>
                  <a:lnTo>
                    <a:pt x="53603" y="32594"/>
                  </a:lnTo>
                  <a:lnTo>
                    <a:pt x="53363" y="33254"/>
                  </a:lnTo>
                  <a:lnTo>
                    <a:pt x="53003" y="33855"/>
                  </a:lnTo>
                  <a:lnTo>
                    <a:pt x="52883" y="33975"/>
                  </a:lnTo>
                  <a:lnTo>
                    <a:pt x="52943" y="33795"/>
                  </a:lnTo>
                  <a:lnTo>
                    <a:pt x="53183" y="33194"/>
                  </a:lnTo>
                  <a:lnTo>
                    <a:pt x="53243" y="32474"/>
                  </a:lnTo>
                  <a:lnTo>
                    <a:pt x="53243" y="32054"/>
                  </a:lnTo>
                  <a:lnTo>
                    <a:pt x="53243" y="31934"/>
                  </a:lnTo>
                  <a:lnTo>
                    <a:pt x="53183" y="32114"/>
                  </a:lnTo>
                  <a:lnTo>
                    <a:pt x="53003" y="32534"/>
                  </a:lnTo>
                  <a:lnTo>
                    <a:pt x="52643" y="33194"/>
                  </a:lnTo>
                  <a:lnTo>
                    <a:pt x="52403" y="33494"/>
                  </a:lnTo>
                  <a:lnTo>
                    <a:pt x="52163" y="33734"/>
                  </a:lnTo>
                  <a:lnTo>
                    <a:pt x="51983" y="33855"/>
                  </a:lnTo>
                  <a:lnTo>
                    <a:pt x="51923" y="33855"/>
                  </a:lnTo>
                  <a:lnTo>
                    <a:pt x="51983" y="33795"/>
                  </a:lnTo>
                  <a:lnTo>
                    <a:pt x="52163" y="33674"/>
                  </a:lnTo>
                  <a:lnTo>
                    <a:pt x="52283" y="33374"/>
                  </a:lnTo>
                  <a:lnTo>
                    <a:pt x="52463" y="33074"/>
                  </a:lnTo>
                  <a:lnTo>
                    <a:pt x="52703" y="32414"/>
                  </a:lnTo>
                  <a:lnTo>
                    <a:pt x="52523" y="32594"/>
                  </a:lnTo>
                  <a:lnTo>
                    <a:pt x="52043" y="33254"/>
                  </a:lnTo>
                  <a:lnTo>
                    <a:pt x="51803" y="33554"/>
                  </a:lnTo>
                  <a:lnTo>
                    <a:pt x="51563" y="33734"/>
                  </a:lnTo>
                  <a:lnTo>
                    <a:pt x="51322" y="33855"/>
                  </a:lnTo>
                  <a:lnTo>
                    <a:pt x="51503" y="33674"/>
                  </a:lnTo>
                  <a:lnTo>
                    <a:pt x="51683" y="33434"/>
                  </a:lnTo>
                  <a:lnTo>
                    <a:pt x="51863" y="33134"/>
                  </a:lnTo>
                  <a:lnTo>
                    <a:pt x="52103" y="32714"/>
                  </a:lnTo>
                  <a:lnTo>
                    <a:pt x="51563" y="33194"/>
                  </a:lnTo>
                  <a:lnTo>
                    <a:pt x="51923" y="32714"/>
                  </a:lnTo>
                  <a:lnTo>
                    <a:pt x="51382" y="33194"/>
                  </a:lnTo>
                  <a:lnTo>
                    <a:pt x="50722" y="33734"/>
                  </a:lnTo>
                  <a:lnTo>
                    <a:pt x="50482" y="33855"/>
                  </a:lnTo>
                  <a:lnTo>
                    <a:pt x="50422" y="33855"/>
                  </a:lnTo>
                  <a:lnTo>
                    <a:pt x="50362" y="33795"/>
                  </a:lnTo>
                  <a:lnTo>
                    <a:pt x="50482" y="33795"/>
                  </a:lnTo>
                  <a:lnTo>
                    <a:pt x="50662" y="33674"/>
                  </a:lnTo>
                  <a:lnTo>
                    <a:pt x="51262" y="33074"/>
                  </a:lnTo>
                  <a:lnTo>
                    <a:pt x="51382" y="32834"/>
                  </a:lnTo>
                  <a:lnTo>
                    <a:pt x="50782" y="33254"/>
                  </a:lnTo>
                  <a:lnTo>
                    <a:pt x="50602" y="33374"/>
                  </a:lnTo>
                  <a:lnTo>
                    <a:pt x="50302" y="33614"/>
                  </a:lnTo>
                  <a:lnTo>
                    <a:pt x="50062" y="33855"/>
                  </a:lnTo>
                  <a:lnTo>
                    <a:pt x="50242" y="33614"/>
                  </a:lnTo>
                  <a:lnTo>
                    <a:pt x="50722" y="32954"/>
                  </a:lnTo>
                  <a:lnTo>
                    <a:pt x="51082" y="32354"/>
                  </a:lnTo>
                  <a:lnTo>
                    <a:pt x="50962" y="32414"/>
                  </a:lnTo>
                  <a:lnTo>
                    <a:pt x="50722" y="32534"/>
                  </a:lnTo>
                  <a:lnTo>
                    <a:pt x="50662" y="32534"/>
                  </a:lnTo>
                  <a:lnTo>
                    <a:pt x="50482" y="32774"/>
                  </a:lnTo>
                  <a:lnTo>
                    <a:pt x="50302" y="32954"/>
                  </a:lnTo>
                  <a:lnTo>
                    <a:pt x="50482" y="32654"/>
                  </a:lnTo>
                  <a:lnTo>
                    <a:pt x="50182" y="33074"/>
                  </a:lnTo>
                  <a:lnTo>
                    <a:pt x="50002" y="33194"/>
                  </a:lnTo>
                  <a:lnTo>
                    <a:pt x="50122" y="33014"/>
                  </a:lnTo>
                  <a:lnTo>
                    <a:pt x="50362" y="32474"/>
                  </a:lnTo>
                  <a:lnTo>
                    <a:pt x="50182" y="32534"/>
                  </a:lnTo>
                  <a:lnTo>
                    <a:pt x="50182" y="32594"/>
                  </a:lnTo>
                  <a:lnTo>
                    <a:pt x="50062" y="32714"/>
                  </a:lnTo>
                  <a:lnTo>
                    <a:pt x="50062" y="32774"/>
                  </a:lnTo>
                  <a:lnTo>
                    <a:pt x="49882" y="33254"/>
                  </a:lnTo>
                  <a:lnTo>
                    <a:pt x="49762" y="33494"/>
                  </a:lnTo>
                  <a:lnTo>
                    <a:pt x="49822" y="33254"/>
                  </a:lnTo>
                  <a:lnTo>
                    <a:pt x="49882" y="32894"/>
                  </a:lnTo>
                  <a:lnTo>
                    <a:pt x="49882" y="32534"/>
                  </a:lnTo>
                  <a:lnTo>
                    <a:pt x="49882" y="32114"/>
                  </a:lnTo>
                  <a:lnTo>
                    <a:pt x="49762" y="31754"/>
                  </a:lnTo>
                  <a:lnTo>
                    <a:pt x="49702" y="31574"/>
                  </a:lnTo>
                  <a:lnTo>
                    <a:pt x="49702" y="31454"/>
                  </a:lnTo>
                  <a:lnTo>
                    <a:pt x="49642" y="31333"/>
                  </a:lnTo>
                  <a:lnTo>
                    <a:pt x="49462" y="30913"/>
                  </a:lnTo>
                  <a:lnTo>
                    <a:pt x="49402" y="30913"/>
                  </a:lnTo>
                  <a:lnTo>
                    <a:pt x="49462" y="31033"/>
                  </a:lnTo>
                  <a:lnTo>
                    <a:pt x="49582" y="31273"/>
                  </a:lnTo>
                  <a:lnTo>
                    <a:pt x="49642" y="31574"/>
                  </a:lnTo>
                  <a:lnTo>
                    <a:pt x="49702" y="31934"/>
                  </a:lnTo>
                  <a:lnTo>
                    <a:pt x="49762" y="32234"/>
                  </a:lnTo>
                  <a:lnTo>
                    <a:pt x="49762" y="32474"/>
                  </a:lnTo>
                  <a:lnTo>
                    <a:pt x="49702" y="32654"/>
                  </a:lnTo>
                  <a:lnTo>
                    <a:pt x="49642" y="32474"/>
                  </a:lnTo>
                  <a:lnTo>
                    <a:pt x="49642" y="32234"/>
                  </a:lnTo>
                  <a:lnTo>
                    <a:pt x="49522" y="31934"/>
                  </a:lnTo>
                  <a:lnTo>
                    <a:pt x="49222" y="31454"/>
                  </a:lnTo>
                  <a:lnTo>
                    <a:pt x="49102" y="31273"/>
                  </a:lnTo>
                  <a:lnTo>
                    <a:pt x="49041" y="31153"/>
                  </a:lnTo>
                  <a:lnTo>
                    <a:pt x="48921" y="31033"/>
                  </a:lnTo>
                  <a:lnTo>
                    <a:pt x="49041" y="31273"/>
                  </a:lnTo>
                  <a:lnTo>
                    <a:pt x="49162" y="31574"/>
                  </a:lnTo>
                  <a:lnTo>
                    <a:pt x="49222" y="31874"/>
                  </a:lnTo>
                  <a:lnTo>
                    <a:pt x="49282" y="32414"/>
                  </a:lnTo>
                  <a:lnTo>
                    <a:pt x="49222" y="32594"/>
                  </a:lnTo>
                  <a:lnTo>
                    <a:pt x="49222" y="32414"/>
                  </a:lnTo>
                  <a:lnTo>
                    <a:pt x="49041" y="31934"/>
                  </a:lnTo>
                  <a:lnTo>
                    <a:pt x="48741" y="31454"/>
                  </a:lnTo>
                  <a:lnTo>
                    <a:pt x="48561" y="31213"/>
                  </a:lnTo>
                  <a:lnTo>
                    <a:pt x="48441" y="31033"/>
                  </a:lnTo>
                  <a:lnTo>
                    <a:pt x="48321" y="31093"/>
                  </a:lnTo>
                  <a:lnTo>
                    <a:pt x="48441" y="31273"/>
                  </a:lnTo>
                  <a:lnTo>
                    <a:pt x="48561" y="31634"/>
                  </a:lnTo>
                  <a:lnTo>
                    <a:pt x="48681" y="32294"/>
                  </a:lnTo>
                  <a:lnTo>
                    <a:pt x="48681" y="32594"/>
                  </a:lnTo>
                  <a:lnTo>
                    <a:pt x="48681" y="32894"/>
                  </a:lnTo>
                  <a:lnTo>
                    <a:pt x="48681" y="33074"/>
                  </a:lnTo>
                  <a:lnTo>
                    <a:pt x="48621" y="33134"/>
                  </a:lnTo>
                  <a:lnTo>
                    <a:pt x="48621" y="33074"/>
                  </a:lnTo>
                  <a:lnTo>
                    <a:pt x="48621" y="32894"/>
                  </a:lnTo>
                  <a:lnTo>
                    <a:pt x="48441" y="32354"/>
                  </a:lnTo>
                  <a:lnTo>
                    <a:pt x="48381" y="32114"/>
                  </a:lnTo>
                  <a:lnTo>
                    <a:pt x="48381" y="32714"/>
                  </a:lnTo>
                  <a:lnTo>
                    <a:pt x="48321" y="33014"/>
                  </a:lnTo>
                  <a:lnTo>
                    <a:pt x="48441" y="33014"/>
                  </a:lnTo>
                  <a:lnTo>
                    <a:pt x="48321" y="33074"/>
                  </a:lnTo>
                  <a:lnTo>
                    <a:pt x="48261" y="33374"/>
                  </a:lnTo>
                  <a:lnTo>
                    <a:pt x="48201" y="33554"/>
                  </a:lnTo>
                  <a:lnTo>
                    <a:pt x="48201" y="33614"/>
                  </a:lnTo>
                  <a:lnTo>
                    <a:pt x="48561" y="33734"/>
                  </a:lnTo>
                  <a:lnTo>
                    <a:pt x="49041" y="33734"/>
                  </a:lnTo>
                  <a:lnTo>
                    <a:pt x="48981" y="33795"/>
                  </a:lnTo>
                  <a:lnTo>
                    <a:pt x="48561" y="33795"/>
                  </a:lnTo>
                  <a:lnTo>
                    <a:pt x="48861" y="33915"/>
                  </a:lnTo>
                  <a:lnTo>
                    <a:pt x="49342" y="34095"/>
                  </a:lnTo>
                  <a:lnTo>
                    <a:pt x="49822" y="34215"/>
                  </a:lnTo>
                  <a:lnTo>
                    <a:pt x="50242" y="34215"/>
                  </a:lnTo>
                  <a:lnTo>
                    <a:pt x="50122" y="34275"/>
                  </a:lnTo>
                  <a:lnTo>
                    <a:pt x="49822" y="34335"/>
                  </a:lnTo>
                  <a:lnTo>
                    <a:pt x="49282" y="34275"/>
                  </a:lnTo>
                  <a:lnTo>
                    <a:pt x="49282" y="34275"/>
                  </a:lnTo>
                  <a:lnTo>
                    <a:pt x="49522" y="34335"/>
                  </a:lnTo>
                  <a:lnTo>
                    <a:pt x="49702" y="34395"/>
                  </a:lnTo>
                  <a:lnTo>
                    <a:pt x="49822" y="34395"/>
                  </a:lnTo>
                  <a:lnTo>
                    <a:pt x="49942" y="34455"/>
                  </a:lnTo>
                  <a:lnTo>
                    <a:pt x="50542" y="34455"/>
                  </a:lnTo>
                  <a:lnTo>
                    <a:pt x="50302" y="34575"/>
                  </a:lnTo>
                  <a:lnTo>
                    <a:pt x="50362" y="34575"/>
                  </a:lnTo>
                  <a:lnTo>
                    <a:pt x="50422" y="34635"/>
                  </a:lnTo>
                  <a:lnTo>
                    <a:pt x="50842" y="34755"/>
                  </a:lnTo>
                  <a:lnTo>
                    <a:pt x="51022" y="34815"/>
                  </a:lnTo>
                  <a:lnTo>
                    <a:pt x="50902" y="34815"/>
                  </a:lnTo>
                  <a:lnTo>
                    <a:pt x="51863" y="34995"/>
                  </a:lnTo>
                  <a:lnTo>
                    <a:pt x="50902" y="35115"/>
                  </a:lnTo>
                  <a:lnTo>
                    <a:pt x="51202" y="35175"/>
                  </a:lnTo>
                  <a:lnTo>
                    <a:pt x="51563" y="35355"/>
                  </a:lnTo>
                  <a:lnTo>
                    <a:pt x="51863" y="35475"/>
                  </a:lnTo>
                  <a:lnTo>
                    <a:pt x="52043" y="35595"/>
                  </a:lnTo>
                  <a:lnTo>
                    <a:pt x="52103" y="35655"/>
                  </a:lnTo>
                  <a:lnTo>
                    <a:pt x="52079" y="35655"/>
                  </a:lnTo>
                  <a:lnTo>
                    <a:pt x="52463" y="35895"/>
                  </a:lnTo>
                  <a:lnTo>
                    <a:pt x="52703" y="36075"/>
                  </a:lnTo>
                  <a:lnTo>
                    <a:pt x="52643" y="36075"/>
                  </a:lnTo>
                  <a:lnTo>
                    <a:pt x="52463" y="36015"/>
                  </a:lnTo>
                  <a:lnTo>
                    <a:pt x="51743" y="35775"/>
                  </a:lnTo>
                  <a:lnTo>
                    <a:pt x="51022" y="35715"/>
                  </a:lnTo>
                  <a:lnTo>
                    <a:pt x="51443" y="35895"/>
                  </a:lnTo>
                  <a:lnTo>
                    <a:pt x="52043" y="36196"/>
                  </a:lnTo>
                  <a:lnTo>
                    <a:pt x="52523" y="36496"/>
                  </a:lnTo>
                  <a:lnTo>
                    <a:pt x="53003" y="36856"/>
                  </a:lnTo>
                  <a:lnTo>
                    <a:pt x="53183" y="37036"/>
                  </a:lnTo>
                  <a:lnTo>
                    <a:pt x="53303" y="37036"/>
                  </a:lnTo>
                  <a:lnTo>
                    <a:pt x="53543" y="37216"/>
                  </a:lnTo>
                  <a:lnTo>
                    <a:pt x="54504" y="37936"/>
                  </a:lnTo>
                  <a:lnTo>
                    <a:pt x="54984" y="38236"/>
                  </a:lnTo>
                  <a:lnTo>
                    <a:pt x="55464" y="38477"/>
                  </a:lnTo>
                  <a:lnTo>
                    <a:pt x="55644" y="38537"/>
                  </a:lnTo>
                  <a:lnTo>
                    <a:pt x="55824" y="38537"/>
                  </a:lnTo>
                  <a:lnTo>
                    <a:pt x="55944" y="38597"/>
                  </a:lnTo>
                  <a:lnTo>
                    <a:pt x="55644" y="38597"/>
                  </a:lnTo>
                  <a:lnTo>
                    <a:pt x="55464" y="38537"/>
                  </a:lnTo>
                  <a:lnTo>
                    <a:pt x="54924" y="38417"/>
                  </a:lnTo>
                  <a:lnTo>
                    <a:pt x="54324" y="38176"/>
                  </a:lnTo>
                  <a:lnTo>
                    <a:pt x="53904" y="37936"/>
                  </a:lnTo>
                  <a:lnTo>
                    <a:pt x="54444" y="38356"/>
                  </a:lnTo>
                  <a:lnTo>
                    <a:pt x="55164" y="39077"/>
                  </a:lnTo>
                  <a:lnTo>
                    <a:pt x="55524" y="39377"/>
                  </a:lnTo>
                  <a:lnTo>
                    <a:pt x="55104" y="39137"/>
                  </a:lnTo>
                  <a:lnTo>
                    <a:pt x="54564" y="38777"/>
                  </a:lnTo>
                  <a:lnTo>
                    <a:pt x="54624" y="38837"/>
                  </a:lnTo>
                  <a:lnTo>
                    <a:pt x="54804" y="38957"/>
                  </a:lnTo>
                  <a:lnTo>
                    <a:pt x="54864" y="39017"/>
                  </a:lnTo>
                  <a:lnTo>
                    <a:pt x="54804" y="39017"/>
                  </a:lnTo>
                  <a:lnTo>
                    <a:pt x="54624" y="38897"/>
                  </a:lnTo>
                  <a:lnTo>
                    <a:pt x="54204" y="38777"/>
                  </a:lnTo>
                  <a:lnTo>
                    <a:pt x="54684" y="39137"/>
                  </a:lnTo>
                  <a:lnTo>
                    <a:pt x="54804" y="39257"/>
                  </a:lnTo>
                  <a:lnTo>
                    <a:pt x="54924" y="39377"/>
                  </a:lnTo>
                  <a:lnTo>
                    <a:pt x="55044" y="39557"/>
                  </a:lnTo>
                  <a:lnTo>
                    <a:pt x="56905" y="39197"/>
                  </a:lnTo>
                  <a:lnTo>
                    <a:pt x="56905" y="3361"/>
                  </a:lnTo>
                  <a:lnTo>
                    <a:pt x="569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9"/>
            <p:cNvSpPr/>
            <p:nvPr/>
          </p:nvSpPr>
          <p:spPr>
            <a:xfrm>
              <a:off x="4127375" y="641775"/>
              <a:ext cx="3025" cy="1525"/>
            </a:xfrm>
            <a:custGeom>
              <a:avLst/>
              <a:gdLst/>
              <a:ahLst/>
              <a:cxnLst/>
              <a:rect l="l" t="t" r="r" b="b"/>
              <a:pathLst>
                <a:path w="121" h="61" extrusionOk="0">
                  <a:moveTo>
                    <a:pt x="0" y="1"/>
                  </a:moveTo>
                  <a:lnTo>
                    <a:pt x="60" y="61"/>
                  </a:lnTo>
                  <a:lnTo>
                    <a:pt x="1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9"/>
            <p:cNvSpPr/>
            <p:nvPr/>
          </p:nvSpPr>
          <p:spPr>
            <a:xfrm>
              <a:off x="4070350" y="685300"/>
              <a:ext cx="135075" cy="91575"/>
            </a:xfrm>
            <a:custGeom>
              <a:avLst/>
              <a:gdLst/>
              <a:ahLst/>
              <a:cxnLst/>
              <a:rect l="l" t="t" r="r" b="b"/>
              <a:pathLst>
                <a:path w="5403" h="3663" extrusionOk="0">
                  <a:moveTo>
                    <a:pt x="3002" y="1"/>
                  </a:moveTo>
                  <a:lnTo>
                    <a:pt x="3002" y="181"/>
                  </a:lnTo>
                  <a:lnTo>
                    <a:pt x="3002" y="601"/>
                  </a:lnTo>
                  <a:lnTo>
                    <a:pt x="3002" y="961"/>
                  </a:lnTo>
                  <a:lnTo>
                    <a:pt x="3062" y="1381"/>
                  </a:lnTo>
                  <a:lnTo>
                    <a:pt x="3122" y="1621"/>
                  </a:lnTo>
                  <a:lnTo>
                    <a:pt x="3242" y="2042"/>
                  </a:lnTo>
                  <a:lnTo>
                    <a:pt x="3302" y="2282"/>
                  </a:lnTo>
                  <a:lnTo>
                    <a:pt x="3182" y="2102"/>
                  </a:lnTo>
                  <a:lnTo>
                    <a:pt x="3122" y="1982"/>
                  </a:lnTo>
                  <a:lnTo>
                    <a:pt x="2822" y="1441"/>
                  </a:lnTo>
                  <a:lnTo>
                    <a:pt x="2702" y="1081"/>
                  </a:lnTo>
                  <a:lnTo>
                    <a:pt x="2642" y="721"/>
                  </a:lnTo>
                  <a:lnTo>
                    <a:pt x="2702" y="1201"/>
                  </a:lnTo>
                  <a:lnTo>
                    <a:pt x="2822" y="1741"/>
                  </a:lnTo>
                  <a:lnTo>
                    <a:pt x="2942" y="2042"/>
                  </a:lnTo>
                  <a:lnTo>
                    <a:pt x="3122" y="2282"/>
                  </a:lnTo>
                  <a:lnTo>
                    <a:pt x="3242" y="2462"/>
                  </a:lnTo>
                  <a:lnTo>
                    <a:pt x="3422" y="2642"/>
                  </a:lnTo>
                  <a:lnTo>
                    <a:pt x="3182" y="2522"/>
                  </a:lnTo>
                  <a:lnTo>
                    <a:pt x="3122" y="2462"/>
                  </a:lnTo>
                  <a:lnTo>
                    <a:pt x="2822" y="2162"/>
                  </a:lnTo>
                  <a:lnTo>
                    <a:pt x="2582" y="1861"/>
                  </a:lnTo>
                  <a:lnTo>
                    <a:pt x="2402" y="1441"/>
                  </a:lnTo>
                  <a:lnTo>
                    <a:pt x="2221" y="961"/>
                  </a:lnTo>
                  <a:lnTo>
                    <a:pt x="2221" y="781"/>
                  </a:lnTo>
                  <a:lnTo>
                    <a:pt x="2161" y="961"/>
                  </a:lnTo>
                  <a:lnTo>
                    <a:pt x="2161" y="1081"/>
                  </a:lnTo>
                  <a:lnTo>
                    <a:pt x="2161" y="1261"/>
                  </a:lnTo>
                  <a:lnTo>
                    <a:pt x="2221" y="1621"/>
                  </a:lnTo>
                  <a:lnTo>
                    <a:pt x="2341" y="2042"/>
                  </a:lnTo>
                  <a:lnTo>
                    <a:pt x="2462" y="2462"/>
                  </a:lnTo>
                  <a:lnTo>
                    <a:pt x="2642" y="2762"/>
                  </a:lnTo>
                  <a:lnTo>
                    <a:pt x="2762" y="3002"/>
                  </a:lnTo>
                  <a:lnTo>
                    <a:pt x="2582" y="2822"/>
                  </a:lnTo>
                  <a:lnTo>
                    <a:pt x="2341" y="2522"/>
                  </a:lnTo>
                  <a:lnTo>
                    <a:pt x="2101" y="2162"/>
                  </a:lnTo>
                  <a:lnTo>
                    <a:pt x="1921" y="1741"/>
                  </a:lnTo>
                  <a:lnTo>
                    <a:pt x="1801" y="1321"/>
                  </a:lnTo>
                  <a:lnTo>
                    <a:pt x="1741" y="1141"/>
                  </a:lnTo>
                  <a:lnTo>
                    <a:pt x="1741" y="1561"/>
                  </a:lnTo>
                  <a:lnTo>
                    <a:pt x="1801" y="2162"/>
                  </a:lnTo>
                  <a:lnTo>
                    <a:pt x="1861" y="2462"/>
                  </a:lnTo>
                  <a:lnTo>
                    <a:pt x="1741" y="2222"/>
                  </a:lnTo>
                  <a:lnTo>
                    <a:pt x="1501" y="1621"/>
                  </a:lnTo>
                  <a:lnTo>
                    <a:pt x="1381" y="1021"/>
                  </a:lnTo>
                  <a:lnTo>
                    <a:pt x="1321" y="1141"/>
                  </a:lnTo>
                  <a:lnTo>
                    <a:pt x="1141" y="1741"/>
                  </a:lnTo>
                  <a:lnTo>
                    <a:pt x="1141" y="2282"/>
                  </a:lnTo>
                  <a:lnTo>
                    <a:pt x="1141" y="2462"/>
                  </a:lnTo>
                  <a:lnTo>
                    <a:pt x="1081" y="2282"/>
                  </a:lnTo>
                  <a:lnTo>
                    <a:pt x="901" y="1741"/>
                  </a:lnTo>
                  <a:lnTo>
                    <a:pt x="901" y="1561"/>
                  </a:lnTo>
                  <a:lnTo>
                    <a:pt x="841" y="1801"/>
                  </a:lnTo>
                  <a:lnTo>
                    <a:pt x="721" y="2162"/>
                  </a:lnTo>
                  <a:lnTo>
                    <a:pt x="661" y="2522"/>
                  </a:lnTo>
                  <a:lnTo>
                    <a:pt x="601" y="2942"/>
                  </a:lnTo>
                  <a:lnTo>
                    <a:pt x="601" y="3242"/>
                  </a:lnTo>
                  <a:lnTo>
                    <a:pt x="661" y="3482"/>
                  </a:lnTo>
                  <a:lnTo>
                    <a:pt x="661" y="3542"/>
                  </a:lnTo>
                  <a:lnTo>
                    <a:pt x="601" y="3482"/>
                  </a:lnTo>
                  <a:lnTo>
                    <a:pt x="541" y="3242"/>
                  </a:lnTo>
                  <a:lnTo>
                    <a:pt x="481" y="2942"/>
                  </a:lnTo>
                  <a:lnTo>
                    <a:pt x="421" y="2522"/>
                  </a:lnTo>
                  <a:lnTo>
                    <a:pt x="421" y="2102"/>
                  </a:lnTo>
                  <a:lnTo>
                    <a:pt x="421" y="1741"/>
                  </a:lnTo>
                  <a:lnTo>
                    <a:pt x="481" y="1381"/>
                  </a:lnTo>
                  <a:lnTo>
                    <a:pt x="541" y="1201"/>
                  </a:lnTo>
                  <a:lnTo>
                    <a:pt x="661" y="961"/>
                  </a:lnTo>
                  <a:lnTo>
                    <a:pt x="421" y="1141"/>
                  </a:lnTo>
                  <a:lnTo>
                    <a:pt x="0" y="1441"/>
                  </a:lnTo>
                  <a:lnTo>
                    <a:pt x="0" y="3662"/>
                  </a:lnTo>
                  <a:lnTo>
                    <a:pt x="421" y="3602"/>
                  </a:lnTo>
                  <a:lnTo>
                    <a:pt x="901" y="3542"/>
                  </a:lnTo>
                  <a:lnTo>
                    <a:pt x="2221" y="3242"/>
                  </a:lnTo>
                  <a:lnTo>
                    <a:pt x="2522" y="3182"/>
                  </a:lnTo>
                  <a:lnTo>
                    <a:pt x="2582" y="3182"/>
                  </a:lnTo>
                  <a:lnTo>
                    <a:pt x="2882" y="3122"/>
                  </a:lnTo>
                  <a:lnTo>
                    <a:pt x="3122" y="3062"/>
                  </a:lnTo>
                  <a:lnTo>
                    <a:pt x="4142" y="2882"/>
                  </a:lnTo>
                  <a:lnTo>
                    <a:pt x="4923" y="2822"/>
                  </a:lnTo>
                  <a:lnTo>
                    <a:pt x="5403" y="2822"/>
                  </a:lnTo>
                  <a:lnTo>
                    <a:pt x="4622" y="2642"/>
                  </a:lnTo>
                  <a:lnTo>
                    <a:pt x="3842" y="2522"/>
                  </a:lnTo>
                  <a:lnTo>
                    <a:pt x="3542" y="2462"/>
                  </a:lnTo>
                  <a:lnTo>
                    <a:pt x="3842" y="2402"/>
                  </a:lnTo>
                  <a:lnTo>
                    <a:pt x="4502" y="2342"/>
                  </a:lnTo>
                  <a:lnTo>
                    <a:pt x="4322" y="2342"/>
                  </a:lnTo>
                  <a:lnTo>
                    <a:pt x="4382" y="2282"/>
                  </a:lnTo>
                  <a:lnTo>
                    <a:pt x="4622" y="2222"/>
                  </a:lnTo>
                  <a:lnTo>
                    <a:pt x="5043" y="2222"/>
                  </a:lnTo>
                  <a:lnTo>
                    <a:pt x="4803" y="2102"/>
                  </a:lnTo>
                  <a:lnTo>
                    <a:pt x="4562" y="1861"/>
                  </a:lnTo>
                  <a:lnTo>
                    <a:pt x="4262" y="1501"/>
                  </a:lnTo>
                  <a:lnTo>
                    <a:pt x="3782" y="781"/>
                  </a:lnTo>
                  <a:lnTo>
                    <a:pt x="3662" y="541"/>
                  </a:lnTo>
                  <a:lnTo>
                    <a:pt x="3842" y="1321"/>
                  </a:lnTo>
                  <a:lnTo>
                    <a:pt x="3962" y="1681"/>
                  </a:lnTo>
                  <a:lnTo>
                    <a:pt x="4142" y="1982"/>
                  </a:lnTo>
                  <a:lnTo>
                    <a:pt x="4322" y="2162"/>
                  </a:lnTo>
                  <a:lnTo>
                    <a:pt x="4322" y="2162"/>
                  </a:lnTo>
                  <a:lnTo>
                    <a:pt x="4082" y="2042"/>
                  </a:lnTo>
                  <a:lnTo>
                    <a:pt x="3842" y="1741"/>
                  </a:lnTo>
                  <a:lnTo>
                    <a:pt x="3602" y="1381"/>
                  </a:lnTo>
                  <a:lnTo>
                    <a:pt x="3422" y="1021"/>
                  </a:lnTo>
                  <a:lnTo>
                    <a:pt x="3242" y="661"/>
                  </a:lnTo>
                  <a:lnTo>
                    <a:pt x="3122" y="241"/>
                  </a:lnTo>
                  <a:lnTo>
                    <a:pt x="3062" y="181"/>
                  </a:lnTo>
                  <a:lnTo>
                    <a:pt x="3062"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9"/>
            <p:cNvSpPr/>
            <p:nvPr/>
          </p:nvSpPr>
          <p:spPr>
            <a:xfrm>
              <a:off x="4070350" y="686800"/>
              <a:ext cx="25525" cy="13525"/>
            </a:xfrm>
            <a:custGeom>
              <a:avLst/>
              <a:gdLst/>
              <a:ahLst/>
              <a:cxnLst/>
              <a:rect l="l" t="t" r="r" b="b"/>
              <a:pathLst>
                <a:path w="1021" h="541" extrusionOk="0">
                  <a:moveTo>
                    <a:pt x="841" y="1"/>
                  </a:moveTo>
                  <a:lnTo>
                    <a:pt x="421" y="61"/>
                  </a:lnTo>
                  <a:lnTo>
                    <a:pt x="0" y="181"/>
                  </a:lnTo>
                  <a:lnTo>
                    <a:pt x="0" y="241"/>
                  </a:lnTo>
                  <a:lnTo>
                    <a:pt x="0" y="541"/>
                  </a:lnTo>
                  <a:lnTo>
                    <a:pt x="121" y="481"/>
                  </a:lnTo>
                  <a:lnTo>
                    <a:pt x="601" y="181"/>
                  </a:lnTo>
                  <a:lnTo>
                    <a:pt x="901" y="61"/>
                  </a:lnTo>
                  <a:lnTo>
                    <a:pt x="1021" y="61"/>
                  </a:lnTo>
                  <a:lnTo>
                    <a:pt x="10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p:nvPr/>
          </p:nvSpPr>
          <p:spPr>
            <a:xfrm>
              <a:off x="4070350" y="809850"/>
              <a:ext cx="10525" cy="3025"/>
            </a:xfrm>
            <a:custGeom>
              <a:avLst/>
              <a:gdLst/>
              <a:ahLst/>
              <a:cxnLst/>
              <a:rect l="l" t="t" r="r" b="b"/>
              <a:pathLst>
                <a:path w="421" h="121" extrusionOk="0">
                  <a:moveTo>
                    <a:pt x="0" y="1"/>
                  </a:moveTo>
                  <a:lnTo>
                    <a:pt x="0" y="121"/>
                  </a:lnTo>
                  <a:lnTo>
                    <a:pt x="4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a:off x="4070350" y="779850"/>
              <a:ext cx="37550" cy="12025"/>
            </a:xfrm>
            <a:custGeom>
              <a:avLst/>
              <a:gdLst/>
              <a:ahLst/>
              <a:cxnLst/>
              <a:rect l="l" t="t" r="r" b="b"/>
              <a:pathLst>
                <a:path w="1502" h="481" extrusionOk="0">
                  <a:moveTo>
                    <a:pt x="0" y="0"/>
                  </a:moveTo>
                  <a:lnTo>
                    <a:pt x="0" y="481"/>
                  </a:lnTo>
                  <a:lnTo>
                    <a:pt x="781" y="240"/>
                  </a:lnTo>
                  <a:lnTo>
                    <a:pt x="1501" y="60"/>
                  </a:lnTo>
                  <a:lnTo>
                    <a:pt x="421"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9"/>
            <p:cNvSpPr/>
            <p:nvPr/>
          </p:nvSpPr>
          <p:spPr>
            <a:xfrm>
              <a:off x="4070350" y="794850"/>
              <a:ext cx="21025" cy="9025"/>
            </a:xfrm>
            <a:custGeom>
              <a:avLst/>
              <a:gdLst/>
              <a:ahLst/>
              <a:cxnLst/>
              <a:rect l="l" t="t" r="r" b="b"/>
              <a:pathLst>
                <a:path w="841" h="361" extrusionOk="0">
                  <a:moveTo>
                    <a:pt x="361" y="1"/>
                  </a:moveTo>
                  <a:lnTo>
                    <a:pt x="241" y="31"/>
                  </a:lnTo>
                  <a:lnTo>
                    <a:pt x="241" y="31"/>
                  </a:lnTo>
                  <a:lnTo>
                    <a:pt x="481" y="1"/>
                  </a:lnTo>
                  <a:close/>
                  <a:moveTo>
                    <a:pt x="241" y="31"/>
                  </a:moveTo>
                  <a:lnTo>
                    <a:pt x="0" y="61"/>
                  </a:lnTo>
                  <a:lnTo>
                    <a:pt x="0" y="121"/>
                  </a:lnTo>
                  <a:lnTo>
                    <a:pt x="121" y="61"/>
                  </a:lnTo>
                  <a:lnTo>
                    <a:pt x="241" y="31"/>
                  </a:lnTo>
                  <a:close/>
                  <a:moveTo>
                    <a:pt x="0" y="121"/>
                  </a:moveTo>
                  <a:lnTo>
                    <a:pt x="0" y="361"/>
                  </a:lnTo>
                  <a:lnTo>
                    <a:pt x="181" y="301"/>
                  </a:lnTo>
                  <a:lnTo>
                    <a:pt x="541" y="181"/>
                  </a:lnTo>
                  <a:lnTo>
                    <a:pt x="841" y="181"/>
                  </a:lnTo>
                  <a:lnTo>
                    <a:pt x="361" y="12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9"/>
            <p:cNvSpPr/>
            <p:nvPr/>
          </p:nvSpPr>
          <p:spPr>
            <a:xfrm>
              <a:off x="4070350" y="823375"/>
              <a:ext cx="4525" cy="1525"/>
            </a:xfrm>
            <a:custGeom>
              <a:avLst/>
              <a:gdLst/>
              <a:ahLst/>
              <a:cxnLst/>
              <a:rect l="l" t="t" r="r" b="b"/>
              <a:pathLst>
                <a:path w="181" h="61" extrusionOk="0">
                  <a:moveTo>
                    <a:pt x="0" y="60"/>
                  </a:moveTo>
                  <a:lnTo>
                    <a:pt x="0" y="60"/>
                  </a:lnTo>
                  <a:lnTo>
                    <a:pt x="0" y="60"/>
                  </a:lnTo>
                  <a:lnTo>
                    <a:pt x="181" y="0"/>
                  </a:lnTo>
                  <a:lnTo>
                    <a:pt x="181" y="0"/>
                  </a:lnTo>
                  <a:lnTo>
                    <a:pt x="0" y="60"/>
                  </a:lnTo>
                  <a:lnTo>
                    <a:pt x="0" y="6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9"/>
            <p:cNvSpPr/>
            <p:nvPr/>
          </p:nvSpPr>
          <p:spPr>
            <a:xfrm>
              <a:off x="4242925" y="833875"/>
              <a:ext cx="4525" cy="10525"/>
            </a:xfrm>
            <a:custGeom>
              <a:avLst/>
              <a:gdLst/>
              <a:ahLst/>
              <a:cxnLst/>
              <a:rect l="l" t="t" r="r" b="b"/>
              <a:pathLst>
                <a:path w="181" h="421" extrusionOk="0">
                  <a:moveTo>
                    <a:pt x="0" y="0"/>
                  </a:moveTo>
                  <a:lnTo>
                    <a:pt x="0" y="420"/>
                  </a:lnTo>
                  <a:lnTo>
                    <a:pt x="181" y="30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9"/>
            <p:cNvSpPr/>
            <p:nvPr/>
          </p:nvSpPr>
          <p:spPr>
            <a:xfrm>
              <a:off x="4942225" y="1170025"/>
              <a:ext cx="12025" cy="7525"/>
            </a:xfrm>
            <a:custGeom>
              <a:avLst/>
              <a:gdLst/>
              <a:ahLst/>
              <a:cxnLst/>
              <a:rect l="l" t="t" r="r" b="b"/>
              <a:pathLst>
                <a:path w="481" h="301" extrusionOk="0">
                  <a:moveTo>
                    <a:pt x="0" y="0"/>
                  </a:moveTo>
                  <a:lnTo>
                    <a:pt x="180" y="120"/>
                  </a:lnTo>
                  <a:lnTo>
                    <a:pt x="481" y="300"/>
                  </a:lnTo>
                  <a:lnTo>
                    <a:pt x="120"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9"/>
            <p:cNvSpPr/>
            <p:nvPr/>
          </p:nvSpPr>
          <p:spPr>
            <a:xfrm>
              <a:off x="4970725" y="1168500"/>
              <a:ext cx="13550" cy="4550"/>
            </a:xfrm>
            <a:custGeom>
              <a:avLst/>
              <a:gdLst/>
              <a:ahLst/>
              <a:cxnLst/>
              <a:rect l="l" t="t" r="r" b="b"/>
              <a:pathLst>
                <a:path w="542" h="182" extrusionOk="0">
                  <a:moveTo>
                    <a:pt x="1" y="1"/>
                  </a:moveTo>
                  <a:lnTo>
                    <a:pt x="121" y="61"/>
                  </a:lnTo>
                  <a:lnTo>
                    <a:pt x="541" y="181"/>
                  </a:lnTo>
                  <a:lnTo>
                    <a:pt x="1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9"/>
            <p:cNvSpPr/>
            <p:nvPr/>
          </p:nvSpPr>
          <p:spPr>
            <a:xfrm>
              <a:off x="4301450" y="701800"/>
              <a:ext cx="4525" cy="18050"/>
            </a:xfrm>
            <a:custGeom>
              <a:avLst/>
              <a:gdLst/>
              <a:ahLst/>
              <a:cxnLst/>
              <a:rect l="l" t="t" r="r" b="b"/>
              <a:pathLst>
                <a:path w="181" h="722" extrusionOk="0">
                  <a:moveTo>
                    <a:pt x="181" y="1"/>
                  </a:moveTo>
                  <a:lnTo>
                    <a:pt x="0" y="661"/>
                  </a:lnTo>
                  <a:lnTo>
                    <a:pt x="120" y="721"/>
                  </a:lnTo>
                  <a:lnTo>
                    <a:pt x="120" y="421"/>
                  </a:lnTo>
                  <a:lnTo>
                    <a:pt x="1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9"/>
            <p:cNvSpPr/>
            <p:nvPr/>
          </p:nvSpPr>
          <p:spPr>
            <a:xfrm>
              <a:off x="4307450" y="716825"/>
              <a:ext cx="1525" cy="4525"/>
            </a:xfrm>
            <a:custGeom>
              <a:avLst/>
              <a:gdLst/>
              <a:ahLst/>
              <a:cxnLst/>
              <a:rect l="l" t="t" r="r" b="b"/>
              <a:pathLst>
                <a:path w="61" h="181" extrusionOk="0">
                  <a:moveTo>
                    <a:pt x="61" y="0"/>
                  </a:moveTo>
                  <a:lnTo>
                    <a:pt x="1" y="180"/>
                  </a:lnTo>
                  <a:lnTo>
                    <a:pt x="61" y="180"/>
                  </a:lnTo>
                  <a:lnTo>
                    <a:pt x="6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9"/>
            <p:cNvSpPr/>
            <p:nvPr/>
          </p:nvSpPr>
          <p:spPr>
            <a:xfrm>
              <a:off x="4313450" y="694300"/>
              <a:ext cx="19525" cy="31550"/>
            </a:xfrm>
            <a:custGeom>
              <a:avLst/>
              <a:gdLst/>
              <a:ahLst/>
              <a:cxnLst/>
              <a:rect l="l" t="t" r="r" b="b"/>
              <a:pathLst>
                <a:path w="781" h="1262" extrusionOk="0">
                  <a:moveTo>
                    <a:pt x="661" y="1"/>
                  </a:moveTo>
                  <a:lnTo>
                    <a:pt x="541" y="241"/>
                  </a:lnTo>
                  <a:lnTo>
                    <a:pt x="301" y="541"/>
                  </a:lnTo>
                  <a:lnTo>
                    <a:pt x="61" y="1081"/>
                  </a:lnTo>
                  <a:lnTo>
                    <a:pt x="1" y="1201"/>
                  </a:lnTo>
                  <a:lnTo>
                    <a:pt x="241" y="1261"/>
                  </a:lnTo>
                  <a:lnTo>
                    <a:pt x="361" y="781"/>
                  </a:lnTo>
                  <a:lnTo>
                    <a:pt x="541" y="361"/>
                  </a:lnTo>
                  <a:lnTo>
                    <a:pt x="721" y="61"/>
                  </a:lnTo>
                  <a:lnTo>
                    <a:pt x="781" y="61"/>
                  </a:lnTo>
                  <a:lnTo>
                    <a:pt x="6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9"/>
            <p:cNvSpPr/>
            <p:nvPr/>
          </p:nvSpPr>
          <p:spPr>
            <a:xfrm>
              <a:off x="4958725" y="1179025"/>
              <a:ext cx="43550" cy="18025"/>
            </a:xfrm>
            <a:custGeom>
              <a:avLst/>
              <a:gdLst/>
              <a:ahLst/>
              <a:cxnLst/>
              <a:rect l="l" t="t" r="r" b="b"/>
              <a:pathLst>
                <a:path w="1742" h="721" extrusionOk="0">
                  <a:moveTo>
                    <a:pt x="1" y="0"/>
                  </a:moveTo>
                  <a:lnTo>
                    <a:pt x="781" y="420"/>
                  </a:lnTo>
                  <a:lnTo>
                    <a:pt x="1621" y="720"/>
                  </a:lnTo>
                  <a:lnTo>
                    <a:pt x="1741" y="720"/>
                  </a:lnTo>
                  <a:lnTo>
                    <a:pt x="1441" y="600"/>
                  </a:lnTo>
                  <a:lnTo>
                    <a:pt x="601" y="30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9"/>
            <p:cNvSpPr/>
            <p:nvPr/>
          </p:nvSpPr>
          <p:spPr>
            <a:xfrm>
              <a:off x="4967725" y="1137000"/>
              <a:ext cx="1525" cy="1525"/>
            </a:xfrm>
            <a:custGeom>
              <a:avLst/>
              <a:gdLst/>
              <a:ahLst/>
              <a:cxnLst/>
              <a:rect l="l" t="t" r="r" b="b"/>
              <a:pathLst>
                <a:path w="61" h="61" extrusionOk="0">
                  <a:moveTo>
                    <a:pt x="1" y="0"/>
                  </a:moveTo>
                  <a:lnTo>
                    <a:pt x="1" y="0"/>
                  </a:lnTo>
                  <a:lnTo>
                    <a:pt x="61" y="60"/>
                  </a:lnTo>
                  <a:lnTo>
                    <a:pt x="61" y="60"/>
                  </a:lnTo>
                  <a:lnTo>
                    <a:pt x="1" y="0"/>
                  </a:lnTo>
                  <a:lnTo>
                    <a:pt x="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p:cNvSpPr/>
            <p:nvPr/>
          </p:nvSpPr>
          <p:spPr>
            <a:xfrm>
              <a:off x="4251925" y="821875"/>
              <a:ext cx="6025" cy="15025"/>
            </a:xfrm>
            <a:custGeom>
              <a:avLst/>
              <a:gdLst/>
              <a:ahLst/>
              <a:cxnLst/>
              <a:rect l="l" t="t" r="r" b="b"/>
              <a:pathLst>
                <a:path w="241" h="601" extrusionOk="0">
                  <a:moveTo>
                    <a:pt x="1" y="0"/>
                  </a:moveTo>
                  <a:lnTo>
                    <a:pt x="61" y="600"/>
                  </a:lnTo>
                  <a:lnTo>
                    <a:pt x="241" y="480"/>
                  </a:lnTo>
                  <a:lnTo>
                    <a:pt x="181" y="36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a:off x="4865700" y="1162500"/>
              <a:ext cx="3025" cy="3025"/>
            </a:xfrm>
            <a:custGeom>
              <a:avLst/>
              <a:gdLst/>
              <a:ahLst/>
              <a:cxnLst/>
              <a:rect l="l" t="t" r="r" b="b"/>
              <a:pathLst>
                <a:path w="121" h="121" extrusionOk="0">
                  <a:moveTo>
                    <a:pt x="60" y="1"/>
                  </a:moveTo>
                  <a:lnTo>
                    <a:pt x="0" y="61"/>
                  </a:lnTo>
                  <a:lnTo>
                    <a:pt x="0" y="121"/>
                  </a:lnTo>
                  <a:lnTo>
                    <a:pt x="60" y="61"/>
                  </a:lnTo>
                  <a:lnTo>
                    <a:pt x="120" y="6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9"/>
            <p:cNvSpPr/>
            <p:nvPr/>
          </p:nvSpPr>
          <p:spPr>
            <a:xfrm>
              <a:off x="4323950" y="796350"/>
              <a:ext cx="4525" cy="4525"/>
            </a:xfrm>
            <a:custGeom>
              <a:avLst/>
              <a:gdLst/>
              <a:ahLst/>
              <a:cxnLst/>
              <a:rect l="l" t="t" r="r" b="b"/>
              <a:pathLst>
                <a:path w="181" h="181" extrusionOk="0">
                  <a:moveTo>
                    <a:pt x="1" y="1"/>
                  </a:moveTo>
                  <a:lnTo>
                    <a:pt x="61" y="181"/>
                  </a:lnTo>
                  <a:lnTo>
                    <a:pt x="18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9"/>
            <p:cNvSpPr/>
            <p:nvPr/>
          </p:nvSpPr>
          <p:spPr>
            <a:xfrm>
              <a:off x="4194900" y="712325"/>
              <a:ext cx="28550" cy="25525"/>
            </a:xfrm>
            <a:custGeom>
              <a:avLst/>
              <a:gdLst/>
              <a:ahLst/>
              <a:cxnLst/>
              <a:rect l="l" t="t" r="r" b="b"/>
              <a:pathLst>
                <a:path w="1142" h="1021" extrusionOk="0">
                  <a:moveTo>
                    <a:pt x="1" y="0"/>
                  </a:moveTo>
                  <a:lnTo>
                    <a:pt x="181" y="300"/>
                  </a:lnTo>
                  <a:lnTo>
                    <a:pt x="661" y="901"/>
                  </a:lnTo>
                  <a:lnTo>
                    <a:pt x="901" y="961"/>
                  </a:lnTo>
                  <a:lnTo>
                    <a:pt x="1081" y="1021"/>
                  </a:lnTo>
                  <a:lnTo>
                    <a:pt x="1021" y="961"/>
                  </a:lnTo>
                  <a:lnTo>
                    <a:pt x="841" y="901"/>
                  </a:lnTo>
                  <a:lnTo>
                    <a:pt x="1141" y="901"/>
                  </a:lnTo>
                  <a:lnTo>
                    <a:pt x="901" y="660"/>
                  </a:lnTo>
                  <a:lnTo>
                    <a:pt x="661" y="480"/>
                  </a:lnTo>
                  <a:lnTo>
                    <a:pt x="61" y="6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4286450" y="697300"/>
              <a:ext cx="9025" cy="37550"/>
            </a:xfrm>
            <a:custGeom>
              <a:avLst/>
              <a:gdLst/>
              <a:ahLst/>
              <a:cxnLst/>
              <a:rect l="l" t="t" r="r" b="b"/>
              <a:pathLst>
                <a:path w="361" h="1502" extrusionOk="0">
                  <a:moveTo>
                    <a:pt x="360" y="1"/>
                  </a:moveTo>
                  <a:lnTo>
                    <a:pt x="180" y="601"/>
                  </a:lnTo>
                  <a:lnTo>
                    <a:pt x="60" y="1261"/>
                  </a:lnTo>
                  <a:lnTo>
                    <a:pt x="0" y="1442"/>
                  </a:lnTo>
                  <a:lnTo>
                    <a:pt x="120" y="1442"/>
                  </a:lnTo>
                  <a:lnTo>
                    <a:pt x="360" y="1502"/>
                  </a:lnTo>
                  <a:lnTo>
                    <a:pt x="360" y="961"/>
                  </a:lnTo>
                  <a:lnTo>
                    <a:pt x="360" y="181"/>
                  </a:lnTo>
                  <a:lnTo>
                    <a:pt x="3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9"/>
            <p:cNvSpPr/>
            <p:nvPr/>
          </p:nvSpPr>
          <p:spPr>
            <a:xfrm>
              <a:off x="4176900" y="707825"/>
              <a:ext cx="37525" cy="36025"/>
            </a:xfrm>
            <a:custGeom>
              <a:avLst/>
              <a:gdLst/>
              <a:ahLst/>
              <a:cxnLst/>
              <a:rect l="l" t="t" r="r" b="b"/>
              <a:pathLst>
                <a:path w="1501" h="1441" extrusionOk="0">
                  <a:moveTo>
                    <a:pt x="240" y="0"/>
                  </a:moveTo>
                  <a:lnTo>
                    <a:pt x="541" y="600"/>
                  </a:lnTo>
                  <a:lnTo>
                    <a:pt x="0" y="60"/>
                  </a:lnTo>
                  <a:lnTo>
                    <a:pt x="180" y="480"/>
                  </a:lnTo>
                  <a:lnTo>
                    <a:pt x="420" y="840"/>
                  </a:lnTo>
                  <a:lnTo>
                    <a:pt x="601" y="1141"/>
                  </a:lnTo>
                  <a:lnTo>
                    <a:pt x="781" y="1321"/>
                  </a:lnTo>
                  <a:lnTo>
                    <a:pt x="1201" y="1381"/>
                  </a:lnTo>
                  <a:lnTo>
                    <a:pt x="1501" y="1441"/>
                  </a:lnTo>
                  <a:lnTo>
                    <a:pt x="1501" y="1381"/>
                  </a:lnTo>
                  <a:lnTo>
                    <a:pt x="601" y="840"/>
                  </a:lnTo>
                  <a:lnTo>
                    <a:pt x="1201" y="1021"/>
                  </a:lnTo>
                  <a:lnTo>
                    <a:pt x="721" y="600"/>
                  </a:lnTo>
                  <a:lnTo>
                    <a:pt x="24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9"/>
            <p:cNvSpPr/>
            <p:nvPr/>
          </p:nvSpPr>
          <p:spPr>
            <a:xfrm>
              <a:off x="4205400" y="698800"/>
              <a:ext cx="34550" cy="37550"/>
            </a:xfrm>
            <a:custGeom>
              <a:avLst/>
              <a:gdLst/>
              <a:ahLst/>
              <a:cxnLst/>
              <a:rect l="l" t="t" r="r" b="b"/>
              <a:pathLst>
                <a:path w="1382" h="1502" extrusionOk="0">
                  <a:moveTo>
                    <a:pt x="1" y="1"/>
                  </a:moveTo>
                  <a:lnTo>
                    <a:pt x="361" y="721"/>
                  </a:lnTo>
                  <a:lnTo>
                    <a:pt x="841" y="1442"/>
                  </a:lnTo>
                  <a:lnTo>
                    <a:pt x="1081" y="1502"/>
                  </a:lnTo>
                  <a:lnTo>
                    <a:pt x="1201" y="1502"/>
                  </a:lnTo>
                  <a:lnTo>
                    <a:pt x="1021" y="1261"/>
                  </a:lnTo>
                  <a:lnTo>
                    <a:pt x="1381" y="1442"/>
                  </a:lnTo>
                  <a:lnTo>
                    <a:pt x="1381" y="1382"/>
                  </a:lnTo>
                  <a:lnTo>
                    <a:pt x="1261" y="1141"/>
                  </a:lnTo>
                  <a:lnTo>
                    <a:pt x="1081" y="541"/>
                  </a:lnTo>
                  <a:lnTo>
                    <a:pt x="1021" y="361"/>
                  </a:lnTo>
                  <a:lnTo>
                    <a:pt x="961" y="301"/>
                  </a:lnTo>
                  <a:lnTo>
                    <a:pt x="781" y="181"/>
                  </a:lnTo>
                  <a:lnTo>
                    <a:pt x="1021" y="841"/>
                  </a:lnTo>
                  <a:lnTo>
                    <a:pt x="1141" y="1021"/>
                  </a:lnTo>
                  <a:lnTo>
                    <a:pt x="961" y="841"/>
                  </a:lnTo>
                  <a:lnTo>
                    <a:pt x="661" y="421"/>
                  </a:lnTo>
                  <a:lnTo>
                    <a:pt x="781" y="781"/>
                  </a:lnTo>
                  <a:lnTo>
                    <a:pt x="601" y="541"/>
                  </a:lnTo>
                  <a:lnTo>
                    <a:pt x="421" y="301"/>
                  </a:lnTo>
                  <a:lnTo>
                    <a:pt x="361" y="241"/>
                  </a:lnTo>
                  <a:lnTo>
                    <a:pt x="12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9"/>
            <p:cNvSpPr/>
            <p:nvPr/>
          </p:nvSpPr>
          <p:spPr>
            <a:xfrm>
              <a:off x="4328450" y="724325"/>
              <a:ext cx="1525" cy="6025"/>
            </a:xfrm>
            <a:custGeom>
              <a:avLst/>
              <a:gdLst/>
              <a:ahLst/>
              <a:cxnLst/>
              <a:rect l="l" t="t" r="r" b="b"/>
              <a:pathLst>
                <a:path w="61" h="241" extrusionOk="0">
                  <a:moveTo>
                    <a:pt x="61" y="0"/>
                  </a:moveTo>
                  <a:lnTo>
                    <a:pt x="1" y="180"/>
                  </a:lnTo>
                  <a:lnTo>
                    <a:pt x="61" y="24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9"/>
            <p:cNvSpPr/>
            <p:nvPr/>
          </p:nvSpPr>
          <p:spPr>
            <a:xfrm>
              <a:off x="4295450" y="779850"/>
              <a:ext cx="16525" cy="24025"/>
            </a:xfrm>
            <a:custGeom>
              <a:avLst/>
              <a:gdLst/>
              <a:ahLst/>
              <a:cxnLst/>
              <a:rect l="l" t="t" r="r" b="b"/>
              <a:pathLst>
                <a:path w="661" h="961" extrusionOk="0">
                  <a:moveTo>
                    <a:pt x="60" y="0"/>
                  </a:moveTo>
                  <a:lnTo>
                    <a:pt x="0" y="60"/>
                  </a:lnTo>
                  <a:lnTo>
                    <a:pt x="60" y="120"/>
                  </a:lnTo>
                  <a:lnTo>
                    <a:pt x="300" y="541"/>
                  </a:lnTo>
                  <a:lnTo>
                    <a:pt x="180" y="240"/>
                  </a:lnTo>
                  <a:lnTo>
                    <a:pt x="60" y="0"/>
                  </a:lnTo>
                  <a:close/>
                  <a:moveTo>
                    <a:pt x="300" y="541"/>
                  </a:moveTo>
                  <a:lnTo>
                    <a:pt x="481" y="961"/>
                  </a:lnTo>
                  <a:lnTo>
                    <a:pt x="661" y="901"/>
                  </a:lnTo>
                  <a:lnTo>
                    <a:pt x="300" y="54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9"/>
            <p:cNvSpPr/>
            <p:nvPr/>
          </p:nvSpPr>
          <p:spPr>
            <a:xfrm>
              <a:off x="4283450" y="733325"/>
              <a:ext cx="3025" cy="3025"/>
            </a:xfrm>
            <a:custGeom>
              <a:avLst/>
              <a:gdLst/>
              <a:ahLst/>
              <a:cxnLst/>
              <a:rect l="l" t="t" r="r" b="b"/>
              <a:pathLst>
                <a:path w="121" h="121" extrusionOk="0">
                  <a:moveTo>
                    <a:pt x="0" y="1"/>
                  </a:moveTo>
                  <a:lnTo>
                    <a:pt x="0" y="121"/>
                  </a:lnTo>
                  <a:lnTo>
                    <a:pt x="120" y="12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9"/>
            <p:cNvSpPr/>
            <p:nvPr/>
          </p:nvSpPr>
          <p:spPr>
            <a:xfrm>
              <a:off x="4236925" y="662800"/>
              <a:ext cx="46550" cy="76550"/>
            </a:xfrm>
            <a:custGeom>
              <a:avLst/>
              <a:gdLst/>
              <a:ahLst/>
              <a:cxnLst/>
              <a:rect l="l" t="t" r="r" b="b"/>
              <a:pathLst>
                <a:path w="1862" h="3062" extrusionOk="0">
                  <a:moveTo>
                    <a:pt x="601" y="0"/>
                  </a:moveTo>
                  <a:lnTo>
                    <a:pt x="421" y="420"/>
                  </a:lnTo>
                  <a:lnTo>
                    <a:pt x="300" y="601"/>
                  </a:lnTo>
                  <a:lnTo>
                    <a:pt x="300" y="721"/>
                  </a:lnTo>
                  <a:lnTo>
                    <a:pt x="240" y="901"/>
                  </a:lnTo>
                  <a:lnTo>
                    <a:pt x="120" y="1261"/>
                  </a:lnTo>
                  <a:lnTo>
                    <a:pt x="60" y="1741"/>
                  </a:lnTo>
                  <a:lnTo>
                    <a:pt x="0" y="2161"/>
                  </a:lnTo>
                  <a:lnTo>
                    <a:pt x="60" y="2521"/>
                  </a:lnTo>
                  <a:lnTo>
                    <a:pt x="120" y="2822"/>
                  </a:lnTo>
                  <a:lnTo>
                    <a:pt x="120" y="2882"/>
                  </a:lnTo>
                  <a:lnTo>
                    <a:pt x="300" y="2942"/>
                  </a:lnTo>
                  <a:lnTo>
                    <a:pt x="360" y="2942"/>
                  </a:lnTo>
                  <a:lnTo>
                    <a:pt x="481" y="3002"/>
                  </a:lnTo>
                  <a:lnTo>
                    <a:pt x="601" y="3002"/>
                  </a:lnTo>
                  <a:lnTo>
                    <a:pt x="841" y="3062"/>
                  </a:lnTo>
                  <a:lnTo>
                    <a:pt x="1081" y="3062"/>
                  </a:lnTo>
                  <a:lnTo>
                    <a:pt x="601" y="2882"/>
                  </a:lnTo>
                  <a:lnTo>
                    <a:pt x="300" y="2701"/>
                  </a:lnTo>
                  <a:lnTo>
                    <a:pt x="601" y="2822"/>
                  </a:lnTo>
                  <a:lnTo>
                    <a:pt x="1081" y="2882"/>
                  </a:lnTo>
                  <a:lnTo>
                    <a:pt x="1681" y="2942"/>
                  </a:lnTo>
                  <a:lnTo>
                    <a:pt x="1801" y="2942"/>
                  </a:lnTo>
                  <a:lnTo>
                    <a:pt x="1801" y="2822"/>
                  </a:lnTo>
                  <a:lnTo>
                    <a:pt x="1681" y="2701"/>
                  </a:lnTo>
                  <a:lnTo>
                    <a:pt x="1801" y="2761"/>
                  </a:lnTo>
                  <a:lnTo>
                    <a:pt x="1741" y="2401"/>
                  </a:lnTo>
                  <a:lnTo>
                    <a:pt x="1681" y="2041"/>
                  </a:lnTo>
                  <a:lnTo>
                    <a:pt x="1741" y="1381"/>
                  </a:lnTo>
                  <a:lnTo>
                    <a:pt x="1621" y="1621"/>
                  </a:lnTo>
                  <a:lnTo>
                    <a:pt x="1501" y="1921"/>
                  </a:lnTo>
                  <a:lnTo>
                    <a:pt x="1381" y="2221"/>
                  </a:lnTo>
                  <a:lnTo>
                    <a:pt x="1381" y="2401"/>
                  </a:lnTo>
                  <a:lnTo>
                    <a:pt x="1321" y="2221"/>
                  </a:lnTo>
                  <a:lnTo>
                    <a:pt x="1321" y="1921"/>
                  </a:lnTo>
                  <a:lnTo>
                    <a:pt x="1381" y="1561"/>
                  </a:lnTo>
                  <a:lnTo>
                    <a:pt x="1561" y="841"/>
                  </a:lnTo>
                  <a:lnTo>
                    <a:pt x="1681" y="481"/>
                  </a:lnTo>
                  <a:lnTo>
                    <a:pt x="1861" y="240"/>
                  </a:lnTo>
                  <a:lnTo>
                    <a:pt x="1741" y="180"/>
                  </a:lnTo>
                  <a:lnTo>
                    <a:pt x="1621" y="360"/>
                  </a:lnTo>
                  <a:lnTo>
                    <a:pt x="1381" y="601"/>
                  </a:lnTo>
                  <a:lnTo>
                    <a:pt x="1021" y="1141"/>
                  </a:lnTo>
                  <a:lnTo>
                    <a:pt x="781" y="1681"/>
                  </a:lnTo>
                  <a:lnTo>
                    <a:pt x="781" y="1861"/>
                  </a:lnTo>
                  <a:lnTo>
                    <a:pt x="721" y="1921"/>
                  </a:lnTo>
                  <a:lnTo>
                    <a:pt x="721" y="1861"/>
                  </a:lnTo>
                  <a:lnTo>
                    <a:pt x="721" y="1681"/>
                  </a:lnTo>
                  <a:lnTo>
                    <a:pt x="721" y="1381"/>
                  </a:lnTo>
                  <a:lnTo>
                    <a:pt x="781" y="1021"/>
                  </a:lnTo>
                  <a:lnTo>
                    <a:pt x="901" y="721"/>
                  </a:lnTo>
                  <a:lnTo>
                    <a:pt x="1021" y="420"/>
                  </a:lnTo>
                  <a:lnTo>
                    <a:pt x="1081" y="300"/>
                  </a:lnTo>
                  <a:lnTo>
                    <a:pt x="961" y="420"/>
                  </a:lnTo>
                  <a:lnTo>
                    <a:pt x="841" y="601"/>
                  </a:lnTo>
                  <a:lnTo>
                    <a:pt x="661" y="841"/>
                  </a:lnTo>
                  <a:lnTo>
                    <a:pt x="481" y="1141"/>
                  </a:lnTo>
                  <a:lnTo>
                    <a:pt x="360" y="1441"/>
                  </a:lnTo>
                  <a:lnTo>
                    <a:pt x="300" y="1741"/>
                  </a:lnTo>
                  <a:lnTo>
                    <a:pt x="240" y="1921"/>
                  </a:lnTo>
                  <a:lnTo>
                    <a:pt x="240" y="1741"/>
                  </a:lnTo>
                  <a:lnTo>
                    <a:pt x="240" y="1441"/>
                  </a:lnTo>
                  <a:lnTo>
                    <a:pt x="240" y="1081"/>
                  </a:lnTo>
                  <a:lnTo>
                    <a:pt x="360" y="721"/>
                  </a:lnTo>
                  <a:lnTo>
                    <a:pt x="481" y="360"/>
                  </a:lnTo>
                  <a:lnTo>
                    <a:pt x="601" y="120"/>
                  </a:lnTo>
                  <a:lnTo>
                    <a:pt x="6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9"/>
            <p:cNvSpPr/>
            <p:nvPr/>
          </p:nvSpPr>
          <p:spPr>
            <a:xfrm>
              <a:off x="4290950" y="805350"/>
              <a:ext cx="3025" cy="3025"/>
            </a:xfrm>
            <a:custGeom>
              <a:avLst/>
              <a:gdLst/>
              <a:ahLst/>
              <a:cxnLst/>
              <a:rect l="l" t="t" r="r" b="b"/>
              <a:pathLst>
                <a:path w="121" h="121" extrusionOk="0">
                  <a:moveTo>
                    <a:pt x="0" y="1"/>
                  </a:moveTo>
                  <a:lnTo>
                    <a:pt x="60" y="121"/>
                  </a:lnTo>
                  <a:lnTo>
                    <a:pt x="120"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9"/>
            <p:cNvSpPr/>
            <p:nvPr/>
          </p:nvSpPr>
          <p:spPr>
            <a:xfrm>
              <a:off x="4283450" y="713825"/>
              <a:ext cx="3025" cy="19525"/>
            </a:xfrm>
            <a:custGeom>
              <a:avLst/>
              <a:gdLst/>
              <a:ahLst/>
              <a:cxnLst/>
              <a:rect l="l" t="t" r="r" b="b"/>
              <a:pathLst>
                <a:path w="121" h="781" extrusionOk="0">
                  <a:moveTo>
                    <a:pt x="60" y="0"/>
                  </a:moveTo>
                  <a:lnTo>
                    <a:pt x="0" y="360"/>
                  </a:lnTo>
                  <a:lnTo>
                    <a:pt x="0" y="720"/>
                  </a:lnTo>
                  <a:lnTo>
                    <a:pt x="120" y="781"/>
                  </a:lnTo>
                  <a:lnTo>
                    <a:pt x="120" y="60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9"/>
            <p:cNvSpPr/>
            <p:nvPr/>
          </p:nvSpPr>
          <p:spPr>
            <a:xfrm>
              <a:off x="4274425" y="808350"/>
              <a:ext cx="4550" cy="6025"/>
            </a:xfrm>
            <a:custGeom>
              <a:avLst/>
              <a:gdLst/>
              <a:ahLst/>
              <a:cxnLst/>
              <a:rect l="l" t="t" r="r" b="b"/>
              <a:pathLst>
                <a:path w="182" h="241" extrusionOk="0">
                  <a:moveTo>
                    <a:pt x="1" y="1"/>
                  </a:moveTo>
                  <a:lnTo>
                    <a:pt x="61" y="241"/>
                  </a:lnTo>
                  <a:lnTo>
                    <a:pt x="181" y="18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9"/>
            <p:cNvSpPr/>
            <p:nvPr/>
          </p:nvSpPr>
          <p:spPr>
            <a:xfrm>
              <a:off x="5137300" y="1103975"/>
              <a:ext cx="3025" cy="7550"/>
            </a:xfrm>
            <a:custGeom>
              <a:avLst/>
              <a:gdLst/>
              <a:ahLst/>
              <a:cxnLst/>
              <a:rect l="l" t="t" r="r" b="b"/>
              <a:pathLst>
                <a:path w="121" h="302" extrusionOk="0">
                  <a:moveTo>
                    <a:pt x="1" y="1"/>
                  </a:moveTo>
                  <a:lnTo>
                    <a:pt x="121" y="301"/>
                  </a:lnTo>
                  <a:lnTo>
                    <a:pt x="121" y="6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9"/>
            <p:cNvSpPr/>
            <p:nvPr/>
          </p:nvSpPr>
          <p:spPr>
            <a:xfrm>
              <a:off x="5021750" y="887900"/>
              <a:ext cx="6025" cy="1525"/>
            </a:xfrm>
            <a:custGeom>
              <a:avLst/>
              <a:gdLst/>
              <a:ahLst/>
              <a:cxnLst/>
              <a:rect l="l" t="t" r="r" b="b"/>
              <a:pathLst>
                <a:path w="241" h="61" extrusionOk="0">
                  <a:moveTo>
                    <a:pt x="1" y="0"/>
                  </a:moveTo>
                  <a:lnTo>
                    <a:pt x="181" y="60"/>
                  </a:lnTo>
                  <a:lnTo>
                    <a:pt x="241" y="6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9"/>
            <p:cNvSpPr/>
            <p:nvPr/>
          </p:nvSpPr>
          <p:spPr>
            <a:xfrm>
              <a:off x="5021750" y="862375"/>
              <a:ext cx="7525" cy="12025"/>
            </a:xfrm>
            <a:custGeom>
              <a:avLst/>
              <a:gdLst/>
              <a:ahLst/>
              <a:cxnLst/>
              <a:rect l="l" t="t" r="r" b="b"/>
              <a:pathLst>
                <a:path w="301" h="481" extrusionOk="0">
                  <a:moveTo>
                    <a:pt x="1" y="1"/>
                  </a:moveTo>
                  <a:lnTo>
                    <a:pt x="61" y="241"/>
                  </a:lnTo>
                  <a:lnTo>
                    <a:pt x="61" y="361"/>
                  </a:lnTo>
                  <a:lnTo>
                    <a:pt x="301" y="481"/>
                  </a:lnTo>
                  <a:lnTo>
                    <a:pt x="61" y="18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p:cNvSpPr/>
            <p:nvPr/>
          </p:nvSpPr>
          <p:spPr>
            <a:xfrm>
              <a:off x="5012750" y="860875"/>
              <a:ext cx="4525" cy="7525"/>
            </a:xfrm>
            <a:custGeom>
              <a:avLst/>
              <a:gdLst/>
              <a:ahLst/>
              <a:cxnLst/>
              <a:rect l="l" t="t" r="r" b="b"/>
              <a:pathLst>
                <a:path w="181" h="301" extrusionOk="0">
                  <a:moveTo>
                    <a:pt x="1" y="1"/>
                  </a:moveTo>
                  <a:lnTo>
                    <a:pt x="61" y="181"/>
                  </a:lnTo>
                  <a:lnTo>
                    <a:pt x="61" y="241"/>
                  </a:lnTo>
                  <a:lnTo>
                    <a:pt x="181" y="301"/>
                  </a:lnTo>
                  <a:lnTo>
                    <a:pt x="181" y="30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p:cNvSpPr/>
            <p:nvPr/>
          </p:nvSpPr>
          <p:spPr>
            <a:xfrm>
              <a:off x="5006750" y="877375"/>
              <a:ext cx="1525" cy="25"/>
            </a:xfrm>
            <a:custGeom>
              <a:avLst/>
              <a:gdLst/>
              <a:ahLst/>
              <a:cxnLst/>
              <a:rect l="l" t="t" r="r" b="b"/>
              <a:pathLst>
                <a:path w="61" h="1" extrusionOk="0">
                  <a:moveTo>
                    <a:pt x="61" y="1"/>
                  </a:moveTo>
                  <a:lnTo>
                    <a:pt x="61" y="1"/>
                  </a:lnTo>
                  <a:lnTo>
                    <a:pt x="61" y="1"/>
                  </a:lnTo>
                  <a:lnTo>
                    <a:pt x="61" y="1"/>
                  </a:lnTo>
                  <a:lnTo>
                    <a:pt x="1" y="1"/>
                  </a:lnTo>
                  <a:lnTo>
                    <a:pt x="1" y="1"/>
                  </a:lnTo>
                  <a:lnTo>
                    <a:pt x="61" y="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p:cNvSpPr/>
            <p:nvPr/>
          </p:nvSpPr>
          <p:spPr>
            <a:xfrm>
              <a:off x="4337475" y="724325"/>
              <a:ext cx="3025" cy="7525"/>
            </a:xfrm>
            <a:custGeom>
              <a:avLst/>
              <a:gdLst/>
              <a:ahLst/>
              <a:cxnLst/>
              <a:rect l="l" t="t" r="r" b="b"/>
              <a:pathLst>
                <a:path w="121" h="301" extrusionOk="0">
                  <a:moveTo>
                    <a:pt x="120" y="0"/>
                  </a:moveTo>
                  <a:lnTo>
                    <a:pt x="0" y="300"/>
                  </a:lnTo>
                  <a:lnTo>
                    <a:pt x="60" y="300"/>
                  </a:lnTo>
                  <a:lnTo>
                    <a:pt x="12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9"/>
            <p:cNvSpPr/>
            <p:nvPr/>
          </p:nvSpPr>
          <p:spPr>
            <a:xfrm>
              <a:off x="5033750" y="869875"/>
              <a:ext cx="12050" cy="13550"/>
            </a:xfrm>
            <a:custGeom>
              <a:avLst/>
              <a:gdLst/>
              <a:ahLst/>
              <a:cxnLst/>
              <a:rect l="l" t="t" r="r" b="b"/>
              <a:pathLst>
                <a:path w="482" h="542" extrusionOk="0">
                  <a:moveTo>
                    <a:pt x="1" y="1"/>
                  </a:moveTo>
                  <a:lnTo>
                    <a:pt x="61" y="241"/>
                  </a:lnTo>
                  <a:lnTo>
                    <a:pt x="61" y="301"/>
                  </a:lnTo>
                  <a:lnTo>
                    <a:pt x="481" y="541"/>
                  </a:lnTo>
                  <a:lnTo>
                    <a:pt x="301" y="30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9"/>
            <p:cNvSpPr/>
            <p:nvPr/>
          </p:nvSpPr>
          <p:spPr>
            <a:xfrm>
              <a:off x="5143300" y="950925"/>
              <a:ext cx="1525" cy="12025"/>
            </a:xfrm>
            <a:custGeom>
              <a:avLst/>
              <a:gdLst/>
              <a:ahLst/>
              <a:cxnLst/>
              <a:rect l="l" t="t" r="r" b="b"/>
              <a:pathLst>
                <a:path w="61" h="481" extrusionOk="0">
                  <a:moveTo>
                    <a:pt x="1" y="0"/>
                  </a:moveTo>
                  <a:lnTo>
                    <a:pt x="1" y="300"/>
                  </a:lnTo>
                  <a:lnTo>
                    <a:pt x="61" y="480"/>
                  </a:lnTo>
                  <a:lnTo>
                    <a:pt x="61" y="240"/>
                  </a:lnTo>
                  <a:lnTo>
                    <a:pt x="61" y="1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9"/>
            <p:cNvSpPr/>
            <p:nvPr/>
          </p:nvSpPr>
          <p:spPr>
            <a:xfrm>
              <a:off x="5149300" y="946425"/>
              <a:ext cx="7550" cy="31525"/>
            </a:xfrm>
            <a:custGeom>
              <a:avLst/>
              <a:gdLst/>
              <a:ahLst/>
              <a:cxnLst/>
              <a:rect l="l" t="t" r="r" b="b"/>
              <a:pathLst>
                <a:path w="302" h="1261" extrusionOk="0">
                  <a:moveTo>
                    <a:pt x="1" y="0"/>
                  </a:moveTo>
                  <a:lnTo>
                    <a:pt x="1" y="120"/>
                  </a:lnTo>
                  <a:lnTo>
                    <a:pt x="61" y="420"/>
                  </a:lnTo>
                  <a:lnTo>
                    <a:pt x="61" y="480"/>
                  </a:lnTo>
                  <a:lnTo>
                    <a:pt x="181" y="781"/>
                  </a:lnTo>
                  <a:lnTo>
                    <a:pt x="241" y="961"/>
                  </a:lnTo>
                  <a:lnTo>
                    <a:pt x="241" y="1141"/>
                  </a:lnTo>
                  <a:lnTo>
                    <a:pt x="241" y="1201"/>
                  </a:lnTo>
                  <a:lnTo>
                    <a:pt x="301" y="1261"/>
                  </a:lnTo>
                  <a:lnTo>
                    <a:pt x="301" y="1081"/>
                  </a:lnTo>
                  <a:lnTo>
                    <a:pt x="241" y="781"/>
                  </a:lnTo>
                  <a:lnTo>
                    <a:pt x="121" y="4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9"/>
            <p:cNvSpPr/>
            <p:nvPr/>
          </p:nvSpPr>
          <p:spPr>
            <a:xfrm>
              <a:off x="5153825" y="976425"/>
              <a:ext cx="3025" cy="10525"/>
            </a:xfrm>
            <a:custGeom>
              <a:avLst/>
              <a:gdLst/>
              <a:ahLst/>
              <a:cxnLst/>
              <a:rect l="l" t="t" r="r" b="b"/>
              <a:pathLst>
                <a:path w="121" h="421" extrusionOk="0">
                  <a:moveTo>
                    <a:pt x="60" y="1"/>
                  </a:moveTo>
                  <a:lnTo>
                    <a:pt x="0" y="241"/>
                  </a:lnTo>
                  <a:lnTo>
                    <a:pt x="120" y="421"/>
                  </a:lnTo>
                  <a:lnTo>
                    <a:pt x="120" y="301"/>
                  </a:lnTo>
                  <a:lnTo>
                    <a:pt x="120" y="12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5068275" y="895400"/>
              <a:ext cx="1525" cy="3025"/>
            </a:xfrm>
            <a:custGeom>
              <a:avLst/>
              <a:gdLst/>
              <a:ahLst/>
              <a:cxnLst/>
              <a:rect l="l" t="t" r="r" b="b"/>
              <a:pathLst>
                <a:path w="61" h="121" extrusionOk="0">
                  <a:moveTo>
                    <a:pt x="1" y="0"/>
                  </a:moveTo>
                  <a:lnTo>
                    <a:pt x="1" y="60"/>
                  </a:lnTo>
                  <a:lnTo>
                    <a:pt x="61" y="1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5129800" y="946425"/>
              <a:ext cx="4525" cy="10525"/>
            </a:xfrm>
            <a:custGeom>
              <a:avLst/>
              <a:gdLst/>
              <a:ahLst/>
              <a:cxnLst/>
              <a:rect l="l" t="t" r="r" b="b"/>
              <a:pathLst>
                <a:path w="181" h="421" extrusionOk="0">
                  <a:moveTo>
                    <a:pt x="1" y="0"/>
                  </a:moveTo>
                  <a:lnTo>
                    <a:pt x="1" y="120"/>
                  </a:lnTo>
                  <a:lnTo>
                    <a:pt x="1" y="240"/>
                  </a:lnTo>
                  <a:lnTo>
                    <a:pt x="181" y="420"/>
                  </a:lnTo>
                  <a:lnTo>
                    <a:pt x="181" y="36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9"/>
            <p:cNvSpPr/>
            <p:nvPr/>
          </p:nvSpPr>
          <p:spPr>
            <a:xfrm>
              <a:off x="5003750" y="860875"/>
              <a:ext cx="3025" cy="3025"/>
            </a:xfrm>
            <a:custGeom>
              <a:avLst/>
              <a:gdLst/>
              <a:ahLst/>
              <a:cxnLst/>
              <a:rect l="l" t="t" r="r" b="b"/>
              <a:pathLst>
                <a:path w="121" h="121" extrusionOk="0">
                  <a:moveTo>
                    <a:pt x="61" y="61"/>
                  </a:moveTo>
                  <a:lnTo>
                    <a:pt x="61" y="61"/>
                  </a:lnTo>
                  <a:lnTo>
                    <a:pt x="121" y="121"/>
                  </a:lnTo>
                  <a:lnTo>
                    <a:pt x="121" y="121"/>
                  </a:lnTo>
                  <a:lnTo>
                    <a:pt x="0" y="1"/>
                  </a:lnTo>
                  <a:lnTo>
                    <a:pt x="0" y="1"/>
                  </a:lnTo>
                  <a:lnTo>
                    <a:pt x="61" y="61"/>
                  </a:lnTo>
                  <a:lnTo>
                    <a:pt x="61" y="61"/>
                  </a:lnTo>
                  <a:lnTo>
                    <a:pt x="61" y="61"/>
                  </a:lnTo>
                  <a:lnTo>
                    <a:pt x="61" y="6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9"/>
            <p:cNvSpPr/>
            <p:nvPr/>
          </p:nvSpPr>
          <p:spPr>
            <a:xfrm>
              <a:off x="5120800" y="931400"/>
              <a:ext cx="3025" cy="9050"/>
            </a:xfrm>
            <a:custGeom>
              <a:avLst/>
              <a:gdLst/>
              <a:ahLst/>
              <a:cxnLst/>
              <a:rect l="l" t="t" r="r" b="b"/>
              <a:pathLst>
                <a:path w="121" h="362" extrusionOk="0">
                  <a:moveTo>
                    <a:pt x="0" y="1"/>
                  </a:moveTo>
                  <a:lnTo>
                    <a:pt x="0" y="241"/>
                  </a:lnTo>
                  <a:lnTo>
                    <a:pt x="121" y="361"/>
                  </a:lnTo>
                  <a:lnTo>
                    <a:pt x="121" y="301"/>
                  </a:lnTo>
                  <a:lnTo>
                    <a:pt x="121" y="12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9"/>
            <p:cNvSpPr/>
            <p:nvPr/>
          </p:nvSpPr>
          <p:spPr>
            <a:xfrm>
              <a:off x="5056275" y="887900"/>
              <a:ext cx="1525" cy="3025"/>
            </a:xfrm>
            <a:custGeom>
              <a:avLst/>
              <a:gdLst/>
              <a:ahLst/>
              <a:cxnLst/>
              <a:rect l="l" t="t" r="r" b="b"/>
              <a:pathLst>
                <a:path w="61" h="121" extrusionOk="0">
                  <a:moveTo>
                    <a:pt x="0" y="0"/>
                  </a:moveTo>
                  <a:lnTo>
                    <a:pt x="0" y="60"/>
                  </a:lnTo>
                  <a:lnTo>
                    <a:pt x="60" y="120"/>
                  </a:lnTo>
                  <a:lnTo>
                    <a:pt x="60"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9"/>
            <p:cNvSpPr/>
            <p:nvPr/>
          </p:nvSpPr>
          <p:spPr>
            <a:xfrm>
              <a:off x="5087775" y="1094975"/>
              <a:ext cx="1525" cy="3025"/>
            </a:xfrm>
            <a:custGeom>
              <a:avLst/>
              <a:gdLst/>
              <a:ahLst/>
              <a:cxnLst/>
              <a:rect l="l" t="t" r="r" b="b"/>
              <a:pathLst>
                <a:path w="61" h="121" extrusionOk="0">
                  <a:moveTo>
                    <a:pt x="1" y="1"/>
                  </a:moveTo>
                  <a:lnTo>
                    <a:pt x="1" y="12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9"/>
            <p:cNvSpPr/>
            <p:nvPr/>
          </p:nvSpPr>
          <p:spPr>
            <a:xfrm>
              <a:off x="4988750" y="1119000"/>
              <a:ext cx="3025" cy="10525"/>
            </a:xfrm>
            <a:custGeom>
              <a:avLst/>
              <a:gdLst/>
              <a:ahLst/>
              <a:cxnLst/>
              <a:rect l="l" t="t" r="r" b="b"/>
              <a:pathLst>
                <a:path w="121" h="421" extrusionOk="0">
                  <a:moveTo>
                    <a:pt x="60" y="0"/>
                  </a:moveTo>
                  <a:lnTo>
                    <a:pt x="0" y="60"/>
                  </a:lnTo>
                  <a:lnTo>
                    <a:pt x="60" y="360"/>
                  </a:lnTo>
                  <a:lnTo>
                    <a:pt x="120" y="420"/>
                  </a:lnTo>
                  <a:lnTo>
                    <a:pt x="60" y="30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9"/>
            <p:cNvSpPr/>
            <p:nvPr/>
          </p:nvSpPr>
          <p:spPr>
            <a:xfrm>
              <a:off x="5074275" y="1094975"/>
              <a:ext cx="25" cy="3025"/>
            </a:xfrm>
            <a:custGeom>
              <a:avLst/>
              <a:gdLst/>
              <a:ahLst/>
              <a:cxnLst/>
              <a:rect l="l" t="t" r="r" b="b"/>
              <a:pathLst>
                <a:path w="1" h="121" extrusionOk="0">
                  <a:moveTo>
                    <a:pt x="1" y="121"/>
                  </a:moveTo>
                  <a:lnTo>
                    <a:pt x="1" y="121"/>
                  </a:lnTo>
                  <a:lnTo>
                    <a:pt x="1" y="1"/>
                  </a:lnTo>
                  <a:lnTo>
                    <a:pt x="1" y="1"/>
                  </a:lnTo>
                  <a:lnTo>
                    <a:pt x="1" y="1"/>
                  </a:lnTo>
                  <a:lnTo>
                    <a:pt x="1" y="1"/>
                  </a:lnTo>
                  <a:lnTo>
                    <a:pt x="1" y="121"/>
                  </a:lnTo>
                  <a:lnTo>
                    <a:pt x="1" y="12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a:off x="5063775" y="877375"/>
              <a:ext cx="16525" cy="19550"/>
            </a:xfrm>
            <a:custGeom>
              <a:avLst/>
              <a:gdLst/>
              <a:ahLst/>
              <a:cxnLst/>
              <a:rect l="l" t="t" r="r" b="b"/>
              <a:pathLst>
                <a:path w="661" h="782" extrusionOk="0">
                  <a:moveTo>
                    <a:pt x="1" y="1"/>
                  </a:moveTo>
                  <a:lnTo>
                    <a:pt x="241" y="301"/>
                  </a:lnTo>
                  <a:lnTo>
                    <a:pt x="361" y="541"/>
                  </a:lnTo>
                  <a:lnTo>
                    <a:pt x="421" y="541"/>
                  </a:lnTo>
                  <a:lnTo>
                    <a:pt x="481" y="601"/>
                  </a:lnTo>
                  <a:lnTo>
                    <a:pt x="661" y="781"/>
                  </a:lnTo>
                  <a:lnTo>
                    <a:pt x="421" y="4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a:off x="4975225" y="1129500"/>
              <a:ext cx="7550" cy="12025"/>
            </a:xfrm>
            <a:custGeom>
              <a:avLst/>
              <a:gdLst/>
              <a:ahLst/>
              <a:cxnLst/>
              <a:rect l="l" t="t" r="r" b="b"/>
              <a:pathLst>
                <a:path w="302" h="481" extrusionOk="0">
                  <a:moveTo>
                    <a:pt x="61" y="0"/>
                  </a:moveTo>
                  <a:lnTo>
                    <a:pt x="1" y="60"/>
                  </a:lnTo>
                  <a:lnTo>
                    <a:pt x="1" y="120"/>
                  </a:lnTo>
                  <a:lnTo>
                    <a:pt x="301" y="481"/>
                  </a:lnTo>
                  <a:lnTo>
                    <a:pt x="12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a:off x="4347975" y="728825"/>
              <a:ext cx="1525" cy="7525"/>
            </a:xfrm>
            <a:custGeom>
              <a:avLst/>
              <a:gdLst/>
              <a:ahLst/>
              <a:cxnLst/>
              <a:rect l="l" t="t" r="r" b="b"/>
              <a:pathLst>
                <a:path w="61" h="301" extrusionOk="0">
                  <a:moveTo>
                    <a:pt x="60" y="0"/>
                  </a:moveTo>
                  <a:lnTo>
                    <a:pt x="0" y="241"/>
                  </a:lnTo>
                  <a:lnTo>
                    <a:pt x="60" y="301"/>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4976750" y="1146000"/>
              <a:ext cx="27025" cy="21025"/>
            </a:xfrm>
            <a:custGeom>
              <a:avLst/>
              <a:gdLst/>
              <a:ahLst/>
              <a:cxnLst/>
              <a:rect l="l" t="t" r="r" b="b"/>
              <a:pathLst>
                <a:path w="1081" h="841" extrusionOk="0">
                  <a:moveTo>
                    <a:pt x="0" y="1"/>
                  </a:moveTo>
                  <a:lnTo>
                    <a:pt x="720" y="721"/>
                  </a:lnTo>
                  <a:lnTo>
                    <a:pt x="1080" y="841"/>
                  </a:lnTo>
                  <a:lnTo>
                    <a:pt x="1080" y="841"/>
                  </a:lnTo>
                  <a:lnTo>
                    <a:pt x="900" y="661"/>
                  </a:lnTo>
                  <a:lnTo>
                    <a:pt x="600" y="48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5102800" y="913400"/>
              <a:ext cx="25" cy="25"/>
            </a:xfrm>
            <a:custGeom>
              <a:avLst/>
              <a:gdLst/>
              <a:ahLst/>
              <a:cxnLst/>
              <a:rect l="l" t="t" r="r" b="b"/>
              <a:pathLst>
                <a:path w="1" h="1" extrusionOk="0">
                  <a:moveTo>
                    <a:pt x="0" y="1"/>
                  </a:moveTo>
                  <a:lnTo>
                    <a:pt x="0" y="1"/>
                  </a:lnTo>
                  <a:lnTo>
                    <a:pt x="0" y="1"/>
                  </a:lnTo>
                  <a:lnTo>
                    <a:pt x="0" y="1"/>
                  </a:lnTo>
                  <a:lnTo>
                    <a:pt x="0" y="1"/>
                  </a:lnTo>
                  <a:lnTo>
                    <a:pt x="0" y="1"/>
                  </a:lnTo>
                  <a:lnTo>
                    <a:pt x="0" y="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5098300" y="919400"/>
              <a:ext cx="1525" cy="3025"/>
            </a:xfrm>
            <a:custGeom>
              <a:avLst/>
              <a:gdLst/>
              <a:ahLst/>
              <a:cxnLst/>
              <a:rect l="l" t="t" r="r" b="b"/>
              <a:pathLst>
                <a:path w="61" h="121" extrusionOk="0">
                  <a:moveTo>
                    <a:pt x="0" y="1"/>
                  </a:moveTo>
                  <a:lnTo>
                    <a:pt x="0" y="61"/>
                  </a:lnTo>
                  <a:lnTo>
                    <a:pt x="60" y="12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a:off x="5111800" y="920900"/>
              <a:ext cx="3025" cy="10525"/>
            </a:xfrm>
            <a:custGeom>
              <a:avLst/>
              <a:gdLst/>
              <a:ahLst/>
              <a:cxnLst/>
              <a:rect l="l" t="t" r="r" b="b"/>
              <a:pathLst>
                <a:path w="121" h="421" extrusionOk="0">
                  <a:moveTo>
                    <a:pt x="0" y="1"/>
                  </a:moveTo>
                  <a:lnTo>
                    <a:pt x="0" y="301"/>
                  </a:lnTo>
                  <a:lnTo>
                    <a:pt x="120" y="421"/>
                  </a:lnTo>
                  <a:lnTo>
                    <a:pt x="60" y="18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a:off x="5026250" y="985425"/>
              <a:ext cx="25" cy="25"/>
            </a:xfrm>
            <a:custGeom>
              <a:avLst/>
              <a:gdLst/>
              <a:ahLst/>
              <a:cxnLst/>
              <a:rect l="l" t="t" r="r" b="b"/>
              <a:pathLst>
                <a:path w="1" h="1" extrusionOk="0">
                  <a:moveTo>
                    <a:pt x="1" y="1"/>
                  </a:moveTo>
                  <a:lnTo>
                    <a:pt x="1" y="1"/>
                  </a:lnTo>
                  <a:lnTo>
                    <a:pt x="1" y="1"/>
                  </a:lnTo>
                  <a:lnTo>
                    <a:pt x="1" y="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a:off x="5123800" y="1100975"/>
              <a:ext cx="1525" cy="4525"/>
            </a:xfrm>
            <a:custGeom>
              <a:avLst/>
              <a:gdLst/>
              <a:ahLst/>
              <a:cxnLst/>
              <a:rect l="l" t="t" r="r" b="b"/>
              <a:pathLst>
                <a:path w="61" h="181" extrusionOk="0">
                  <a:moveTo>
                    <a:pt x="1" y="1"/>
                  </a:moveTo>
                  <a:lnTo>
                    <a:pt x="61" y="18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a:off x="4457525" y="754325"/>
              <a:ext cx="3025" cy="7525"/>
            </a:xfrm>
            <a:custGeom>
              <a:avLst/>
              <a:gdLst/>
              <a:ahLst/>
              <a:cxnLst/>
              <a:rect l="l" t="t" r="r" b="b"/>
              <a:pathLst>
                <a:path w="121" h="301" extrusionOk="0">
                  <a:moveTo>
                    <a:pt x="60" y="1"/>
                  </a:moveTo>
                  <a:lnTo>
                    <a:pt x="0" y="61"/>
                  </a:lnTo>
                  <a:lnTo>
                    <a:pt x="120" y="30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a:off x="4505525" y="587775"/>
              <a:ext cx="3025" cy="3025"/>
            </a:xfrm>
            <a:custGeom>
              <a:avLst/>
              <a:gdLst/>
              <a:ahLst/>
              <a:cxnLst/>
              <a:rect l="l" t="t" r="r" b="b"/>
              <a:pathLst>
                <a:path w="121" h="121" extrusionOk="0">
                  <a:moveTo>
                    <a:pt x="61" y="0"/>
                  </a:moveTo>
                  <a:lnTo>
                    <a:pt x="1" y="120"/>
                  </a:lnTo>
                  <a:lnTo>
                    <a:pt x="61" y="6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4502525" y="581750"/>
              <a:ext cx="25" cy="25"/>
            </a:xfrm>
            <a:custGeom>
              <a:avLst/>
              <a:gdLst/>
              <a:ahLst/>
              <a:cxnLst/>
              <a:rect l="l" t="t" r="r" b="b"/>
              <a:pathLst>
                <a:path w="1" h="1" extrusionOk="0">
                  <a:moveTo>
                    <a:pt x="1" y="1"/>
                  </a:moveTo>
                  <a:lnTo>
                    <a:pt x="1" y="1"/>
                  </a:lnTo>
                  <a:lnTo>
                    <a:pt x="1" y="1"/>
                  </a:lnTo>
                  <a:lnTo>
                    <a:pt x="1" y="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a:off x="4528050" y="544250"/>
              <a:ext cx="19525" cy="21025"/>
            </a:xfrm>
            <a:custGeom>
              <a:avLst/>
              <a:gdLst/>
              <a:ahLst/>
              <a:cxnLst/>
              <a:rect l="l" t="t" r="r" b="b"/>
              <a:pathLst>
                <a:path w="781" h="841" extrusionOk="0">
                  <a:moveTo>
                    <a:pt x="781" y="0"/>
                  </a:moveTo>
                  <a:lnTo>
                    <a:pt x="300" y="420"/>
                  </a:lnTo>
                  <a:lnTo>
                    <a:pt x="0" y="841"/>
                  </a:lnTo>
                  <a:lnTo>
                    <a:pt x="240" y="661"/>
                  </a:lnTo>
                  <a:lnTo>
                    <a:pt x="300" y="540"/>
                  </a:lnTo>
                  <a:lnTo>
                    <a:pt x="360" y="540"/>
                  </a:lnTo>
                  <a:lnTo>
                    <a:pt x="481" y="300"/>
                  </a:lnTo>
                  <a:lnTo>
                    <a:pt x="7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9"/>
            <p:cNvSpPr/>
            <p:nvPr/>
          </p:nvSpPr>
          <p:spPr>
            <a:xfrm>
              <a:off x="4540050" y="563750"/>
              <a:ext cx="1525" cy="3025"/>
            </a:xfrm>
            <a:custGeom>
              <a:avLst/>
              <a:gdLst/>
              <a:ahLst/>
              <a:cxnLst/>
              <a:rect l="l" t="t" r="r" b="b"/>
              <a:pathLst>
                <a:path w="61" h="121" extrusionOk="0">
                  <a:moveTo>
                    <a:pt x="61" y="1"/>
                  </a:moveTo>
                  <a:lnTo>
                    <a:pt x="1" y="121"/>
                  </a:lnTo>
                  <a:lnTo>
                    <a:pt x="61" y="6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9"/>
            <p:cNvSpPr/>
            <p:nvPr/>
          </p:nvSpPr>
          <p:spPr>
            <a:xfrm>
              <a:off x="4417000" y="691300"/>
              <a:ext cx="1525" cy="4525"/>
            </a:xfrm>
            <a:custGeom>
              <a:avLst/>
              <a:gdLst/>
              <a:ahLst/>
              <a:cxnLst/>
              <a:rect l="l" t="t" r="r" b="b"/>
              <a:pathLst>
                <a:path w="61" h="181" extrusionOk="0">
                  <a:moveTo>
                    <a:pt x="0" y="181"/>
                  </a:moveTo>
                  <a:lnTo>
                    <a:pt x="0" y="181"/>
                  </a:lnTo>
                  <a:lnTo>
                    <a:pt x="0" y="181"/>
                  </a:lnTo>
                  <a:lnTo>
                    <a:pt x="0" y="181"/>
                  </a:lnTo>
                  <a:lnTo>
                    <a:pt x="60" y="1"/>
                  </a:lnTo>
                  <a:lnTo>
                    <a:pt x="60" y="1"/>
                  </a:lnTo>
                  <a:lnTo>
                    <a:pt x="60" y="1"/>
                  </a:lnTo>
                  <a:lnTo>
                    <a:pt x="60" y="1"/>
                  </a:lnTo>
                  <a:lnTo>
                    <a:pt x="0" y="181"/>
                  </a:lnTo>
                  <a:lnTo>
                    <a:pt x="0" y="18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9"/>
            <p:cNvSpPr/>
            <p:nvPr/>
          </p:nvSpPr>
          <p:spPr>
            <a:xfrm>
              <a:off x="4567050" y="536750"/>
              <a:ext cx="15050" cy="15025"/>
            </a:xfrm>
            <a:custGeom>
              <a:avLst/>
              <a:gdLst/>
              <a:ahLst/>
              <a:cxnLst/>
              <a:rect l="l" t="t" r="r" b="b"/>
              <a:pathLst>
                <a:path w="602" h="601" extrusionOk="0">
                  <a:moveTo>
                    <a:pt x="601" y="0"/>
                  </a:moveTo>
                  <a:lnTo>
                    <a:pt x="241" y="360"/>
                  </a:lnTo>
                  <a:lnTo>
                    <a:pt x="1" y="540"/>
                  </a:lnTo>
                  <a:lnTo>
                    <a:pt x="1" y="600"/>
                  </a:lnTo>
                  <a:lnTo>
                    <a:pt x="421" y="360"/>
                  </a:lnTo>
                  <a:lnTo>
                    <a:pt x="481" y="300"/>
                  </a:lnTo>
                  <a:lnTo>
                    <a:pt x="6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9"/>
            <p:cNvSpPr/>
            <p:nvPr/>
          </p:nvSpPr>
          <p:spPr>
            <a:xfrm>
              <a:off x="4553550" y="556250"/>
              <a:ext cx="1525" cy="3025"/>
            </a:xfrm>
            <a:custGeom>
              <a:avLst/>
              <a:gdLst/>
              <a:ahLst/>
              <a:cxnLst/>
              <a:rect l="l" t="t" r="r" b="b"/>
              <a:pathLst>
                <a:path w="61" h="121" extrusionOk="0">
                  <a:moveTo>
                    <a:pt x="61" y="0"/>
                  </a:moveTo>
                  <a:lnTo>
                    <a:pt x="1" y="60"/>
                  </a:lnTo>
                  <a:lnTo>
                    <a:pt x="1" y="121"/>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9"/>
            <p:cNvSpPr/>
            <p:nvPr/>
          </p:nvSpPr>
          <p:spPr>
            <a:xfrm>
              <a:off x="4426000" y="671800"/>
              <a:ext cx="1525" cy="7525"/>
            </a:xfrm>
            <a:custGeom>
              <a:avLst/>
              <a:gdLst/>
              <a:ahLst/>
              <a:cxnLst/>
              <a:rect l="l" t="t" r="r" b="b"/>
              <a:pathLst>
                <a:path w="61" h="301" extrusionOk="0">
                  <a:moveTo>
                    <a:pt x="1" y="0"/>
                  </a:moveTo>
                  <a:lnTo>
                    <a:pt x="1" y="60"/>
                  </a:lnTo>
                  <a:lnTo>
                    <a:pt x="1" y="301"/>
                  </a:lnTo>
                  <a:lnTo>
                    <a:pt x="61" y="181"/>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9"/>
            <p:cNvSpPr/>
            <p:nvPr/>
          </p:nvSpPr>
          <p:spPr>
            <a:xfrm>
              <a:off x="4439500" y="647800"/>
              <a:ext cx="3025" cy="12025"/>
            </a:xfrm>
            <a:custGeom>
              <a:avLst/>
              <a:gdLst/>
              <a:ahLst/>
              <a:cxnLst/>
              <a:rect l="l" t="t" r="r" b="b"/>
              <a:pathLst>
                <a:path w="121" h="481" extrusionOk="0">
                  <a:moveTo>
                    <a:pt x="121" y="0"/>
                  </a:moveTo>
                  <a:lnTo>
                    <a:pt x="1" y="120"/>
                  </a:lnTo>
                  <a:lnTo>
                    <a:pt x="1" y="300"/>
                  </a:lnTo>
                  <a:lnTo>
                    <a:pt x="1" y="480"/>
                  </a:lnTo>
                  <a:lnTo>
                    <a:pt x="121" y="24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9"/>
            <p:cNvSpPr/>
            <p:nvPr/>
          </p:nvSpPr>
          <p:spPr>
            <a:xfrm>
              <a:off x="4586575" y="530750"/>
              <a:ext cx="9025" cy="10525"/>
            </a:xfrm>
            <a:custGeom>
              <a:avLst/>
              <a:gdLst/>
              <a:ahLst/>
              <a:cxnLst/>
              <a:rect l="l" t="t" r="r" b="b"/>
              <a:pathLst>
                <a:path w="361" h="421" extrusionOk="0">
                  <a:moveTo>
                    <a:pt x="360" y="0"/>
                  </a:moveTo>
                  <a:lnTo>
                    <a:pt x="240" y="120"/>
                  </a:lnTo>
                  <a:lnTo>
                    <a:pt x="0" y="420"/>
                  </a:lnTo>
                  <a:lnTo>
                    <a:pt x="0" y="420"/>
                  </a:lnTo>
                  <a:lnTo>
                    <a:pt x="240" y="360"/>
                  </a:lnTo>
                  <a:lnTo>
                    <a:pt x="240" y="240"/>
                  </a:lnTo>
                  <a:lnTo>
                    <a:pt x="3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9"/>
            <p:cNvSpPr/>
            <p:nvPr/>
          </p:nvSpPr>
          <p:spPr>
            <a:xfrm>
              <a:off x="4421500" y="682300"/>
              <a:ext cx="1525" cy="6025"/>
            </a:xfrm>
            <a:custGeom>
              <a:avLst/>
              <a:gdLst/>
              <a:ahLst/>
              <a:cxnLst/>
              <a:rect l="l" t="t" r="r" b="b"/>
              <a:pathLst>
                <a:path w="61" h="241" extrusionOk="0">
                  <a:moveTo>
                    <a:pt x="0" y="1"/>
                  </a:moveTo>
                  <a:lnTo>
                    <a:pt x="0" y="181"/>
                  </a:lnTo>
                  <a:lnTo>
                    <a:pt x="0" y="241"/>
                  </a:lnTo>
                  <a:lnTo>
                    <a:pt x="61" y="12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9"/>
            <p:cNvSpPr/>
            <p:nvPr/>
          </p:nvSpPr>
          <p:spPr>
            <a:xfrm>
              <a:off x="4478525" y="601275"/>
              <a:ext cx="3025" cy="7525"/>
            </a:xfrm>
            <a:custGeom>
              <a:avLst/>
              <a:gdLst/>
              <a:ahLst/>
              <a:cxnLst/>
              <a:rect l="l" t="t" r="r" b="b"/>
              <a:pathLst>
                <a:path w="121" h="301" extrusionOk="0">
                  <a:moveTo>
                    <a:pt x="121" y="0"/>
                  </a:moveTo>
                  <a:lnTo>
                    <a:pt x="0" y="120"/>
                  </a:lnTo>
                  <a:lnTo>
                    <a:pt x="0" y="240"/>
                  </a:lnTo>
                  <a:lnTo>
                    <a:pt x="0" y="300"/>
                  </a:lnTo>
                  <a:lnTo>
                    <a:pt x="121" y="240"/>
                  </a:lnTo>
                  <a:lnTo>
                    <a:pt x="121" y="18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9"/>
            <p:cNvSpPr/>
            <p:nvPr/>
          </p:nvSpPr>
          <p:spPr>
            <a:xfrm>
              <a:off x="4466525" y="616275"/>
              <a:ext cx="4525" cy="10525"/>
            </a:xfrm>
            <a:custGeom>
              <a:avLst/>
              <a:gdLst/>
              <a:ahLst/>
              <a:cxnLst/>
              <a:rect l="l" t="t" r="r" b="b"/>
              <a:pathLst>
                <a:path w="181" h="421" extrusionOk="0">
                  <a:moveTo>
                    <a:pt x="180" y="0"/>
                  </a:moveTo>
                  <a:lnTo>
                    <a:pt x="0" y="421"/>
                  </a:lnTo>
                  <a:lnTo>
                    <a:pt x="180" y="241"/>
                  </a:lnTo>
                  <a:lnTo>
                    <a:pt x="180" y="121"/>
                  </a:lnTo>
                  <a:lnTo>
                    <a:pt x="18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9"/>
            <p:cNvSpPr/>
            <p:nvPr/>
          </p:nvSpPr>
          <p:spPr>
            <a:xfrm>
              <a:off x="4439500" y="614775"/>
              <a:ext cx="10525" cy="33050"/>
            </a:xfrm>
            <a:custGeom>
              <a:avLst/>
              <a:gdLst/>
              <a:ahLst/>
              <a:cxnLst/>
              <a:rect l="l" t="t" r="r" b="b"/>
              <a:pathLst>
                <a:path w="421" h="1322" extrusionOk="0">
                  <a:moveTo>
                    <a:pt x="421" y="0"/>
                  </a:moveTo>
                  <a:lnTo>
                    <a:pt x="241" y="481"/>
                  </a:lnTo>
                  <a:lnTo>
                    <a:pt x="121" y="841"/>
                  </a:lnTo>
                  <a:lnTo>
                    <a:pt x="61" y="1201"/>
                  </a:lnTo>
                  <a:lnTo>
                    <a:pt x="1" y="1321"/>
                  </a:lnTo>
                  <a:lnTo>
                    <a:pt x="61" y="1321"/>
                  </a:lnTo>
                  <a:lnTo>
                    <a:pt x="121" y="1261"/>
                  </a:lnTo>
                  <a:lnTo>
                    <a:pt x="121" y="1081"/>
                  </a:lnTo>
                  <a:lnTo>
                    <a:pt x="181" y="841"/>
                  </a:lnTo>
                  <a:lnTo>
                    <a:pt x="301" y="541"/>
                  </a:lnTo>
                  <a:lnTo>
                    <a:pt x="361" y="481"/>
                  </a:lnTo>
                  <a:lnTo>
                    <a:pt x="361" y="181"/>
                  </a:lnTo>
                  <a:lnTo>
                    <a:pt x="4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9"/>
            <p:cNvSpPr/>
            <p:nvPr/>
          </p:nvSpPr>
          <p:spPr>
            <a:xfrm>
              <a:off x="4453025" y="619275"/>
              <a:ext cx="3025" cy="15025"/>
            </a:xfrm>
            <a:custGeom>
              <a:avLst/>
              <a:gdLst/>
              <a:ahLst/>
              <a:cxnLst/>
              <a:rect l="l" t="t" r="r" b="b"/>
              <a:pathLst>
                <a:path w="121" h="601" extrusionOk="0">
                  <a:moveTo>
                    <a:pt x="120" y="1"/>
                  </a:moveTo>
                  <a:lnTo>
                    <a:pt x="60" y="181"/>
                  </a:lnTo>
                  <a:lnTo>
                    <a:pt x="0" y="301"/>
                  </a:lnTo>
                  <a:lnTo>
                    <a:pt x="60" y="601"/>
                  </a:lnTo>
                  <a:lnTo>
                    <a:pt x="120" y="361"/>
                  </a:lnTo>
                  <a:lnTo>
                    <a:pt x="12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9"/>
            <p:cNvSpPr/>
            <p:nvPr/>
          </p:nvSpPr>
          <p:spPr>
            <a:xfrm>
              <a:off x="5284375" y="1180525"/>
              <a:ext cx="1525" cy="4525"/>
            </a:xfrm>
            <a:custGeom>
              <a:avLst/>
              <a:gdLst/>
              <a:ahLst/>
              <a:cxnLst/>
              <a:rect l="l" t="t" r="r" b="b"/>
              <a:pathLst>
                <a:path w="61" h="181" extrusionOk="0">
                  <a:moveTo>
                    <a:pt x="60" y="0"/>
                  </a:moveTo>
                  <a:lnTo>
                    <a:pt x="0" y="120"/>
                  </a:lnTo>
                  <a:lnTo>
                    <a:pt x="0" y="18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9"/>
            <p:cNvSpPr/>
            <p:nvPr/>
          </p:nvSpPr>
          <p:spPr>
            <a:xfrm>
              <a:off x="4601575" y="728825"/>
              <a:ext cx="7525" cy="9025"/>
            </a:xfrm>
            <a:custGeom>
              <a:avLst/>
              <a:gdLst/>
              <a:ahLst/>
              <a:cxnLst/>
              <a:rect l="l" t="t" r="r" b="b"/>
              <a:pathLst>
                <a:path w="301" h="361" extrusionOk="0">
                  <a:moveTo>
                    <a:pt x="301" y="0"/>
                  </a:moveTo>
                  <a:lnTo>
                    <a:pt x="181" y="60"/>
                  </a:lnTo>
                  <a:lnTo>
                    <a:pt x="1" y="361"/>
                  </a:lnTo>
                  <a:lnTo>
                    <a:pt x="241" y="120"/>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9"/>
            <p:cNvSpPr/>
            <p:nvPr/>
          </p:nvSpPr>
          <p:spPr>
            <a:xfrm>
              <a:off x="4598575" y="704825"/>
              <a:ext cx="25" cy="1525"/>
            </a:xfrm>
            <a:custGeom>
              <a:avLst/>
              <a:gdLst/>
              <a:ahLst/>
              <a:cxnLst/>
              <a:rect l="l" t="t" r="r" b="b"/>
              <a:pathLst>
                <a:path w="1" h="61" extrusionOk="0">
                  <a:moveTo>
                    <a:pt x="1" y="0"/>
                  </a:moveTo>
                  <a:lnTo>
                    <a:pt x="1" y="0"/>
                  </a:lnTo>
                  <a:lnTo>
                    <a:pt x="1" y="60"/>
                  </a:lnTo>
                  <a:lnTo>
                    <a:pt x="1" y="60"/>
                  </a:lnTo>
                  <a:lnTo>
                    <a:pt x="1" y="0"/>
                  </a:lnTo>
                  <a:lnTo>
                    <a:pt x="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9"/>
            <p:cNvSpPr/>
            <p:nvPr/>
          </p:nvSpPr>
          <p:spPr>
            <a:xfrm>
              <a:off x="4586575" y="557750"/>
              <a:ext cx="6025" cy="1525"/>
            </a:xfrm>
            <a:custGeom>
              <a:avLst/>
              <a:gdLst/>
              <a:ahLst/>
              <a:cxnLst/>
              <a:rect l="l" t="t" r="r" b="b"/>
              <a:pathLst>
                <a:path w="241" h="61" extrusionOk="0">
                  <a:moveTo>
                    <a:pt x="120" y="0"/>
                  </a:moveTo>
                  <a:lnTo>
                    <a:pt x="0" y="61"/>
                  </a:lnTo>
                  <a:lnTo>
                    <a:pt x="60" y="61"/>
                  </a:lnTo>
                  <a:lnTo>
                    <a:pt x="24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9"/>
            <p:cNvSpPr/>
            <p:nvPr/>
          </p:nvSpPr>
          <p:spPr>
            <a:xfrm>
              <a:off x="4490525" y="725825"/>
              <a:ext cx="1525" cy="3025"/>
            </a:xfrm>
            <a:custGeom>
              <a:avLst/>
              <a:gdLst/>
              <a:ahLst/>
              <a:cxnLst/>
              <a:rect l="l" t="t" r="r" b="b"/>
              <a:pathLst>
                <a:path w="61" h="121" extrusionOk="0">
                  <a:moveTo>
                    <a:pt x="61" y="0"/>
                  </a:moveTo>
                  <a:lnTo>
                    <a:pt x="1" y="60"/>
                  </a:lnTo>
                  <a:lnTo>
                    <a:pt x="6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9"/>
            <p:cNvSpPr/>
            <p:nvPr/>
          </p:nvSpPr>
          <p:spPr>
            <a:xfrm>
              <a:off x="4588075" y="703300"/>
              <a:ext cx="3025" cy="10550"/>
            </a:xfrm>
            <a:custGeom>
              <a:avLst/>
              <a:gdLst/>
              <a:ahLst/>
              <a:cxnLst/>
              <a:rect l="l" t="t" r="r" b="b"/>
              <a:pathLst>
                <a:path w="121" h="422" extrusionOk="0">
                  <a:moveTo>
                    <a:pt x="0" y="1"/>
                  </a:moveTo>
                  <a:lnTo>
                    <a:pt x="0" y="61"/>
                  </a:lnTo>
                  <a:lnTo>
                    <a:pt x="60" y="421"/>
                  </a:lnTo>
                  <a:lnTo>
                    <a:pt x="60" y="61"/>
                  </a:lnTo>
                  <a:lnTo>
                    <a:pt x="12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9"/>
            <p:cNvSpPr/>
            <p:nvPr/>
          </p:nvSpPr>
          <p:spPr>
            <a:xfrm>
              <a:off x="4625575" y="718325"/>
              <a:ext cx="6050" cy="9025"/>
            </a:xfrm>
            <a:custGeom>
              <a:avLst/>
              <a:gdLst/>
              <a:ahLst/>
              <a:cxnLst/>
              <a:rect l="l" t="t" r="r" b="b"/>
              <a:pathLst>
                <a:path w="242" h="361" extrusionOk="0">
                  <a:moveTo>
                    <a:pt x="241" y="0"/>
                  </a:moveTo>
                  <a:lnTo>
                    <a:pt x="121" y="60"/>
                  </a:lnTo>
                  <a:lnTo>
                    <a:pt x="1" y="360"/>
                  </a:lnTo>
                  <a:lnTo>
                    <a:pt x="181" y="120"/>
                  </a:lnTo>
                  <a:lnTo>
                    <a:pt x="2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9"/>
            <p:cNvSpPr/>
            <p:nvPr/>
          </p:nvSpPr>
          <p:spPr>
            <a:xfrm>
              <a:off x="4682600" y="679300"/>
              <a:ext cx="1525" cy="1525"/>
            </a:xfrm>
            <a:custGeom>
              <a:avLst/>
              <a:gdLst/>
              <a:ahLst/>
              <a:cxnLst/>
              <a:rect l="l" t="t" r="r" b="b"/>
              <a:pathLst>
                <a:path w="61" h="61" extrusionOk="0">
                  <a:moveTo>
                    <a:pt x="61" y="1"/>
                  </a:moveTo>
                  <a:lnTo>
                    <a:pt x="1" y="61"/>
                  </a:lnTo>
                  <a:lnTo>
                    <a:pt x="61" y="6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9"/>
            <p:cNvSpPr/>
            <p:nvPr/>
          </p:nvSpPr>
          <p:spPr>
            <a:xfrm>
              <a:off x="4600075" y="731825"/>
              <a:ext cx="22525" cy="30025"/>
            </a:xfrm>
            <a:custGeom>
              <a:avLst/>
              <a:gdLst/>
              <a:ahLst/>
              <a:cxnLst/>
              <a:rect l="l" t="t" r="r" b="b"/>
              <a:pathLst>
                <a:path w="901" h="1201" extrusionOk="0">
                  <a:moveTo>
                    <a:pt x="901" y="0"/>
                  </a:moveTo>
                  <a:lnTo>
                    <a:pt x="574" y="514"/>
                  </a:lnTo>
                  <a:lnTo>
                    <a:pt x="601" y="481"/>
                  </a:lnTo>
                  <a:lnTo>
                    <a:pt x="901" y="0"/>
                  </a:lnTo>
                  <a:close/>
                  <a:moveTo>
                    <a:pt x="574" y="514"/>
                  </a:moveTo>
                  <a:lnTo>
                    <a:pt x="241" y="931"/>
                  </a:lnTo>
                  <a:lnTo>
                    <a:pt x="481" y="661"/>
                  </a:lnTo>
                  <a:lnTo>
                    <a:pt x="574" y="514"/>
                  </a:lnTo>
                  <a:close/>
                  <a:moveTo>
                    <a:pt x="241" y="931"/>
                  </a:moveTo>
                  <a:lnTo>
                    <a:pt x="1" y="1201"/>
                  </a:lnTo>
                  <a:lnTo>
                    <a:pt x="121" y="1081"/>
                  </a:lnTo>
                  <a:lnTo>
                    <a:pt x="241" y="93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9"/>
            <p:cNvSpPr/>
            <p:nvPr/>
          </p:nvSpPr>
          <p:spPr>
            <a:xfrm>
              <a:off x="4607575" y="547250"/>
              <a:ext cx="3025" cy="25"/>
            </a:xfrm>
            <a:custGeom>
              <a:avLst/>
              <a:gdLst/>
              <a:ahLst/>
              <a:cxnLst/>
              <a:rect l="l" t="t" r="r" b="b"/>
              <a:pathLst>
                <a:path w="121" h="1" extrusionOk="0">
                  <a:moveTo>
                    <a:pt x="1" y="0"/>
                  </a:moveTo>
                  <a:lnTo>
                    <a:pt x="1" y="0"/>
                  </a:lnTo>
                  <a:lnTo>
                    <a:pt x="121" y="0"/>
                  </a:lnTo>
                  <a:lnTo>
                    <a:pt x="121" y="0"/>
                  </a:lnTo>
                  <a:lnTo>
                    <a:pt x="61" y="0"/>
                  </a:lnTo>
                  <a:lnTo>
                    <a:pt x="6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9"/>
            <p:cNvSpPr/>
            <p:nvPr/>
          </p:nvSpPr>
          <p:spPr>
            <a:xfrm>
              <a:off x="4612075" y="529250"/>
              <a:ext cx="1525" cy="3025"/>
            </a:xfrm>
            <a:custGeom>
              <a:avLst/>
              <a:gdLst/>
              <a:ahLst/>
              <a:cxnLst/>
              <a:rect l="l" t="t" r="r" b="b"/>
              <a:pathLst>
                <a:path w="61" h="121" extrusionOk="0">
                  <a:moveTo>
                    <a:pt x="61" y="0"/>
                  </a:moveTo>
                  <a:lnTo>
                    <a:pt x="1" y="120"/>
                  </a:lnTo>
                  <a:lnTo>
                    <a:pt x="6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9"/>
            <p:cNvSpPr/>
            <p:nvPr/>
          </p:nvSpPr>
          <p:spPr>
            <a:xfrm>
              <a:off x="4598575" y="529250"/>
              <a:ext cx="6025" cy="7525"/>
            </a:xfrm>
            <a:custGeom>
              <a:avLst/>
              <a:gdLst/>
              <a:ahLst/>
              <a:cxnLst/>
              <a:rect l="l" t="t" r="r" b="b"/>
              <a:pathLst>
                <a:path w="241" h="301" extrusionOk="0">
                  <a:moveTo>
                    <a:pt x="241" y="0"/>
                  </a:moveTo>
                  <a:lnTo>
                    <a:pt x="1" y="300"/>
                  </a:lnTo>
                  <a:lnTo>
                    <a:pt x="181" y="240"/>
                  </a:lnTo>
                  <a:lnTo>
                    <a:pt x="181" y="180"/>
                  </a:lnTo>
                  <a:lnTo>
                    <a:pt x="2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9"/>
            <p:cNvSpPr/>
            <p:nvPr/>
          </p:nvSpPr>
          <p:spPr>
            <a:xfrm>
              <a:off x="4532550" y="665800"/>
              <a:ext cx="6025" cy="3025"/>
            </a:xfrm>
            <a:custGeom>
              <a:avLst/>
              <a:gdLst/>
              <a:ahLst/>
              <a:cxnLst/>
              <a:rect l="l" t="t" r="r" b="b"/>
              <a:pathLst>
                <a:path w="241" h="121" extrusionOk="0">
                  <a:moveTo>
                    <a:pt x="240" y="0"/>
                  </a:moveTo>
                  <a:lnTo>
                    <a:pt x="0" y="60"/>
                  </a:lnTo>
                  <a:lnTo>
                    <a:pt x="0" y="120"/>
                  </a:lnTo>
                  <a:lnTo>
                    <a:pt x="60" y="60"/>
                  </a:lnTo>
                  <a:lnTo>
                    <a:pt x="24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9"/>
            <p:cNvSpPr/>
            <p:nvPr/>
          </p:nvSpPr>
          <p:spPr>
            <a:xfrm>
              <a:off x="4454525" y="677800"/>
              <a:ext cx="39025" cy="15025"/>
            </a:xfrm>
            <a:custGeom>
              <a:avLst/>
              <a:gdLst/>
              <a:ahLst/>
              <a:cxnLst/>
              <a:rect l="l" t="t" r="r" b="b"/>
              <a:pathLst>
                <a:path w="1561" h="601" extrusionOk="0">
                  <a:moveTo>
                    <a:pt x="1561" y="1"/>
                  </a:moveTo>
                  <a:lnTo>
                    <a:pt x="1141" y="121"/>
                  </a:lnTo>
                  <a:lnTo>
                    <a:pt x="120" y="361"/>
                  </a:lnTo>
                  <a:lnTo>
                    <a:pt x="0" y="601"/>
                  </a:lnTo>
                  <a:lnTo>
                    <a:pt x="0" y="601"/>
                  </a:lnTo>
                  <a:lnTo>
                    <a:pt x="720" y="541"/>
                  </a:lnTo>
                  <a:lnTo>
                    <a:pt x="900" y="481"/>
                  </a:lnTo>
                  <a:lnTo>
                    <a:pt x="15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9"/>
            <p:cNvSpPr/>
            <p:nvPr/>
          </p:nvSpPr>
          <p:spPr>
            <a:xfrm>
              <a:off x="4574575" y="701800"/>
              <a:ext cx="3025" cy="7550"/>
            </a:xfrm>
            <a:custGeom>
              <a:avLst/>
              <a:gdLst/>
              <a:ahLst/>
              <a:cxnLst/>
              <a:rect l="l" t="t" r="r" b="b"/>
              <a:pathLst>
                <a:path w="121" h="302" extrusionOk="0">
                  <a:moveTo>
                    <a:pt x="0" y="1"/>
                  </a:moveTo>
                  <a:lnTo>
                    <a:pt x="60" y="241"/>
                  </a:lnTo>
                  <a:lnTo>
                    <a:pt x="120" y="301"/>
                  </a:lnTo>
                  <a:lnTo>
                    <a:pt x="120" y="24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9"/>
            <p:cNvSpPr/>
            <p:nvPr/>
          </p:nvSpPr>
          <p:spPr>
            <a:xfrm>
              <a:off x="4583575" y="715325"/>
              <a:ext cx="12025" cy="27025"/>
            </a:xfrm>
            <a:custGeom>
              <a:avLst/>
              <a:gdLst/>
              <a:ahLst/>
              <a:cxnLst/>
              <a:rect l="l" t="t" r="r" b="b"/>
              <a:pathLst>
                <a:path w="481" h="1081" extrusionOk="0">
                  <a:moveTo>
                    <a:pt x="480" y="0"/>
                  </a:moveTo>
                  <a:lnTo>
                    <a:pt x="240" y="600"/>
                  </a:lnTo>
                  <a:lnTo>
                    <a:pt x="60" y="901"/>
                  </a:lnTo>
                  <a:lnTo>
                    <a:pt x="0" y="1081"/>
                  </a:lnTo>
                  <a:lnTo>
                    <a:pt x="300" y="841"/>
                  </a:lnTo>
                  <a:lnTo>
                    <a:pt x="48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9"/>
            <p:cNvSpPr/>
            <p:nvPr/>
          </p:nvSpPr>
          <p:spPr>
            <a:xfrm>
              <a:off x="4235425" y="662800"/>
              <a:ext cx="3025" cy="7525"/>
            </a:xfrm>
            <a:custGeom>
              <a:avLst/>
              <a:gdLst/>
              <a:ahLst/>
              <a:cxnLst/>
              <a:rect l="l" t="t" r="r" b="b"/>
              <a:pathLst>
                <a:path w="121" h="301" extrusionOk="0">
                  <a:moveTo>
                    <a:pt x="60" y="0"/>
                  </a:moveTo>
                  <a:lnTo>
                    <a:pt x="0" y="240"/>
                  </a:lnTo>
                  <a:lnTo>
                    <a:pt x="0" y="300"/>
                  </a:lnTo>
                  <a:lnTo>
                    <a:pt x="60" y="240"/>
                  </a:lnTo>
                  <a:lnTo>
                    <a:pt x="12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9"/>
            <p:cNvSpPr/>
            <p:nvPr/>
          </p:nvSpPr>
          <p:spPr>
            <a:xfrm>
              <a:off x="4070350" y="1546675"/>
              <a:ext cx="520750" cy="126075"/>
            </a:xfrm>
            <a:custGeom>
              <a:avLst/>
              <a:gdLst/>
              <a:ahLst/>
              <a:cxnLst/>
              <a:rect l="l" t="t" r="r" b="b"/>
              <a:pathLst>
                <a:path w="20830" h="5043" extrusionOk="0">
                  <a:moveTo>
                    <a:pt x="20649" y="0"/>
                  </a:moveTo>
                  <a:lnTo>
                    <a:pt x="3122" y="3062"/>
                  </a:lnTo>
                  <a:lnTo>
                    <a:pt x="0" y="3662"/>
                  </a:lnTo>
                  <a:lnTo>
                    <a:pt x="0" y="5043"/>
                  </a:lnTo>
                  <a:lnTo>
                    <a:pt x="3122" y="4442"/>
                  </a:lnTo>
                  <a:lnTo>
                    <a:pt x="20829" y="1321"/>
                  </a:lnTo>
                  <a:lnTo>
                    <a:pt x="20649"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9"/>
            <p:cNvSpPr/>
            <p:nvPr/>
          </p:nvSpPr>
          <p:spPr>
            <a:xfrm>
              <a:off x="4070350" y="1498650"/>
              <a:ext cx="514750" cy="118575"/>
            </a:xfrm>
            <a:custGeom>
              <a:avLst/>
              <a:gdLst/>
              <a:ahLst/>
              <a:cxnLst/>
              <a:rect l="l" t="t" r="r" b="b"/>
              <a:pathLst>
                <a:path w="20590" h="4743" extrusionOk="0">
                  <a:moveTo>
                    <a:pt x="20469" y="1"/>
                  </a:moveTo>
                  <a:lnTo>
                    <a:pt x="3122" y="3062"/>
                  </a:lnTo>
                  <a:lnTo>
                    <a:pt x="0" y="3602"/>
                  </a:lnTo>
                  <a:lnTo>
                    <a:pt x="0" y="4743"/>
                  </a:lnTo>
                  <a:lnTo>
                    <a:pt x="3122" y="4202"/>
                  </a:lnTo>
                  <a:lnTo>
                    <a:pt x="20589" y="1081"/>
                  </a:lnTo>
                  <a:lnTo>
                    <a:pt x="20469"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9"/>
            <p:cNvSpPr/>
            <p:nvPr/>
          </p:nvSpPr>
          <p:spPr>
            <a:xfrm>
              <a:off x="4070350" y="1402625"/>
              <a:ext cx="502750" cy="115550"/>
            </a:xfrm>
            <a:custGeom>
              <a:avLst/>
              <a:gdLst/>
              <a:ahLst/>
              <a:cxnLst/>
              <a:rect l="l" t="t" r="r" b="b"/>
              <a:pathLst>
                <a:path w="20110" h="4622" extrusionOk="0">
                  <a:moveTo>
                    <a:pt x="19929" y="0"/>
                  </a:moveTo>
                  <a:lnTo>
                    <a:pt x="3122" y="2941"/>
                  </a:lnTo>
                  <a:lnTo>
                    <a:pt x="0" y="3482"/>
                  </a:lnTo>
                  <a:lnTo>
                    <a:pt x="0" y="4622"/>
                  </a:lnTo>
                  <a:lnTo>
                    <a:pt x="3122" y="4082"/>
                  </a:lnTo>
                  <a:lnTo>
                    <a:pt x="20109" y="1080"/>
                  </a:lnTo>
                  <a:lnTo>
                    <a:pt x="19929"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9"/>
            <p:cNvSpPr/>
            <p:nvPr/>
          </p:nvSpPr>
          <p:spPr>
            <a:xfrm>
              <a:off x="4070350" y="1450625"/>
              <a:ext cx="508750" cy="117075"/>
            </a:xfrm>
            <a:custGeom>
              <a:avLst/>
              <a:gdLst/>
              <a:ahLst/>
              <a:cxnLst/>
              <a:rect l="l" t="t" r="r" b="b"/>
              <a:pathLst>
                <a:path w="20350" h="4683" extrusionOk="0">
                  <a:moveTo>
                    <a:pt x="20229" y="1"/>
                  </a:moveTo>
                  <a:lnTo>
                    <a:pt x="3122" y="3002"/>
                  </a:lnTo>
                  <a:lnTo>
                    <a:pt x="0" y="3542"/>
                  </a:lnTo>
                  <a:lnTo>
                    <a:pt x="0" y="4683"/>
                  </a:lnTo>
                  <a:lnTo>
                    <a:pt x="3122" y="4143"/>
                  </a:lnTo>
                  <a:lnTo>
                    <a:pt x="20349" y="1081"/>
                  </a:lnTo>
                  <a:lnTo>
                    <a:pt x="20229"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9"/>
            <p:cNvSpPr/>
            <p:nvPr/>
          </p:nvSpPr>
          <p:spPr>
            <a:xfrm>
              <a:off x="4070350" y="832375"/>
              <a:ext cx="495225" cy="636300"/>
            </a:xfrm>
            <a:custGeom>
              <a:avLst/>
              <a:gdLst/>
              <a:ahLst/>
              <a:cxnLst/>
              <a:rect l="l" t="t" r="r" b="b"/>
              <a:pathLst>
                <a:path w="19809" h="25452" extrusionOk="0">
                  <a:moveTo>
                    <a:pt x="10085" y="1201"/>
                  </a:moveTo>
                  <a:lnTo>
                    <a:pt x="10085" y="1201"/>
                  </a:lnTo>
                  <a:lnTo>
                    <a:pt x="10085" y="1201"/>
                  </a:lnTo>
                  <a:close/>
                  <a:moveTo>
                    <a:pt x="10745" y="0"/>
                  </a:moveTo>
                  <a:lnTo>
                    <a:pt x="10865" y="300"/>
                  </a:lnTo>
                  <a:lnTo>
                    <a:pt x="10985" y="600"/>
                  </a:lnTo>
                  <a:lnTo>
                    <a:pt x="11285" y="1141"/>
                  </a:lnTo>
                  <a:lnTo>
                    <a:pt x="11585" y="1621"/>
                  </a:lnTo>
                  <a:lnTo>
                    <a:pt x="11766" y="1741"/>
                  </a:lnTo>
                  <a:lnTo>
                    <a:pt x="11766" y="1801"/>
                  </a:lnTo>
                  <a:lnTo>
                    <a:pt x="11705" y="1741"/>
                  </a:lnTo>
                  <a:lnTo>
                    <a:pt x="11585" y="1681"/>
                  </a:lnTo>
                  <a:lnTo>
                    <a:pt x="11105" y="1321"/>
                  </a:lnTo>
                  <a:lnTo>
                    <a:pt x="10985" y="1201"/>
                  </a:lnTo>
                  <a:lnTo>
                    <a:pt x="11225" y="1501"/>
                  </a:lnTo>
                  <a:lnTo>
                    <a:pt x="11405" y="1621"/>
                  </a:lnTo>
                  <a:lnTo>
                    <a:pt x="11225" y="1561"/>
                  </a:lnTo>
                  <a:lnTo>
                    <a:pt x="10745" y="1261"/>
                  </a:lnTo>
                  <a:lnTo>
                    <a:pt x="10445" y="1021"/>
                  </a:lnTo>
                  <a:lnTo>
                    <a:pt x="10985" y="1621"/>
                  </a:lnTo>
                  <a:lnTo>
                    <a:pt x="11465" y="2041"/>
                  </a:lnTo>
                  <a:lnTo>
                    <a:pt x="11645" y="2221"/>
                  </a:lnTo>
                  <a:lnTo>
                    <a:pt x="11645" y="2221"/>
                  </a:lnTo>
                  <a:lnTo>
                    <a:pt x="11405" y="2161"/>
                  </a:lnTo>
                  <a:lnTo>
                    <a:pt x="10805" y="1801"/>
                  </a:lnTo>
                  <a:lnTo>
                    <a:pt x="10205" y="1321"/>
                  </a:lnTo>
                  <a:lnTo>
                    <a:pt x="10085" y="1201"/>
                  </a:lnTo>
                  <a:lnTo>
                    <a:pt x="10445" y="1741"/>
                  </a:lnTo>
                  <a:lnTo>
                    <a:pt x="10865" y="2221"/>
                  </a:lnTo>
                  <a:lnTo>
                    <a:pt x="11045" y="2341"/>
                  </a:lnTo>
                  <a:lnTo>
                    <a:pt x="11045" y="2341"/>
                  </a:lnTo>
                  <a:lnTo>
                    <a:pt x="10865" y="2281"/>
                  </a:lnTo>
                  <a:lnTo>
                    <a:pt x="10325" y="1921"/>
                  </a:lnTo>
                  <a:lnTo>
                    <a:pt x="10325" y="1981"/>
                  </a:lnTo>
                  <a:lnTo>
                    <a:pt x="10625" y="2221"/>
                  </a:lnTo>
                  <a:lnTo>
                    <a:pt x="10865" y="2401"/>
                  </a:lnTo>
                  <a:lnTo>
                    <a:pt x="11105" y="2521"/>
                  </a:lnTo>
                  <a:lnTo>
                    <a:pt x="11165" y="2581"/>
                  </a:lnTo>
                  <a:lnTo>
                    <a:pt x="11045" y="2581"/>
                  </a:lnTo>
                  <a:lnTo>
                    <a:pt x="10865" y="2461"/>
                  </a:lnTo>
                  <a:lnTo>
                    <a:pt x="10565" y="2341"/>
                  </a:lnTo>
                  <a:lnTo>
                    <a:pt x="10205" y="2161"/>
                  </a:lnTo>
                  <a:lnTo>
                    <a:pt x="9665" y="1741"/>
                  </a:lnTo>
                  <a:lnTo>
                    <a:pt x="9785" y="1981"/>
                  </a:lnTo>
                  <a:lnTo>
                    <a:pt x="10025" y="2221"/>
                  </a:lnTo>
                  <a:lnTo>
                    <a:pt x="10205" y="2461"/>
                  </a:lnTo>
                  <a:lnTo>
                    <a:pt x="10325" y="2581"/>
                  </a:lnTo>
                  <a:lnTo>
                    <a:pt x="10385" y="2641"/>
                  </a:lnTo>
                  <a:lnTo>
                    <a:pt x="10325" y="2641"/>
                  </a:lnTo>
                  <a:lnTo>
                    <a:pt x="10145" y="2521"/>
                  </a:lnTo>
                  <a:lnTo>
                    <a:pt x="9905" y="2341"/>
                  </a:lnTo>
                  <a:lnTo>
                    <a:pt x="9605" y="2101"/>
                  </a:lnTo>
                  <a:lnTo>
                    <a:pt x="9184" y="1621"/>
                  </a:lnTo>
                  <a:lnTo>
                    <a:pt x="8884" y="1261"/>
                  </a:lnTo>
                  <a:lnTo>
                    <a:pt x="8824" y="1021"/>
                  </a:lnTo>
                  <a:lnTo>
                    <a:pt x="8704" y="1081"/>
                  </a:lnTo>
                  <a:lnTo>
                    <a:pt x="8764" y="1261"/>
                  </a:lnTo>
                  <a:lnTo>
                    <a:pt x="8824" y="1621"/>
                  </a:lnTo>
                  <a:lnTo>
                    <a:pt x="9064" y="2161"/>
                  </a:lnTo>
                  <a:lnTo>
                    <a:pt x="9425" y="2641"/>
                  </a:lnTo>
                  <a:lnTo>
                    <a:pt x="9545" y="2821"/>
                  </a:lnTo>
                  <a:lnTo>
                    <a:pt x="9364" y="2701"/>
                  </a:lnTo>
                  <a:lnTo>
                    <a:pt x="9124" y="2521"/>
                  </a:lnTo>
                  <a:lnTo>
                    <a:pt x="8884" y="2281"/>
                  </a:lnTo>
                  <a:lnTo>
                    <a:pt x="8644" y="2041"/>
                  </a:lnTo>
                  <a:lnTo>
                    <a:pt x="8464" y="1741"/>
                  </a:lnTo>
                  <a:lnTo>
                    <a:pt x="8344" y="1501"/>
                  </a:lnTo>
                  <a:lnTo>
                    <a:pt x="8404" y="1681"/>
                  </a:lnTo>
                  <a:lnTo>
                    <a:pt x="8464" y="1801"/>
                  </a:lnTo>
                  <a:lnTo>
                    <a:pt x="8524" y="2041"/>
                  </a:lnTo>
                  <a:lnTo>
                    <a:pt x="8644" y="2341"/>
                  </a:lnTo>
                  <a:lnTo>
                    <a:pt x="8764" y="2641"/>
                  </a:lnTo>
                  <a:lnTo>
                    <a:pt x="8944" y="2881"/>
                  </a:lnTo>
                  <a:lnTo>
                    <a:pt x="9184" y="3122"/>
                  </a:lnTo>
                  <a:lnTo>
                    <a:pt x="9304" y="3242"/>
                  </a:lnTo>
                  <a:lnTo>
                    <a:pt x="9364" y="3302"/>
                  </a:lnTo>
                  <a:lnTo>
                    <a:pt x="9304" y="3302"/>
                  </a:lnTo>
                  <a:lnTo>
                    <a:pt x="9124" y="3182"/>
                  </a:lnTo>
                  <a:lnTo>
                    <a:pt x="8884" y="3002"/>
                  </a:lnTo>
                  <a:lnTo>
                    <a:pt x="8584" y="2761"/>
                  </a:lnTo>
                  <a:lnTo>
                    <a:pt x="8344" y="2521"/>
                  </a:lnTo>
                  <a:lnTo>
                    <a:pt x="8164" y="2221"/>
                  </a:lnTo>
                  <a:lnTo>
                    <a:pt x="8044" y="1981"/>
                  </a:lnTo>
                  <a:lnTo>
                    <a:pt x="7984" y="1801"/>
                  </a:lnTo>
                  <a:lnTo>
                    <a:pt x="7924" y="1921"/>
                  </a:lnTo>
                  <a:lnTo>
                    <a:pt x="8164" y="2281"/>
                  </a:lnTo>
                  <a:lnTo>
                    <a:pt x="8224" y="2461"/>
                  </a:lnTo>
                  <a:lnTo>
                    <a:pt x="8344" y="2581"/>
                  </a:lnTo>
                  <a:lnTo>
                    <a:pt x="8404" y="2701"/>
                  </a:lnTo>
                  <a:lnTo>
                    <a:pt x="8704" y="3002"/>
                  </a:lnTo>
                  <a:lnTo>
                    <a:pt x="9004" y="3302"/>
                  </a:lnTo>
                  <a:lnTo>
                    <a:pt x="9364" y="3602"/>
                  </a:lnTo>
                  <a:lnTo>
                    <a:pt x="9725" y="3782"/>
                  </a:lnTo>
                  <a:lnTo>
                    <a:pt x="9965" y="3842"/>
                  </a:lnTo>
                  <a:lnTo>
                    <a:pt x="10025" y="3902"/>
                  </a:lnTo>
                  <a:lnTo>
                    <a:pt x="9965" y="3902"/>
                  </a:lnTo>
                  <a:lnTo>
                    <a:pt x="9665" y="3842"/>
                  </a:lnTo>
                  <a:lnTo>
                    <a:pt x="9124" y="3662"/>
                  </a:lnTo>
                  <a:lnTo>
                    <a:pt x="8884" y="3602"/>
                  </a:lnTo>
                  <a:lnTo>
                    <a:pt x="8824" y="3602"/>
                  </a:lnTo>
                  <a:lnTo>
                    <a:pt x="8644" y="3722"/>
                  </a:lnTo>
                  <a:lnTo>
                    <a:pt x="9304" y="3842"/>
                  </a:lnTo>
                  <a:lnTo>
                    <a:pt x="9545" y="3902"/>
                  </a:lnTo>
                  <a:lnTo>
                    <a:pt x="9304" y="3902"/>
                  </a:lnTo>
                  <a:lnTo>
                    <a:pt x="8764" y="3962"/>
                  </a:lnTo>
                  <a:lnTo>
                    <a:pt x="9124" y="4022"/>
                  </a:lnTo>
                  <a:lnTo>
                    <a:pt x="8524" y="4022"/>
                  </a:lnTo>
                  <a:lnTo>
                    <a:pt x="8464" y="4082"/>
                  </a:lnTo>
                  <a:lnTo>
                    <a:pt x="8224" y="4202"/>
                  </a:lnTo>
                  <a:lnTo>
                    <a:pt x="8104" y="4262"/>
                  </a:lnTo>
                  <a:lnTo>
                    <a:pt x="8884" y="4322"/>
                  </a:lnTo>
                  <a:lnTo>
                    <a:pt x="9725" y="4382"/>
                  </a:lnTo>
                  <a:lnTo>
                    <a:pt x="10085" y="4382"/>
                  </a:lnTo>
                  <a:lnTo>
                    <a:pt x="9725" y="4442"/>
                  </a:lnTo>
                  <a:lnTo>
                    <a:pt x="9304" y="4502"/>
                  </a:lnTo>
                  <a:lnTo>
                    <a:pt x="9064" y="4622"/>
                  </a:lnTo>
                  <a:lnTo>
                    <a:pt x="8344" y="4862"/>
                  </a:lnTo>
                  <a:lnTo>
                    <a:pt x="8584" y="4862"/>
                  </a:lnTo>
                  <a:lnTo>
                    <a:pt x="9485" y="4802"/>
                  </a:lnTo>
                  <a:lnTo>
                    <a:pt x="9785" y="4682"/>
                  </a:lnTo>
                  <a:lnTo>
                    <a:pt x="9845" y="4682"/>
                  </a:lnTo>
                  <a:lnTo>
                    <a:pt x="9785" y="4742"/>
                  </a:lnTo>
                  <a:lnTo>
                    <a:pt x="9545" y="4862"/>
                  </a:lnTo>
                  <a:lnTo>
                    <a:pt x="8644" y="5102"/>
                  </a:lnTo>
                  <a:lnTo>
                    <a:pt x="7864" y="5222"/>
                  </a:lnTo>
                  <a:lnTo>
                    <a:pt x="8524" y="5222"/>
                  </a:lnTo>
                  <a:lnTo>
                    <a:pt x="7744" y="5403"/>
                  </a:lnTo>
                  <a:lnTo>
                    <a:pt x="8224" y="5463"/>
                  </a:lnTo>
                  <a:lnTo>
                    <a:pt x="8644" y="5523"/>
                  </a:lnTo>
                  <a:lnTo>
                    <a:pt x="9004" y="5523"/>
                  </a:lnTo>
                  <a:lnTo>
                    <a:pt x="9244" y="5463"/>
                  </a:lnTo>
                  <a:lnTo>
                    <a:pt x="9304" y="5463"/>
                  </a:lnTo>
                  <a:lnTo>
                    <a:pt x="9244" y="5523"/>
                  </a:lnTo>
                  <a:lnTo>
                    <a:pt x="9004" y="5583"/>
                  </a:lnTo>
                  <a:lnTo>
                    <a:pt x="8644" y="5703"/>
                  </a:lnTo>
                  <a:lnTo>
                    <a:pt x="7084" y="5703"/>
                  </a:lnTo>
                  <a:lnTo>
                    <a:pt x="7804" y="5943"/>
                  </a:lnTo>
                  <a:lnTo>
                    <a:pt x="8164" y="6063"/>
                  </a:lnTo>
                  <a:lnTo>
                    <a:pt x="8764" y="6063"/>
                  </a:lnTo>
                  <a:lnTo>
                    <a:pt x="8524" y="6123"/>
                  </a:lnTo>
                  <a:lnTo>
                    <a:pt x="8164" y="6183"/>
                  </a:lnTo>
                  <a:lnTo>
                    <a:pt x="7744" y="6183"/>
                  </a:lnTo>
                  <a:lnTo>
                    <a:pt x="7324" y="6123"/>
                  </a:lnTo>
                  <a:lnTo>
                    <a:pt x="6963" y="6063"/>
                  </a:lnTo>
                  <a:lnTo>
                    <a:pt x="6483" y="5943"/>
                  </a:lnTo>
                  <a:lnTo>
                    <a:pt x="6243" y="5883"/>
                  </a:lnTo>
                  <a:lnTo>
                    <a:pt x="6423" y="6003"/>
                  </a:lnTo>
                  <a:lnTo>
                    <a:pt x="6783" y="6243"/>
                  </a:lnTo>
                  <a:lnTo>
                    <a:pt x="7084" y="6483"/>
                  </a:lnTo>
                  <a:lnTo>
                    <a:pt x="7384" y="6663"/>
                  </a:lnTo>
                  <a:lnTo>
                    <a:pt x="8104" y="6903"/>
                  </a:lnTo>
                  <a:lnTo>
                    <a:pt x="8344" y="6963"/>
                  </a:lnTo>
                  <a:lnTo>
                    <a:pt x="8104" y="6963"/>
                  </a:lnTo>
                  <a:lnTo>
                    <a:pt x="7744" y="6903"/>
                  </a:lnTo>
                  <a:lnTo>
                    <a:pt x="7324" y="6843"/>
                  </a:lnTo>
                  <a:lnTo>
                    <a:pt x="6963" y="6783"/>
                  </a:lnTo>
                  <a:lnTo>
                    <a:pt x="6663" y="6663"/>
                  </a:lnTo>
                  <a:lnTo>
                    <a:pt x="7084" y="6843"/>
                  </a:lnTo>
                  <a:lnTo>
                    <a:pt x="7624" y="7083"/>
                  </a:lnTo>
                  <a:lnTo>
                    <a:pt x="8044" y="7143"/>
                  </a:lnTo>
                  <a:lnTo>
                    <a:pt x="8404" y="7083"/>
                  </a:lnTo>
                  <a:lnTo>
                    <a:pt x="8704" y="7083"/>
                  </a:lnTo>
                  <a:lnTo>
                    <a:pt x="8404" y="7203"/>
                  </a:lnTo>
                  <a:lnTo>
                    <a:pt x="8044" y="7263"/>
                  </a:lnTo>
                  <a:lnTo>
                    <a:pt x="7564" y="7263"/>
                  </a:lnTo>
                  <a:lnTo>
                    <a:pt x="7084" y="7203"/>
                  </a:lnTo>
                  <a:lnTo>
                    <a:pt x="6663" y="7083"/>
                  </a:lnTo>
                  <a:lnTo>
                    <a:pt x="6483" y="7023"/>
                  </a:lnTo>
                  <a:lnTo>
                    <a:pt x="6483" y="7023"/>
                  </a:lnTo>
                  <a:lnTo>
                    <a:pt x="6603" y="7143"/>
                  </a:lnTo>
                  <a:lnTo>
                    <a:pt x="6663" y="7203"/>
                  </a:lnTo>
                  <a:lnTo>
                    <a:pt x="6843" y="7263"/>
                  </a:lnTo>
                  <a:lnTo>
                    <a:pt x="7144" y="7503"/>
                  </a:lnTo>
                  <a:lnTo>
                    <a:pt x="7564" y="7623"/>
                  </a:lnTo>
                  <a:lnTo>
                    <a:pt x="7984" y="7744"/>
                  </a:lnTo>
                  <a:lnTo>
                    <a:pt x="8344" y="7804"/>
                  </a:lnTo>
                  <a:lnTo>
                    <a:pt x="8584" y="7804"/>
                  </a:lnTo>
                  <a:lnTo>
                    <a:pt x="8344" y="7864"/>
                  </a:lnTo>
                  <a:lnTo>
                    <a:pt x="7504" y="7864"/>
                  </a:lnTo>
                  <a:lnTo>
                    <a:pt x="7084" y="7804"/>
                  </a:lnTo>
                  <a:lnTo>
                    <a:pt x="6663" y="7623"/>
                  </a:lnTo>
                  <a:lnTo>
                    <a:pt x="6483" y="7563"/>
                  </a:lnTo>
                  <a:lnTo>
                    <a:pt x="6363" y="7503"/>
                  </a:lnTo>
                  <a:lnTo>
                    <a:pt x="6843" y="7864"/>
                  </a:lnTo>
                  <a:lnTo>
                    <a:pt x="7384" y="8104"/>
                  </a:lnTo>
                  <a:lnTo>
                    <a:pt x="7624" y="8224"/>
                  </a:lnTo>
                  <a:lnTo>
                    <a:pt x="7384" y="8224"/>
                  </a:lnTo>
                  <a:lnTo>
                    <a:pt x="6783" y="8044"/>
                  </a:lnTo>
                  <a:lnTo>
                    <a:pt x="6123" y="7864"/>
                  </a:lnTo>
                  <a:lnTo>
                    <a:pt x="6243" y="7984"/>
                  </a:lnTo>
                  <a:lnTo>
                    <a:pt x="6663" y="8404"/>
                  </a:lnTo>
                  <a:lnTo>
                    <a:pt x="7084" y="8764"/>
                  </a:lnTo>
                  <a:lnTo>
                    <a:pt x="7204" y="8824"/>
                  </a:lnTo>
                  <a:lnTo>
                    <a:pt x="7264" y="8884"/>
                  </a:lnTo>
                  <a:lnTo>
                    <a:pt x="7204" y="8884"/>
                  </a:lnTo>
                  <a:lnTo>
                    <a:pt x="7023" y="8824"/>
                  </a:lnTo>
                  <a:lnTo>
                    <a:pt x="6483" y="8584"/>
                  </a:lnTo>
                  <a:lnTo>
                    <a:pt x="6363" y="8524"/>
                  </a:lnTo>
                  <a:lnTo>
                    <a:pt x="6543" y="8764"/>
                  </a:lnTo>
                  <a:lnTo>
                    <a:pt x="6723" y="9004"/>
                  </a:lnTo>
                  <a:lnTo>
                    <a:pt x="7023" y="9304"/>
                  </a:lnTo>
                  <a:lnTo>
                    <a:pt x="7324" y="9544"/>
                  </a:lnTo>
                  <a:lnTo>
                    <a:pt x="7564" y="9724"/>
                  </a:lnTo>
                  <a:lnTo>
                    <a:pt x="7804" y="9844"/>
                  </a:lnTo>
                  <a:lnTo>
                    <a:pt x="7564" y="9784"/>
                  </a:lnTo>
                  <a:lnTo>
                    <a:pt x="7264" y="9664"/>
                  </a:lnTo>
                  <a:lnTo>
                    <a:pt x="6903" y="9484"/>
                  </a:lnTo>
                  <a:lnTo>
                    <a:pt x="6543" y="9244"/>
                  </a:lnTo>
                  <a:lnTo>
                    <a:pt x="6243" y="9004"/>
                  </a:lnTo>
                  <a:lnTo>
                    <a:pt x="6003" y="8764"/>
                  </a:lnTo>
                  <a:lnTo>
                    <a:pt x="5883" y="8644"/>
                  </a:lnTo>
                  <a:lnTo>
                    <a:pt x="5763" y="8404"/>
                  </a:lnTo>
                  <a:lnTo>
                    <a:pt x="5703" y="8704"/>
                  </a:lnTo>
                  <a:lnTo>
                    <a:pt x="5763" y="9364"/>
                  </a:lnTo>
                  <a:lnTo>
                    <a:pt x="5943" y="10025"/>
                  </a:lnTo>
                  <a:lnTo>
                    <a:pt x="6063" y="10205"/>
                  </a:lnTo>
                  <a:lnTo>
                    <a:pt x="6063" y="10325"/>
                  </a:lnTo>
                  <a:lnTo>
                    <a:pt x="6003" y="10265"/>
                  </a:lnTo>
                  <a:lnTo>
                    <a:pt x="5883" y="10085"/>
                  </a:lnTo>
                  <a:lnTo>
                    <a:pt x="5703" y="9784"/>
                  </a:lnTo>
                  <a:lnTo>
                    <a:pt x="5583" y="9484"/>
                  </a:lnTo>
                  <a:lnTo>
                    <a:pt x="5403" y="9064"/>
                  </a:lnTo>
                  <a:lnTo>
                    <a:pt x="5343" y="8764"/>
                  </a:lnTo>
                  <a:lnTo>
                    <a:pt x="5283" y="8644"/>
                  </a:lnTo>
                  <a:lnTo>
                    <a:pt x="5223" y="8884"/>
                  </a:lnTo>
                  <a:lnTo>
                    <a:pt x="5223" y="9124"/>
                  </a:lnTo>
                  <a:lnTo>
                    <a:pt x="5223" y="9244"/>
                  </a:lnTo>
                  <a:lnTo>
                    <a:pt x="5223" y="9304"/>
                  </a:lnTo>
                  <a:lnTo>
                    <a:pt x="5103" y="9124"/>
                  </a:lnTo>
                  <a:lnTo>
                    <a:pt x="5103" y="8884"/>
                  </a:lnTo>
                  <a:lnTo>
                    <a:pt x="5043" y="8584"/>
                  </a:lnTo>
                  <a:lnTo>
                    <a:pt x="5103" y="8044"/>
                  </a:lnTo>
                  <a:lnTo>
                    <a:pt x="5163" y="7684"/>
                  </a:lnTo>
                  <a:lnTo>
                    <a:pt x="5223" y="7623"/>
                  </a:lnTo>
                  <a:lnTo>
                    <a:pt x="5163" y="7623"/>
                  </a:lnTo>
                  <a:lnTo>
                    <a:pt x="5103" y="7744"/>
                  </a:lnTo>
                  <a:lnTo>
                    <a:pt x="4923" y="8164"/>
                  </a:lnTo>
                  <a:lnTo>
                    <a:pt x="4803" y="8524"/>
                  </a:lnTo>
                  <a:lnTo>
                    <a:pt x="4803" y="8644"/>
                  </a:lnTo>
                  <a:lnTo>
                    <a:pt x="4803" y="8704"/>
                  </a:lnTo>
                  <a:lnTo>
                    <a:pt x="4743" y="8644"/>
                  </a:lnTo>
                  <a:lnTo>
                    <a:pt x="4682" y="8524"/>
                  </a:lnTo>
                  <a:lnTo>
                    <a:pt x="4682" y="8344"/>
                  </a:lnTo>
                  <a:lnTo>
                    <a:pt x="4682" y="8104"/>
                  </a:lnTo>
                  <a:lnTo>
                    <a:pt x="4743" y="7623"/>
                  </a:lnTo>
                  <a:lnTo>
                    <a:pt x="4803" y="7323"/>
                  </a:lnTo>
                  <a:lnTo>
                    <a:pt x="4863" y="7263"/>
                  </a:lnTo>
                  <a:lnTo>
                    <a:pt x="4863" y="7263"/>
                  </a:lnTo>
                  <a:lnTo>
                    <a:pt x="4562" y="7503"/>
                  </a:lnTo>
                  <a:lnTo>
                    <a:pt x="4442" y="7623"/>
                  </a:lnTo>
                  <a:lnTo>
                    <a:pt x="4322" y="7804"/>
                  </a:lnTo>
                  <a:lnTo>
                    <a:pt x="4262" y="7924"/>
                  </a:lnTo>
                  <a:lnTo>
                    <a:pt x="4262" y="7804"/>
                  </a:lnTo>
                  <a:lnTo>
                    <a:pt x="4262" y="7563"/>
                  </a:lnTo>
                  <a:lnTo>
                    <a:pt x="4382" y="7323"/>
                  </a:lnTo>
                  <a:lnTo>
                    <a:pt x="4442" y="7203"/>
                  </a:lnTo>
                  <a:lnTo>
                    <a:pt x="4442" y="7203"/>
                  </a:lnTo>
                  <a:lnTo>
                    <a:pt x="4202" y="7503"/>
                  </a:lnTo>
                  <a:lnTo>
                    <a:pt x="3902" y="7984"/>
                  </a:lnTo>
                  <a:lnTo>
                    <a:pt x="3782" y="8104"/>
                  </a:lnTo>
                  <a:lnTo>
                    <a:pt x="3842" y="7924"/>
                  </a:lnTo>
                  <a:lnTo>
                    <a:pt x="4022" y="7383"/>
                  </a:lnTo>
                  <a:lnTo>
                    <a:pt x="4262" y="6903"/>
                  </a:lnTo>
                  <a:lnTo>
                    <a:pt x="4502" y="6603"/>
                  </a:lnTo>
                  <a:lnTo>
                    <a:pt x="4322" y="6663"/>
                  </a:lnTo>
                  <a:lnTo>
                    <a:pt x="3782" y="7023"/>
                  </a:lnTo>
                  <a:lnTo>
                    <a:pt x="3782" y="7023"/>
                  </a:lnTo>
                  <a:lnTo>
                    <a:pt x="4142" y="6543"/>
                  </a:lnTo>
                  <a:lnTo>
                    <a:pt x="4442" y="6183"/>
                  </a:lnTo>
                  <a:lnTo>
                    <a:pt x="4682" y="5943"/>
                  </a:lnTo>
                  <a:lnTo>
                    <a:pt x="4682" y="5883"/>
                  </a:lnTo>
                  <a:lnTo>
                    <a:pt x="4562" y="5943"/>
                  </a:lnTo>
                  <a:lnTo>
                    <a:pt x="4322" y="6123"/>
                  </a:lnTo>
                  <a:lnTo>
                    <a:pt x="4082" y="6303"/>
                  </a:lnTo>
                  <a:lnTo>
                    <a:pt x="3722" y="6723"/>
                  </a:lnTo>
                  <a:lnTo>
                    <a:pt x="3602" y="6903"/>
                  </a:lnTo>
                  <a:lnTo>
                    <a:pt x="3662" y="6663"/>
                  </a:lnTo>
                  <a:lnTo>
                    <a:pt x="3902" y="6183"/>
                  </a:lnTo>
                  <a:lnTo>
                    <a:pt x="4082" y="5883"/>
                  </a:lnTo>
                  <a:lnTo>
                    <a:pt x="4322" y="5643"/>
                  </a:lnTo>
                  <a:lnTo>
                    <a:pt x="4442" y="5523"/>
                  </a:lnTo>
                  <a:lnTo>
                    <a:pt x="4382" y="5463"/>
                  </a:lnTo>
                  <a:lnTo>
                    <a:pt x="4262" y="5523"/>
                  </a:lnTo>
                  <a:lnTo>
                    <a:pt x="3842" y="5763"/>
                  </a:lnTo>
                  <a:lnTo>
                    <a:pt x="3542" y="5943"/>
                  </a:lnTo>
                  <a:lnTo>
                    <a:pt x="3782" y="5643"/>
                  </a:lnTo>
                  <a:lnTo>
                    <a:pt x="4082" y="5282"/>
                  </a:lnTo>
                  <a:lnTo>
                    <a:pt x="4382" y="5042"/>
                  </a:lnTo>
                  <a:lnTo>
                    <a:pt x="4142" y="5102"/>
                  </a:lnTo>
                  <a:lnTo>
                    <a:pt x="4022" y="5162"/>
                  </a:lnTo>
                  <a:lnTo>
                    <a:pt x="4142" y="5042"/>
                  </a:lnTo>
                  <a:lnTo>
                    <a:pt x="4322" y="4802"/>
                  </a:lnTo>
                  <a:lnTo>
                    <a:pt x="4382" y="4742"/>
                  </a:lnTo>
                  <a:lnTo>
                    <a:pt x="4442" y="4442"/>
                  </a:lnTo>
                  <a:lnTo>
                    <a:pt x="4562" y="4022"/>
                  </a:lnTo>
                  <a:lnTo>
                    <a:pt x="4202" y="4502"/>
                  </a:lnTo>
                  <a:lnTo>
                    <a:pt x="4022" y="4742"/>
                  </a:lnTo>
                  <a:lnTo>
                    <a:pt x="4142" y="4502"/>
                  </a:lnTo>
                  <a:lnTo>
                    <a:pt x="4262" y="4142"/>
                  </a:lnTo>
                  <a:lnTo>
                    <a:pt x="4562" y="3722"/>
                  </a:lnTo>
                  <a:lnTo>
                    <a:pt x="5043" y="3122"/>
                  </a:lnTo>
                  <a:lnTo>
                    <a:pt x="4983" y="3002"/>
                  </a:lnTo>
                  <a:lnTo>
                    <a:pt x="4682" y="3182"/>
                  </a:lnTo>
                  <a:lnTo>
                    <a:pt x="4082" y="3722"/>
                  </a:lnTo>
                  <a:lnTo>
                    <a:pt x="3902" y="3902"/>
                  </a:lnTo>
                  <a:lnTo>
                    <a:pt x="3842" y="3962"/>
                  </a:lnTo>
                  <a:lnTo>
                    <a:pt x="3902" y="3842"/>
                  </a:lnTo>
                  <a:lnTo>
                    <a:pt x="4022" y="3662"/>
                  </a:lnTo>
                  <a:lnTo>
                    <a:pt x="4562" y="3002"/>
                  </a:lnTo>
                  <a:lnTo>
                    <a:pt x="4923" y="2641"/>
                  </a:lnTo>
                  <a:lnTo>
                    <a:pt x="4863" y="2281"/>
                  </a:lnTo>
                  <a:lnTo>
                    <a:pt x="4682" y="1381"/>
                  </a:lnTo>
                  <a:lnTo>
                    <a:pt x="4682" y="2101"/>
                  </a:lnTo>
                  <a:lnTo>
                    <a:pt x="4622" y="1801"/>
                  </a:lnTo>
                  <a:lnTo>
                    <a:pt x="4382" y="1081"/>
                  </a:lnTo>
                  <a:lnTo>
                    <a:pt x="4262" y="540"/>
                  </a:lnTo>
                  <a:lnTo>
                    <a:pt x="4262" y="1081"/>
                  </a:lnTo>
                  <a:lnTo>
                    <a:pt x="4262" y="1621"/>
                  </a:lnTo>
                  <a:lnTo>
                    <a:pt x="4322" y="2161"/>
                  </a:lnTo>
                  <a:lnTo>
                    <a:pt x="4382" y="2581"/>
                  </a:lnTo>
                  <a:lnTo>
                    <a:pt x="4442" y="2821"/>
                  </a:lnTo>
                  <a:lnTo>
                    <a:pt x="4502" y="2941"/>
                  </a:lnTo>
                  <a:lnTo>
                    <a:pt x="4442" y="2881"/>
                  </a:lnTo>
                  <a:lnTo>
                    <a:pt x="4262" y="2581"/>
                  </a:lnTo>
                  <a:lnTo>
                    <a:pt x="4082" y="2161"/>
                  </a:lnTo>
                  <a:lnTo>
                    <a:pt x="3962" y="1681"/>
                  </a:lnTo>
                  <a:lnTo>
                    <a:pt x="3782" y="660"/>
                  </a:lnTo>
                  <a:lnTo>
                    <a:pt x="3722" y="420"/>
                  </a:lnTo>
                  <a:lnTo>
                    <a:pt x="3662" y="781"/>
                  </a:lnTo>
                  <a:lnTo>
                    <a:pt x="3662" y="1681"/>
                  </a:lnTo>
                  <a:lnTo>
                    <a:pt x="3722" y="2521"/>
                  </a:lnTo>
                  <a:lnTo>
                    <a:pt x="3782" y="2821"/>
                  </a:lnTo>
                  <a:lnTo>
                    <a:pt x="3662" y="2581"/>
                  </a:lnTo>
                  <a:lnTo>
                    <a:pt x="3482" y="2101"/>
                  </a:lnTo>
                  <a:lnTo>
                    <a:pt x="3182" y="1501"/>
                  </a:lnTo>
                  <a:lnTo>
                    <a:pt x="3302" y="2821"/>
                  </a:lnTo>
                  <a:lnTo>
                    <a:pt x="3422" y="3422"/>
                  </a:lnTo>
                  <a:lnTo>
                    <a:pt x="3602" y="3902"/>
                  </a:lnTo>
                  <a:lnTo>
                    <a:pt x="3722" y="4202"/>
                  </a:lnTo>
                  <a:lnTo>
                    <a:pt x="3482" y="3962"/>
                  </a:lnTo>
                  <a:lnTo>
                    <a:pt x="3302" y="3602"/>
                  </a:lnTo>
                  <a:lnTo>
                    <a:pt x="3122" y="3182"/>
                  </a:lnTo>
                  <a:lnTo>
                    <a:pt x="3002" y="2881"/>
                  </a:lnTo>
                  <a:lnTo>
                    <a:pt x="2762" y="2101"/>
                  </a:lnTo>
                  <a:lnTo>
                    <a:pt x="2642" y="1441"/>
                  </a:lnTo>
                  <a:lnTo>
                    <a:pt x="2582" y="2221"/>
                  </a:lnTo>
                  <a:lnTo>
                    <a:pt x="2642" y="2641"/>
                  </a:lnTo>
                  <a:lnTo>
                    <a:pt x="2702" y="3062"/>
                  </a:lnTo>
                  <a:lnTo>
                    <a:pt x="2762" y="3302"/>
                  </a:lnTo>
                  <a:lnTo>
                    <a:pt x="2582" y="3062"/>
                  </a:lnTo>
                  <a:lnTo>
                    <a:pt x="2462" y="2701"/>
                  </a:lnTo>
                  <a:lnTo>
                    <a:pt x="2281" y="2221"/>
                  </a:lnTo>
                  <a:lnTo>
                    <a:pt x="2161" y="1801"/>
                  </a:lnTo>
                  <a:lnTo>
                    <a:pt x="2101" y="1381"/>
                  </a:lnTo>
                  <a:lnTo>
                    <a:pt x="2101" y="1441"/>
                  </a:lnTo>
                  <a:lnTo>
                    <a:pt x="1921" y="2041"/>
                  </a:lnTo>
                  <a:lnTo>
                    <a:pt x="1801" y="2641"/>
                  </a:lnTo>
                  <a:lnTo>
                    <a:pt x="1801" y="3302"/>
                  </a:lnTo>
                  <a:lnTo>
                    <a:pt x="1801" y="3842"/>
                  </a:lnTo>
                  <a:lnTo>
                    <a:pt x="1861" y="4202"/>
                  </a:lnTo>
                  <a:lnTo>
                    <a:pt x="1681" y="3842"/>
                  </a:lnTo>
                  <a:lnTo>
                    <a:pt x="1561" y="3302"/>
                  </a:lnTo>
                  <a:lnTo>
                    <a:pt x="1501" y="2641"/>
                  </a:lnTo>
                  <a:lnTo>
                    <a:pt x="1501" y="1981"/>
                  </a:lnTo>
                  <a:lnTo>
                    <a:pt x="1441" y="2161"/>
                  </a:lnTo>
                  <a:lnTo>
                    <a:pt x="1021" y="3122"/>
                  </a:lnTo>
                  <a:lnTo>
                    <a:pt x="841" y="3662"/>
                  </a:lnTo>
                  <a:lnTo>
                    <a:pt x="721" y="4082"/>
                  </a:lnTo>
                  <a:lnTo>
                    <a:pt x="661" y="4442"/>
                  </a:lnTo>
                  <a:lnTo>
                    <a:pt x="601" y="4082"/>
                  </a:lnTo>
                  <a:lnTo>
                    <a:pt x="601" y="3602"/>
                  </a:lnTo>
                  <a:lnTo>
                    <a:pt x="721" y="3062"/>
                  </a:lnTo>
                  <a:lnTo>
                    <a:pt x="781" y="2581"/>
                  </a:lnTo>
                  <a:lnTo>
                    <a:pt x="721" y="3002"/>
                  </a:lnTo>
                  <a:lnTo>
                    <a:pt x="601" y="3482"/>
                  </a:lnTo>
                  <a:lnTo>
                    <a:pt x="541" y="4142"/>
                  </a:lnTo>
                  <a:lnTo>
                    <a:pt x="541" y="4682"/>
                  </a:lnTo>
                  <a:lnTo>
                    <a:pt x="601" y="4922"/>
                  </a:lnTo>
                  <a:lnTo>
                    <a:pt x="601" y="5102"/>
                  </a:lnTo>
                  <a:lnTo>
                    <a:pt x="541" y="4922"/>
                  </a:lnTo>
                  <a:lnTo>
                    <a:pt x="481" y="4682"/>
                  </a:lnTo>
                  <a:lnTo>
                    <a:pt x="361" y="4142"/>
                  </a:lnTo>
                  <a:lnTo>
                    <a:pt x="301" y="3482"/>
                  </a:lnTo>
                  <a:lnTo>
                    <a:pt x="301" y="2761"/>
                  </a:lnTo>
                  <a:lnTo>
                    <a:pt x="421" y="2101"/>
                  </a:lnTo>
                  <a:lnTo>
                    <a:pt x="361" y="2281"/>
                  </a:lnTo>
                  <a:lnTo>
                    <a:pt x="241" y="2521"/>
                  </a:lnTo>
                  <a:lnTo>
                    <a:pt x="181" y="2761"/>
                  </a:lnTo>
                  <a:lnTo>
                    <a:pt x="60" y="2941"/>
                  </a:lnTo>
                  <a:lnTo>
                    <a:pt x="0" y="3302"/>
                  </a:lnTo>
                  <a:lnTo>
                    <a:pt x="0" y="25451"/>
                  </a:lnTo>
                  <a:lnTo>
                    <a:pt x="3122" y="24911"/>
                  </a:lnTo>
                  <a:lnTo>
                    <a:pt x="19809" y="21970"/>
                  </a:lnTo>
                  <a:lnTo>
                    <a:pt x="19749" y="21730"/>
                  </a:lnTo>
                  <a:lnTo>
                    <a:pt x="19029" y="17588"/>
                  </a:lnTo>
                  <a:lnTo>
                    <a:pt x="18248" y="13926"/>
                  </a:lnTo>
                  <a:lnTo>
                    <a:pt x="17468" y="10745"/>
                  </a:lnTo>
                  <a:lnTo>
                    <a:pt x="16688" y="7924"/>
                  </a:lnTo>
                  <a:lnTo>
                    <a:pt x="15907" y="5523"/>
                  </a:lnTo>
                  <a:lnTo>
                    <a:pt x="15127" y="3482"/>
                  </a:lnTo>
                  <a:lnTo>
                    <a:pt x="14467" y="1801"/>
                  </a:lnTo>
                  <a:lnTo>
                    <a:pt x="13866" y="480"/>
                  </a:lnTo>
                  <a:lnTo>
                    <a:pt x="13746" y="480"/>
                  </a:lnTo>
                  <a:lnTo>
                    <a:pt x="13326" y="300"/>
                  </a:lnTo>
                  <a:lnTo>
                    <a:pt x="13206" y="240"/>
                  </a:lnTo>
                  <a:lnTo>
                    <a:pt x="13146" y="420"/>
                  </a:lnTo>
                  <a:lnTo>
                    <a:pt x="13386" y="660"/>
                  </a:lnTo>
                  <a:lnTo>
                    <a:pt x="13506" y="781"/>
                  </a:lnTo>
                  <a:lnTo>
                    <a:pt x="13506" y="781"/>
                  </a:lnTo>
                  <a:lnTo>
                    <a:pt x="13326" y="721"/>
                  </a:lnTo>
                  <a:lnTo>
                    <a:pt x="13026" y="600"/>
                  </a:lnTo>
                  <a:lnTo>
                    <a:pt x="12906" y="540"/>
                  </a:lnTo>
                  <a:lnTo>
                    <a:pt x="12546" y="360"/>
                  </a:lnTo>
                  <a:lnTo>
                    <a:pt x="12306" y="180"/>
                  </a:lnTo>
                  <a:lnTo>
                    <a:pt x="12546" y="420"/>
                  </a:lnTo>
                  <a:lnTo>
                    <a:pt x="12906" y="721"/>
                  </a:lnTo>
                  <a:lnTo>
                    <a:pt x="13446" y="1141"/>
                  </a:lnTo>
                  <a:lnTo>
                    <a:pt x="13626" y="1261"/>
                  </a:lnTo>
                  <a:lnTo>
                    <a:pt x="13566" y="1261"/>
                  </a:lnTo>
                  <a:lnTo>
                    <a:pt x="13386" y="1201"/>
                  </a:lnTo>
                  <a:lnTo>
                    <a:pt x="12786" y="961"/>
                  </a:lnTo>
                  <a:lnTo>
                    <a:pt x="12306" y="660"/>
                  </a:lnTo>
                  <a:lnTo>
                    <a:pt x="11946" y="360"/>
                  </a:lnTo>
                  <a:lnTo>
                    <a:pt x="12306" y="781"/>
                  </a:lnTo>
                  <a:lnTo>
                    <a:pt x="12726" y="1201"/>
                  </a:lnTo>
                  <a:lnTo>
                    <a:pt x="12966" y="1381"/>
                  </a:lnTo>
                  <a:lnTo>
                    <a:pt x="12666" y="1261"/>
                  </a:lnTo>
                  <a:lnTo>
                    <a:pt x="12126" y="961"/>
                  </a:lnTo>
                  <a:lnTo>
                    <a:pt x="11705" y="660"/>
                  </a:lnTo>
                  <a:lnTo>
                    <a:pt x="11826" y="841"/>
                  </a:lnTo>
                  <a:lnTo>
                    <a:pt x="12306" y="1501"/>
                  </a:lnTo>
                  <a:lnTo>
                    <a:pt x="12606" y="1741"/>
                  </a:lnTo>
                  <a:lnTo>
                    <a:pt x="12906" y="1921"/>
                  </a:lnTo>
                  <a:lnTo>
                    <a:pt x="13146" y="2041"/>
                  </a:lnTo>
                  <a:lnTo>
                    <a:pt x="12906" y="2041"/>
                  </a:lnTo>
                  <a:lnTo>
                    <a:pt x="12546" y="1861"/>
                  </a:lnTo>
                  <a:lnTo>
                    <a:pt x="12186" y="1681"/>
                  </a:lnTo>
                  <a:lnTo>
                    <a:pt x="11826" y="1381"/>
                  </a:lnTo>
                  <a:lnTo>
                    <a:pt x="11525" y="1081"/>
                  </a:lnTo>
                  <a:lnTo>
                    <a:pt x="11165" y="721"/>
                  </a:lnTo>
                  <a:lnTo>
                    <a:pt x="10925" y="300"/>
                  </a:lnTo>
                  <a:lnTo>
                    <a:pt x="10805"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9"/>
            <p:cNvSpPr/>
            <p:nvPr/>
          </p:nvSpPr>
          <p:spPr>
            <a:xfrm>
              <a:off x="4178400" y="772350"/>
              <a:ext cx="25" cy="25"/>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9"/>
            <p:cNvSpPr/>
            <p:nvPr/>
          </p:nvSpPr>
          <p:spPr>
            <a:xfrm>
              <a:off x="4070350" y="1614200"/>
              <a:ext cx="526750" cy="130575"/>
            </a:xfrm>
            <a:custGeom>
              <a:avLst/>
              <a:gdLst/>
              <a:ahLst/>
              <a:cxnLst/>
              <a:rect l="l" t="t" r="r" b="b"/>
              <a:pathLst>
                <a:path w="21070" h="5223" extrusionOk="0">
                  <a:moveTo>
                    <a:pt x="20949" y="1"/>
                  </a:moveTo>
                  <a:lnTo>
                    <a:pt x="3122" y="3122"/>
                  </a:lnTo>
                  <a:lnTo>
                    <a:pt x="0" y="3662"/>
                  </a:lnTo>
                  <a:lnTo>
                    <a:pt x="0" y="5223"/>
                  </a:lnTo>
                  <a:lnTo>
                    <a:pt x="3122" y="4683"/>
                  </a:lnTo>
                  <a:lnTo>
                    <a:pt x="21070" y="1501"/>
                  </a:lnTo>
                  <a:lnTo>
                    <a:pt x="20949"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9"/>
            <p:cNvSpPr/>
            <p:nvPr/>
          </p:nvSpPr>
          <p:spPr>
            <a:xfrm>
              <a:off x="4181400" y="679300"/>
              <a:ext cx="6025" cy="9025"/>
            </a:xfrm>
            <a:custGeom>
              <a:avLst/>
              <a:gdLst/>
              <a:ahLst/>
              <a:cxnLst/>
              <a:rect l="l" t="t" r="r" b="b"/>
              <a:pathLst>
                <a:path w="241" h="361" extrusionOk="0">
                  <a:moveTo>
                    <a:pt x="0" y="1"/>
                  </a:moveTo>
                  <a:lnTo>
                    <a:pt x="60" y="121"/>
                  </a:lnTo>
                  <a:lnTo>
                    <a:pt x="240" y="361"/>
                  </a:lnTo>
                  <a:lnTo>
                    <a:pt x="120"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9"/>
            <p:cNvSpPr/>
            <p:nvPr/>
          </p:nvSpPr>
          <p:spPr>
            <a:xfrm>
              <a:off x="4666100" y="1906825"/>
              <a:ext cx="157600" cy="67550"/>
            </a:xfrm>
            <a:custGeom>
              <a:avLst/>
              <a:gdLst/>
              <a:ahLst/>
              <a:cxnLst/>
              <a:rect l="l" t="t" r="r" b="b"/>
              <a:pathLst>
                <a:path w="6304" h="2702" extrusionOk="0">
                  <a:moveTo>
                    <a:pt x="6303" y="1"/>
                  </a:moveTo>
                  <a:lnTo>
                    <a:pt x="1" y="1141"/>
                  </a:lnTo>
                  <a:lnTo>
                    <a:pt x="121" y="2702"/>
                  </a:lnTo>
                  <a:lnTo>
                    <a:pt x="6243" y="1621"/>
                  </a:lnTo>
                  <a:lnTo>
                    <a:pt x="6303"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9"/>
            <p:cNvSpPr/>
            <p:nvPr/>
          </p:nvSpPr>
          <p:spPr>
            <a:xfrm>
              <a:off x="4070350" y="1944350"/>
              <a:ext cx="540250" cy="135075"/>
            </a:xfrm>
            <a:custGeom>
              <a:avLst/>
              <a:gdLst/>
              <a:ahLst/>
              <a:cxnLst/>
              <a:rect l="l" t="t" r="r" b="b"/>
              <a:pathLst>
                <a:path w="21610" h="5403" extrusionOk="0">
                  <a:moveTo>
                    <a:pt x="21550" y="0"/>
                  </a:moveTo>
                  <a:lnTo>
                    <a:pt x="3122" y="3302"/>
                  </a:lnTo>
                  <a:lnTo>
                    <a:pt x="0" y="3842"/>
                  </a:lnTo>
                  <a:lnTo>
                    <a:pt x="0" y="5403"/>
                  </a:lnTo>
                  <a:lnTo>
                    <a:pt x="3122" y="4862"/>
                  </a:lnTo>
                  <a:lnTo>
                    <a:pt x="21610" y="1621"/>
                  </a:lnTo>
                  <a:lnTo>
                    <a:pt x="2155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9"/>
            <p:cNvSpPr/>
            <p:nvPr/>
          </p:nvSpPr>
          <p:spPr>
            <a:xfrm>
              <a:off x="4070350" y="1684725"/>
              <a:ext cx="532750" cy="141100"/>
            </a:xfrm>
            <a:custGeom>
              <a:avLst/>
              <a:gdLst/>
              <a:ahLst/>
              <a:cxnLst/>
              <a:rect l="l" t="t" r="r" b="b"/>
              <a:pathLst>
                <a:path w="21310" h="5644" extrusionOk="0">
                  <a:moveTo>
                    <a:pt x="21190" y="1"/>
                  </a:moveTo>
                  <a:lnTo>
                    <a:pt x="3122" y="3182"/>
                  </a:lnTo>
                  <a:lnTo>
                    <a:pt x="0" y="3782"/>
                  </a:lnTo>
                  <a:lnTo>
                    <a:pt x="0" y="5643"/>
                  </a:lnTo>
                  <a:lnTo>
                    <a:pt x="3122" y="5103"/>
                  </a:lnTo>
                  <a:lnTo>
                    <a:pt x="21310" y="1862"/>
                  </a:lnTo>
                  <a:lnTo>
                    <a:pt x="21250" y="601"/>
                  </a:lnTo>
                  <a:lnTo>
                    <a:pt x="2119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9"/>
            <p:cNvSpPr/>
            <p:nvPr/>
          </p:nvSpPr>
          <p:spPr>
            <a:xfrm>
              <a:off x="4414000" y="674800"/>
              <a:ext cx="25" cy="25"/>
            </a:xfrm>
            <a:custGeom>
              <a:avLst/>
              <a:gdLst/>
              <a:ahLst/>
              <a:cxnLst/>
              <a:rect l="l" t="t" r="r" b="b"/>
              <a:pathLst>
                <a:path w="1" h="1" extrusionOk="0">
                  <a:moveTo>
                    <a:pt x="0" y="1"/>
                  </a:moveTo>
                  <a:lnTo>
                    <a:pt x="0" y="1"/>
                  </a:lnTo>
                  <a:lnTo>
                    <a:pt x="0" y="1"/>
                  </a:lnTo>
                  <a:lnTo>
                    <a:pt x="0" y="1"/>
                  </a:lnTo>
                  <a:lnTo>
                    <a:pt x="0" y="1"/>
                  </a:lnTo>
                  <a:lnTo>
                    <a:pt x="0" y="1"/>
                  </a:lnTo>
                  <a:lnTo>
                    <a:pt x="0" y="1"/>
                  </a:lnTo>
                  <a:lnTo>
                    <a:pt x="0" y="1"/>
                  </a:lnTo>
                  <a:lnTo>
                    <a:pt x="0" y="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9"/>
            <p:cNvSpPr/>
            <p:nvPr/>
          </p:nvSpPr>
          <p:spPr>
            <a:xfrm>
              <a:off x="4070350" y="1849800"/>
              <a:ext cx="538750" cy="135100"/>
            </a:xfrm>
            <a:custGeom>
              <a:avLst/>
              <a:gdLst/>
              <a:ahLst/>
              <a:cxnLst/>
              <a:rect l="l" t="t" r="r" b="b"/>
              <a:pathLst>
                <a:path w="21550" h="5404" extrusionOk="0">
                  <a:moveTo>
                    <a:pt x="21490" y="1"/>
                  </a:moveTo>
                  <a:lnTo>
                    <a:pt x="3122" y="3242"/>
                  </a:lnTo>
                  <a:lnTo>
                    <a:pt x="0" y="3782"/>
                  </a:lnTo>
                  <a:lnTo>
                    <a:pt x="0" y="5403"/>
                  </a:lnTo>
                  <a:lnTo>
                    <a:pt x="3122" y="4863"/>
                  </a:lnTo>
                  <a:lnTo>
                    <a:pt x="21550" y="1621"/>
                  </a:lnTo>
                  <a:lnTo>
                    <a:pt x="2149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4070350" y="1765775"/>
              <a:ext cx="535750" cy="130575"/>
            </a:xfrm>
            <a:custGeom>
              <a:avLst/>
              <a:gdLst/>
              <a:ahLst/>
              <a:cxnLst/>
              <a:rect l="l" t="t" r="r" b="b"/>
              <a:pathLst>
                <a:path w="21430" h="5223" extrusionOk="0">
                  <a:moveTo>
                    <a:pt x="21370" y="0"/>
                  </a:moveTo>
                  <a:lnTo>
                    <a:pt x="3122" y="3242"/>
                  </a:lnTo>
                  <a:lnTo>
                    <a:pt x="0" y="3782"/>
                  </a:lnTo>
                  <a:lnTo>
                    <a:pt x="0" y="5222"/>
                  </a:lnTo>
                  <a:lnTo>
                    <a:pt x="3122" y="4682"/>
                  </a:lnTo>
                  <a:lnTo>
                    <a:pt x="21430" y="1441"/>
                  </a:lnTo>
                  <a:lnTo>
                    <a:pt x="2137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9"/>
            <p:cNvSpPr/>
            <p:nvPr/>
          </p:nvSpPr>
          <p:spPr>
            <a:xfrm>
              <a:off x="4352475" y="715325"/>
              <a:ext cx="3025" cy="7525"/>
            </a:xfrm>
            <a:custGeom>
              <a:avLst/>
              <a:gdLst/>
              <a:ahLst/>
              <a:cxnLst/>
              <a:rect l="l" t="t" r="r" b="b"/>
              <a:pathLst>
                <a:path w="121" h="301" extrusionOk="0">
                  <a:moveTo>
                    <a:pt x="60" y="0"/>
                  </a:moveTo>
                  <a:lnTo>
                    <a:pt x="0" y="300"/>
                  </a:lnTo>
                  <a:lnTo>
                    <a:pt x="120"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9"/>
            <p:cNvSpPr/>
            <p:nvPr/>
          </p:nvSpPr>
          <p:spPr>
            <a:xfrm>
              <a:off x="4361475" y="725825"/>
              <a:ext cx="3025" cy="3025"/>
            </a:xfrm>
            <a:custGeom>
              <a:avLst/>
              <a:gdLst/>
              <a:ahLst/>
              <a:cxnLst/>
              <a:rect l="l" t="t" r="r" b="b"/>
              <a:pathLst>
                <a:path w="121" h="121" extrusionOk="0">
                  <a:moveTo>
                    <a:pt x="60" y="0"/>
                  </a:moveTo>
                  <a:lnTo>
                    <a:pt x="0" y="12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9"/>
            <p:cNvSpPr/>
            <p:nvPr/>
          </p:nvSpPr>
          <p:spPr>
            <a:xfrm>
              <a:off x="4344975" y="706325"/>
              <a:ext cx="1525" cy="4525"/>
            </a:xfrm>
            <a:custGeom>
              <a:avLst/>
              <a:gdLst/>
              <a:ahLst/>
              <a:cxnLst/>
              <a:rect l="l" t="t" r="r" b="b"/>
              <a:pathLst>
                <a:path w="61" h="181" extrusionOk="0">
                  <a:moveTo>
                    <a:pt x="0" y="0"/>
                  </a:moveTo>
                  <a:lnTo>
                    <a:pt x="0" y="180"/>
                  </a:lnTo>
                  <a:lnTo>
                    <a:pt x="60"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9"/>
            <p:cNvSpPr/>
            <p:nvPr/>
          </p:nvSpPr>
          <p:spPr>
            <a:xfrm>
              <a:off x="4320950" y="688300"/>
              <a:ext cx="1525" cy="1525"/>
            </a:xfrm>
            <a:custGeom>
              <a:avLst/>
              <a:gdLst/>
              <a:ahLst/>
              <a:cxnLst/>
              <a:rect l="l" t="t" r="r" b="b"/>
              <a:pathLst>
                <a:path w="61" h="61" extrusionOk="0">
                  <a:moveTo>
                    <a:pt x="1" y="1"/>
                  </a:moveTo>
                  <a:lnTo>
                    <a:pt x="1" y="6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9"/>
            <p:cNvSpPr/>
            <p:nvPr/>
          </p:nvSpPr>
          <p:spPr>
            <a:xfrm>
              <a:off x="4405000" y="724325"/>
              <a:ext cx="25" cy="1525"/>
            </a:xfrm>
            <a:custGeom>
              <a:avLst/>
              <a:gdLst/>
              <a:ahLst/>
              <a:cxnLst/>
              <a:rect l="l" t="t" r="r" b="b"/>
              <a:pathLst>
                <a:path w="1" h="61" extrusionOk="0">
                  <a:moveTo>
                    <a:pt x="0" y="0"/>
                  </a:moveTo>
                  <a:lnTo>
                    <a:pt x="0" y="0"/>
                  </a:lnTo>
                  <a:lnTo>
                    <a:pt x="0" y="60"/>
                  </a:lnTo>
                  <a:lnTo>
                    <a:pt x="0" y="60"/>
                  </a:lnTo>
                  <a:lnTo>
                    <a:pt x="0" y="60"/>
                  </a:lnTo>
                  <a:lnTo>
                    <a:pt x="0" y="6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9"/>
            <p:cNvSpPr/>
            <p:nvPr/>
          </p:nvSpPr>
          <p:spPr>
            <a:xfrm>
              <a:off x="4397500" y="737825"/>
              <a:ext cx="1525" cy="9025"/>
            </a:xfrm>
            <a:custGeom>
              <a:avLst/>
              <a:gdLst/>
              <a:ahLst/>
              <a:cxnLst/>
              <a:rect l="l" t="t" r="r" b="b"/>
              <a:pathLst>
                <a:path w="61" h="361" extrusionOk="0">
                  <a:moveTo>
                    <a:pt x="0" y="1"/>
                  </a:moveTo>
                  <a:lnTo>
                    <a:pt x="0" y="361"/>
                  </a:lnTo>
                  <a:lnTo>
                    <a:pt x="60" y="24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9"/>
            <p:cNvSpPr/>
            <p:nvPr/>
          </p:nvSpPr>
          <p:spPr>
            <a:xfrm>
              <a:off x="4274425" y="626775"/>
              <a:ext cx="6050" cy="3025"/>
            </a:xfrm>
            <a:custGeom>
              <a:avLst/>
              <a:gdLst/>
              <a:ahLst/>
              <a:cxnLst/>
              <a:rect l="l" t="t" r="r" b="b"/>
              <a:pathLst>
                <a:path w="242" h="121" extrusionOk="0">
                  <a:moveTo>
                    <a:pt x="1" y="1"/>
                  </a:moveTo>
                  <a:lnTo>
                    <a:pt x="241" y="121"/>
                  </a:lnTo>
                  <a:lnTo>
                    <a:pt x="181" y="6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9"/>
            <p:cNvSpPr/>
            <p:nvPr/>
          </p:nvSpPr>
          <p:spPr>
            <a:xfrm>
              <a:off x="4214400" y="665800"/>
              <a:ext cx="25" cy="1525"/>
            </a:xfrm>
            <a:custGeom>
              <a:avLst/>
              <a:gdLst/>
              <a:ahLst/>
              <a:cxnLst/>
              <a:rect l="l" t="t" r="r" b="b"/>
              <a:pathLst>
                <a:path w="1" h="61" extrusionOk="0">
                  <a:moveTo>
                    <a:pt x="1" y="0"/>
                  </a:moveTo>
                  <a:lnTo>
                    <a:pt x="1" y="0"/>
                  </a:lnTo>
                  <a:lnTo>
                    <a:pt x="1" y="0"/>
                  </a:lnTo>
                  <a:lnTo>
                    <a:pt x="1" y="0"/>
                  </a:lnTo>
                  <a:lnTo>
                    <a:pt x="1" y="60"/>
                  </a:lnTo>
                  <a:lnTo>
                    <a:pt x="1" y="6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9"/>
            <p:cNvSpPr/>
            <p:nvPr/>
          </p:nvSpPr>
          <p:spPr>
            <a:xfrm>
              <a:off x="4217400" y="676300"/>
              <a:ext cx="12050" cy="27025"/>
            </a:xfrm>
            <a:custGeom>
              <a:avLst/>
              <a:gdLst/>
              <a:ahLst/>
              <a:cxnLst/>
              <a:rect l="l" t="t" r="r" b="b"/>
              <a:pathLst>
                <a:path w="482" h="1081" extrusionOk="0">
                  <a:moveTo>
                    <a:pt x="1" y="1"/>
                  </a:moveTo>
                  <a:lnTo>
                    <a:pt x="181" y="841"/>
                  </a:lnTo>
                  <a:lnTo>
                    <a:pt x="481" y="1081"/>
                  </a:lnTo>
                  <a:lnTo>
                    <a:pt x="421" y="901"/>
                  </a:lnTo>
                  <a:lnTo>
                    <a:pt x="241" y="60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9"/>
            <p:cNvSpPr/>
            <p:nvPr/>
          </p:nvSpPr>
          <p:spPr>
            <a:xfrm>
              <a:off x="4203900" y="689800"/>
              <a:ext cx="7525" cy="10525"/>
            </a:xfrm>
            <a:custGeom>
              <a:avLst/>
              <a:gdLst/>
              <a:ahLst/>
              <a:cxnLst/>
              <a:rect l="l" t="t" r="r" b="b"/>
              <a:pathLst>
                <a:path w="301" h="421" extrusionOk="0">
                  <a:moveTo>
                    <a:pt x="1" y="1"/>
                  </a:moveTo>
                  <a:lnTo>
                    <a:pt x="61" y="121"/>
                  </a:lnTo>
                  <a:lnTo>
                    <a:pt x="301" y="421"/>
                  </a:lnTo>
                  <a:lnTo>
                    <a:pt x="12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9"/>
            <p:cNvSpPr/>
            <p:nvPr/>
          </p:nvSpPr>
          <p:spPr>
            <a:xfrm>
              <a:off x="4466525" y="745325"/>
              <a:ext cx="1525" cy="4525"/>
            </a:xfrm>
            <a:custGeom>
              <a:avLst/>
              <a:gdLst/>
              <a:ahLst/>
              <a:cxnLst/>
              <a:rect l="l" t="t" r="r" b="b"/>
              <a:pathLst>
                <a:path w="61" h="181" extrusionOk="0">
                  <a:moveTo>
                    <a:pt x="60" y="1"/>
                  </a:moveTo>
                  <a:lnTo>
                    <a:pt x="0" y="61"/>
                  </a:lnTo>
                  <a:lnTo>
                    <a:pt x="60" y="18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9"/>
            <p:cNvSpPr/>
            <p:nvPr/>
          </p:nvSpPr>
          <p:spPr>
            <a:xfrm>
              <a:off x="4221925" y="664300"/>
              <a:ext cx="3025" cy="10525"/>
            </a:xfrm>
            <a:custGeom>
              <a:avLst/>
              <a:gdLst/>
              <a:ahLst/>
              <a:cxnLst/>
              <a:rect l="l" t="t" r="r" b="b"/>
              <a:pathLst>
                <a:path w="121" h="421" extrusionOk="0">
                  <a:moveTo>
                    <a:pt x="0" y="0"/>
                  </a:moveTo>
                  <a:lnTo>
                    <a:pt x="60" y="60"/>
                  </a:lnTo>
                  <a:lnTo>
                    <a:pt x="60" y="421"/>
                  </a:lnTo>
                  <a:lnTo>
                    <a:pt x="120" y="120"/>
                  </a:lnTo>
                  <a:lnTo>
                    <a:pt x="12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9"/>
            <p:cNvSpPr/>
            <p:nvPr/>
          </p:nvSpPr>
          <p:spPr>
            <a:xfrm>
              <a:off x="4190400" y="692800"/>
              <a:ext cx="24025" cy="33050"/>
            </a:xfrm>
            <a:custGeom>
              <a:avLst/>
              <a:gdLst/>
              <a:ahLst/>
              <a:cxnLst/>
              <a:rect l="l" t="t" r="r" b="b"/>
              <a:pathLst>
                <a:path w="961" h="1322" extrusionOk="0">
                  <a:moveTo>
                    <a:pt x="1" y="1"/>
                  </a:moveTo>
                  <a:lnTo>
                    <a:pt x="301" y="481"/>
                  </a:lnTo>
                  <a:lnTo>
                    <a:pt x="327" y="514"/>
                  </a:lnTo>
                  <a:lnTo>
                    <a:pt x="327" y="514"/>
                  </a:lnTo>
                  <a:lnTo>
                    <a:pt x="1" y="1"/>
                  </a:lnTo>
                  <a:close/>
                  <a:moveTo>
                    <a:pt x="327" y="514"/>
                  </a:moveTo>
                  <a:lnTo>
                    <a:pt x="421" y="661"/>
                  </a:lnTo>
                  <a:lnTo>
                    <a:pt x="661" y="931"/>
                  </a:lnTo>
                  <a:lnTo>
                    <a:pt x="327" y="514"/>
                  </a:lnTo>
                  <a:close/>
                  <a:moveTo>
                    <a:pt x="661" y="931"/>
                  </a:moveTo>
                  <a:lnTo>
                    <a:pt x="781" y="1081"/>
                  </a:lnTo>
                  <a:lnTo>
                    <a:pt x="961" y="1321"/>
                  </a:lnTo>
                  <a:lnTo>
                    <a:pt x="901" y="1201"/>
                  </a:lnTo>
                  <a:lnTo>
                    <a:pt x="661" y="93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9"/>
            <p:cNvSpPr/>
            <p:nvPr/>
          </p:nvSpPr>
          <p:spPr>
            <a:xfrm>
              <a:off x="4310450" y="682300"/>
              <a:ext cx="1525" cy="1525"/>
            </a:xfrm>
            <a:custGeom>
              <a:avLst/>
              <a:gdLst/>
              <a:ahLst/>
              <a:cxnLst/>
              <a:rect l="l" t="t" r="r" b="b"/>
              <a:pathLst>
                <a:path w="61" h="61" extrusionOk="0">
                  <a:moveTo>
                    <a:pt x="1" y="1"/>
                  </a:moveTo>
                  <a:lnTo>
                    <a:pt x="1" y="6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9"/>
            <p:cNvSpPr/>
            <p:nvPr/>
          </p:nvSpPr>
          <p:spPr>
            <a:xfrm>
              <a:off x="4202400" y="901400"/>
              <a:ext cx="25" cy="1525"/>
            </a:xfrm>
            <a:custGeom>
              <a:avLst/>
              <a:gdLst/>
              <a:ahLst/>
              <a:cxnLst/>
              <a:rect l="l" t="t" r="r" b="b"/>
              <a:pathLst>
                <a:path w="1" h="61" extrusionOk="0">
                  <a:moveTo>
                    <a:pt x="1" y="0"/>
                  </a:moveTo>
                  <a:lnTo>
                    <a:pt x="1" y="0"/>
                  </a:lnTo>
                  <a:lnTo>
                    <a:pt x="1" y="0"/>
                  </a:lnTo>
                  <a:lnTo>
                    <a:pt x="1" y="0"/>
                  </a:lnTo>
                  <a:lnTo>
                    <a:pt x="1" y="60"/>
                  </a:lnTo>
                  <a:lnTo>
                    <a:pt x="1" y="6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9"/>
            <p:cNvSpPr/>
            <p:nvPr/>
          </p:nvSpPr>
          <p:spPr>
            <a:xfrm>
              <a:off x="4396000" y="821875"/>
              <a:ext cx="7525" cy="7525"/>
            </a:xfrm>
            <a:custGeom>
              <a:avLst/>
              <a:gdLst/>
              <a:ahLst/>
              <a:cxnLst/>
              <a:rect l="l" t="t" r="r" b="b"/>
              <a:pathLst>
                <a:path w="301" h="301" extrusionOk="0">
                  <a:moveTo>
                    <a:pt x="0" y="0"/>
                  </a:moveTo>
                  <a:lnTo>
                    <a:pt x="60" y="60"/>
                  </a:lnTo>
                  <a:lnTo>
                    <a:pt x="240" y="300"/>
                  </a:lnTo>
                  <a:lnTo>
                    <a:pt x="300" y="120"/>
                  </a:lnTo>
                  <a:lnTo>
                    <a:pt x="18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9"/>
            <p:cNvSpPr/>
            <p:nvPr/>
          </p:nvSpPr>
          <p:spPr>
            <a:xfrm>
              <a:off x="4468025" y="832375"/>
              <a:ext cx="16525" cy="16525"/>
            </a:xfrm>
            <a:custGeom>
              <a:avLst/>
              <a:gdLst/>
              <a:ahLst/>
              <a:cxnLst/>
              <a:rect l="l" t="t" r="r" b="b"/>
              <a:pathLst>
                <a:path w="661" h="661" extrusionOk="0">
                  <a:moveTo>
                    <a:pt x="661" y="0"/>
                  </a:moveTo>
                  <a:lnTo>
                    <a:pt x="0" y="360"/>
                  </a:lnTo>
                  <a:lnTo>
                    <a:pt x="120" y="660"/>
                  </a:lnTo>
                  <a:lnTo>
                    <a:pt x="300" y="480"/>
                  </a:lnTo>
                  <a:lnTo>
                    <a:pt x="6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9"/>
            <p:cNvSpPr/>
            <p:nvPr/>
          </p:nvSpPr>
          <p:spPr>
            <a:xfrm>
              <a:off x="4386975" y="829375"/>
              <a:ext cx="12050" cy="13525"/>
            </a:xfrm>
            <a:custGeom>
              <a:avLst/>
              <a:gdLst/>
              <a:ahLst/>
              <a:cxnLst/>
              <a:rect l="l" t="t" r="r" b="b"/>
              <a:pathLst>
                <a:path w="482" h="541" extrusionOk="0">
                  <a:moveTo>
                    <a:pt x="1" y="0"/>
                  </a:moveTo>
                  <a:lnTo>
                    <a:pt x="361" y="480"/>
                  </a:lnTo>
                  <a:lnTo>
                    <a:pt x="421" y="540"/>
                  </a:lnTo>
                  <a:lnTo>
                    <a:pt x="481" y="360"/>
                  </a:lnTo>
                  <a:lnTo>
                    <a:pt x="61" y="6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9"/>
            <p:cNvSpPr/>
            <p:nvPr/>
          </p:nvSpPr>
          <p:spPr>
            <a:xfrm>
              <a:off x="4472525" y="821875"/>
              <a:ext cx="43550" cy="48025"/>
            </a:xfrm>
            <a:custGeom>
              <a:avLst/>
              <a:gdLst/>
              <a:ahLst/>
              <a:cxnLst/>
              <a:rect l="l" t="t" r="r" b="b"/>
              <a:pathLst>
                <a:path w="1742" h="1921" extrusionOk="0">
                  <a:moveTo>
                    <a:pt x="1621" y="0"/>
                  </a:moveTo>
                  <a:lnTo>
                    <a:pt x="1501" y="240"/>
                  </a:lnTo>
                  <a:lnTo>
                    <a:pt x="1321" y="420"/>
                  </a:lnTo>
                  <a:lnTo>
                    <a:pt x="961" y="720"/>
                  </a:lnTo>
                  <a:lnTo>
                    <a:pt x="300" y="1141"/>
                  </a:lnTo>
                  <a:lnTo>
                    <a:pt x="0" y="1321"/>
                  </a:lnTo>
                  <a:lnTo>
                    <a:pt x="180" y="1921"/>
                  </a:lnTo>
                  <a:lnTo>
                    <a:pt x="421" y="1681"/>
                  </a:lnTo>
                  <a:lnTo>
                    <a:pt x="961" y="960"/>
                  </a:lnTo>
                  <a:lnTo>
                    <a:pt x="1321" y="480"/>
                  </a:lnTo>
                  <a:lnTo>
                    <a:pt x="1621" y="120"/>
                  </a:lnTo>
                  <a:lnTo>
                    <a:pt x="1741" y="60"/>
                  </a:lnTo>
                  <a:lnTo>
                    <a:pt x="16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p:nvPr/>
          </p:nvSpPr>
          <p:spPr>
            <a:xfrm>
              <a:off x="4483025" y="763350"/>
              <a:ext cx="1525" cy="3025"/>
            </a:xfrm>
            <a:custGeom>
              <a:avLst/>
              <a:gdLst/>
              <a:ahLst/>
              <a:cxnLst/>
              <a:rect l="l" t="t" r="r" b="b"/>
              <a:pathLst>
                <a:path w="61" h="121" extrusionOk="0">
                  <a:moveTo>
                    <a:pt x="1" y="0"/>
                  </a:moveTo>
                  <a:lnTo>
                    <a:pt x="1" y="120"/>
                  </a:lnTo>
                  <a:lnTo>
                    <a:pt x="61" y="1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9"/>
            <p:cNvSpPr/>
            <p:nvPr/>
          </p:nvSpPr>
          <p:spPr>
            <a:xfrm>
              <a:off x="4504025" y="755825"/>
              <a:ext cx="1525" cy="7550"/>
            </a:xfrm>
            <a:custGeom>
              <a:avLst/>
              <a:gdLst/>
              <a:ahLst/>
              <a:cxnLst/>
              <a:rect l="l" t="t" r="r" b="b"/>
              <a:pathLst>
                <a:path w="61" h="302" extrusionOk="0">
                  <a:moveTo>
                    <a:pt x="1" y="1"/>
                  </a:moveTo>
                  <a:lnTo>
                    <a:pt x="1" y="121"/>
                  </a:lnTo>
                  <a:lnTo>
                    <a:pt x="61" y="30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9"/>
            <p:cNvSpPr/>
            <p:nvPr/>
          </p:nvSpPr>
          <p:spPr>
            <a:xfrm>
              <a:off x="4463525" y="829375"/>
              <a:ext cx="3025" cy="1525"/>
            </a:xfrm>
            <a:custGeom>
              <a:avLst/>
              <a:gdLst/>
              <a:ahLst/>
              <a:cxnLst/>
              <a:rect l="l" t="t" r="r" b="b"/>
              <a:pathLst>
                <a:path w="121" h="61" extrusionOk="0">
                  <a:moveTo>
                    <a:pt x="120" y="0"/>
                  </a:moveTo>
                  <a:lnTo>
                    <a:pt x="0" y="60"/>
                  </a:lnTo>
                  <a:lnTo>
                    <a:pt x="60" y="60"/>
                  </a:lnTo>
                  <a:lnTo>
                    <a:pt x="12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9"/>
            <p:cNvSpPr/>
            <p:nvPr/>
          </p:nvSpPr>
          <p:spPr>
            <a:xfrm>
              <a:off x="4472525" y="763350"/>
              <a:ext cx="1525" cy="4525"/>
            </a:xfrm>
            <a:custGeom>
              <a:avLst/>
              <a:gdLst/>
              <a:ahLst/>
              <a:cxnLst/>
              <a:rect l="l" t="t" r="r" b="b"/>
              <a:pathLst>
                <a:path w="61" h="181" extrusionOk="0">
                  <a:moveTo>
                    <a:pt x="60" y="180"/>
                  </a:moveTo>
                  <a:lnTo>
                    <a:pt x="60" y="180"/>
                  </a:lnTo>
                  <a:lnTo>
                    <a:pt x="60" y="180"/>
                  </a:lnTo>
                  <a:lnTo>
                    <a:pt x="60" y="180"/>
                  </a:lnTo>
                  <a:lnTo>
                    <a:pt x="0" y="0"/>
                  </a:lnTo>
                  <a:lnTo>
                    <a:pt x="0" y="0"/>
                  </a:lnTo>
                  <a:lnTo>
                    <a:pt x="60" y="180"/>
                  </a:lnTo>
                  <a:lnTo>
                    <a:pt x="60" y="18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9"/>
            <p:cNvSpPr/>
            <p:nvPr/>
          </p:nvSpPr>
          <p:spPr>
            <a:xfrm>
              <a:off x="4505525" y="764850"/>
              <a:ext cx="9050" cy="12025"/>
            </a:xfrm>
            <a:custGeom>
              <a:avLst/>
              <a:gdLst/>
              <a:ahLst/>
              <a:cxnLst/>
              <a:rect l="l" t="t" r="r" b="b"/>
              <a:pathLst>
                <a:path w="362" h="481" extrusionOk="0">
                  <a:moveTo>
                    <a:pt x="301" y="0"/>
                  </a:moveTo>
                  <a:lnTo>
                    <a:pt x="61" y="60"/>
                  </a:lnTo>
                  <a:lnTo>
                    <a:pt x="61" y="120"/>
                  </a:lnTo>
                  <a:lnTo>
                    <a:pt x="1" y="120"/>
                  </a:lnTo>
                  <a:lnTo>
                    <a:pt x="1" y="360"/>
                  </a:lnTo>
                  <a:lnTo>
                    <a:pt x="1" y="480"/>
                  </a:lnTo>
                  <a:lnTo>
                    <a:pt x="361" y="480"/>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9"/>
            <p:cNvSpPr/>
            <p:nvPr/>
          </p:nvSpPr>
          <p:spPr>
            <a:xfrm>
              <a:off x="4516050" y="752825"/>
              <a:ext cx="13525" cy="25550"/>
            </a:xfrm>
            <a:custGeom>
              <a:avLst/>
              <a:gdLst/>
              <a:ahLst/>
              <a:cxnLst/>
              <a:rect l="l" t="t" r="r" b="b"/>
              <a:pathLst>
                <a:path w="541" h="1022" extrusionOk="0">
                  <a:moveTo>
                    <a:pt x="480" y="1"/>
                  </a:moveTo>
                  <a:lnTo>
                    <a:pt x="420" y="601"/>
                  </a:lnTo>
                  <a:lnTo>
                    <a:pt x="420" y="781"/>
                  </a:lnTo>
                  <a:lnTo>
                    <a:pt x="360" y="601"/>
                  </a:lnTo>
                  <a:lnTo>
                    <a:pt x="300" y="241"/>
                  </a:lnTo>
                  <a:lnTo>
                    <a:pt x="300" y="301"/>
                  </a:lnTo>
                  <a:lnTo>
                    <a:pt x="60" y="421"/>
                  </a:lnTo>
                  <a:lnTo>
                    <a:pt x="0" y="961"/>
                  </a:lnTo>
                  <a:lnTo>
                    <a:pt x="540" y="1021"/>
                  </a:lnTo>
                  <a:lnTo>
                    <a:pt x="540" y="961"/>
                  </a:lnTo>
                  <a:lnTo>
                    <a:pt x="540" y="721"/>
                  </a:lnTo>
                  <a:lnTo>
                    <a:pt x="540" y="361"/>
                  </a:lnTo>
                  <a:lnTo>
                    <a:pt x="48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9"/>
            <p:cNvSpPr/>
            <p:nvPr/>
          </p:nvSpPr>
          <p:spPr>
            <a:xfrm>
              <a:off x="4377975" y="785850"/>
              <a:ext cx="12025" cy="7525"/>
            </a:xfrm>
            <a:custGeom>
              <a:avLst/>
              <a:gdLst/>
              <a:ahLst/>
              <a:cxnLst/>
              <a:rect l="l" t="t" r="r" b="b"/>
              <a:pathLst>
                <a:path w="481" h="301" extrusionOk="0">
                  <a:moveTo>
                    <a:pt x="1" y="0"/>
                  </a:moveTo>
                  <a:lnTo>
                    <a:pt x="1" y="60"/>
                  </a:lnTo>
                  <a:lnTo>
                    <a:pt x="61" y="180"/>
                  </a:lnTo>
                  <a:lnTo>
                    <a:pt x="301" y="241"/>
                  </a:lnTo>
                  <a:lnTo>
                    <a:pt x="481" y="301"/>
                  </a:lnTo>
                  <a:lnTo>
                    <a:pt x="481" y="241"/>
                  </a:lnTo>
                  <a:lnTo>
                    <a:pt x="481" y="1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p:nvPr/>
          </p:nvSpPr>
          <p:spPr>
            <a:xfrm>
              <a:off x="4495025" y="769350"/>
              <a:ext cx="9025" cy="7525"/>
            </a:xfrm>
            <a:custGeom>
              <a:avLst/>
              <a:gdLst/>
              <a:ahLst/>
              <a:cxnLst/>
              <a:rect l="l" t="t" r="r" b="b"/>
              <a:pathLst>
                <a:path w="361" h="301" extrusionOk="0">
                  <a:moveTo>
                    <a:pt x="241" y="0"/>
                  </a:moveTo>
                  <a:lnTo>
                    <a:pt x="61" y="60"/>
                  </a:lnTo>
                  <a:lnTo>
                    <a:pt x="1" y="60"/>
                  </a:lnTo>
                  <a:lnTo>
                    <a:pt x="1" y="300"/>
                  </a:lnTo>
                  <a:lnTo>
                    <a:pt x="361" y="300"/>
                  </a:lnTo>
                  <a:lnTo>
                    <a:pt x="301" y="180"/>
                  </a:lnTo>
                  <a:lnTo>
                    <a:pt x="2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9"/>
            <p:cNvSpPr/>
            <p:nvPr/>
          </p:nvSpPr>
          <p:spPr>
            <a:xfrm>
              <a:off x="4483025" y="772350"/>
              <a:ext cx="4525" cy="4525"/>
            </a:xfrm>
            <a:custGeom>
              <a:avLst/>
              <a:gdLst/>
              <a:ahLst/>
              <a:cxnLst/>
              <a:rect l="l" t="t" r="r" b="b"/>
              <a:pathLst>
                <a:path w="181" h="181" extrusionOk="0">
                  <a:moveTo>
                    <a:pt x="121" y="0"/>
                  </a:moveTo>
                  <a:lnTo>
                    <a:pt x="1" y="60"/>
                  </a:lnTo>
                  <a:lnTo>
                    <a:pt x="1" y="180"/>
                  </a:lnTo>
                  <a:lnTo>
                    <a:pt x="181" y="18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9"/>
            <p:cNvSpPr/>
            <p:nvPr/>
          </p:nvSpPr>
          <p:spPr>
            <a:xfrm>
              <a:off x="4405000" y="827875"/>
              <a:ext cx="10525" cy="15025"/>
            </a:xfrm>
            <a:custGeom>
              <a:avLst/>
              <a:gdLst/>
              <a:ahLst/>
              <a:cxnLst/>
              <a:rect l="l" t="t" r="r" b="b"/>
              <a:pathLst>
                <a:path w="421" h="601" extrusionOk="0">
                  <a:moveTo>
                    <a:pt x="60" y="0"/>
                  </a:moveTo>
                  <a:lnTo>
                    <a:pt x="0" y="180"/>
                  </a:lnTo>
                  <a:lnTo>
                    <a:pt x="120" y="300"/>
                  </a:lnTo>
                  <a:lnTo>
                    <a:pt x="360" y="600"/>
                  </a:lnTo>
                  <a:lnTo>
                    <a:pt x="420" y="600"/>
                  </a:lnTo>
                  <a:lnTo>
                    <a:pt x="180" y="12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4474025" y="775350"/>
              <a:ext cx="3025" cy="1525"/>
            </a:xfrm>
            <a:custGeom>
              <a:avLst/>
              <a:gdLst/>
              <a:ahLst/>
              <a:cxnLst/>
              <a:rect l="l" t="t" r="r" b="b"/>
              <a:pathLst>
                <a:path w="121" h="61" extrusionOk="0">
                  <a:moveTo>
                    <a:pt x="0" y="0"/>
                  </a:moveTo>
                  <a:lnTo>
                    <a:pt x="0" y="60"/>
                  </a:lnTo>
                  <a:lnTo>
                    <a:pt x="120"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9"/>
            <p:cNvSpPr/>
            <p:nvPr/>
          </p:nvSpPr>
          <p:spPr>
            <a:xfrm>
              <a:off x="4457525" y="695800"/>
              <a:ext cx="13525" cy="6025"/>
            </a:xfrm>
            <a:custGeom>
              <a:avLst/>
              <a:gdLst/>
              <a:ahLst/>
              <a:cxnLst/>
              <a:rect l="l" t="t" r="r" b="b"/>
              <a:pathLst>
                <a:path w="541" h="241" extrusionOk="0">
                  <a:moveTo>
                    <a:pt x="540" y="1"/>
                  </a:moveTo>
                  <a:lnTo>
                    <a:pt x="0" y="121"/>
                  </a:lnTo>
                  <a:lnTo>
                    <a:pt x="60" y="121"/>
                  </a:lnTo>
                  <a:lnTo>
                    <a:pt x="300" y="241"/>
                  </a:lnTo>
                  <a:lnTo>
                    <a:pt x="54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4346475" y="743825"/>
              <a:ext cx="3025" cy="1525"/>
            </a:xfrm>
            <a:custGeom>
              <a:avLst/>
              <a:gdLst/>
              <a:ahLst/>
              <a:cxnLst/>
              <a:rect l="l" t="t" r="r" b="b"/>
              <a:pathLst>
                <a:path w="121" h="61" extrusionOk="0">
                  <a:moveTo>
                    <a:pt x="0" y="1"/>
                  </a:moveTo>
                  <a:lnTo>
                    <a:pt x="0" y="1"/>
                  </a:lnTo>
                  <a:lnTo>
                    <a:pt x="120" y="61"/>
                  </a:lnTo>
                  <a:lnTo>
                    <a:pt x="120" y="61"/>
                  </a:lnTo>
                  <a:lnTo>
                    <a:pt x="120" y="61"/>
                  </a:lnTo>
                  <a:lnTo>
                    <a:pt x="120" y="61"/>
                  </a:lnTo>
                  <a:lnTo>
                    <a:pt x="0" y="1"/>
                  </a:lnTo>
                  <a:lnTo>
                    <a:pt x="0" y="1"/>
                  </a:lnTo>
                  <a:lnTo>
                    <a:pt x="0" y="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a:off x="4358475" y="733325"/>
              <a:ext cx="1525" cy="6025"/>
            </a:xfrm>
            <a:custGeom>
              <a:avLst/>
              <a:gdLst/>
              <a:ahLst/>
              <a:cxnLst/>
              <a:rect l="l" t="t" r="r" b="b"/>
              <a:pathLst>
                <a:path w="61" h="241" extrusionOk="0">
                  <a:moveTo>
                    <a:pt x="60" y="1"/>
                  </a:moveTo>
                  <a:lnTo>
                    <a:pt x="0" y="241"/>
                  </a:lnTo>
                  <a:lnTo>
                    <a:pt x="60" y="241"/>
                  </a:lnTo>
                  <a:lnTo>
                    <a:pt x="60" y="6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a:off x="4368975" y="736325"/>
              <a:ext cx="6025" cy="9025"/>
            </a:xfrm>
            <a:custGeom>
              <a:avLst/>
              <a:gdLst/>
              <a:ahLst/>
              <a:cxnLst/>
              <a:rect l="l" t="t" r="r" b="b"/>
              <a:pathLst>
                <a:path w="241" h="361" extrusionOk="0">
                  <a:moveTo>
                    <a:pt x="121" y="1"/>
                  </a:moveTo>
                  <a:lnTo>
                    <a:pt x="121" y="61"/>
                  </a:lnTo>
                  <a:lnTo>
                    <a:pt x="1" y="301"/>
                  </a:lnTo>
                  <a:lnTo>
                    <a:pt x="181" y="361"/>
                  </a:lnTo>
                  <a:lnTo>
                    <a:pt x="241" y="121"/>
                  </a:lnTo>
                  <a:lnTo>
                    <a:pt x="1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4308950" y="727325"/>
              <a:ext cx="9025" cy="10525"/>
            </a:xfrm>
            <a:custGeom>
              <a:avLst/>
              <a:gdLst/>
              <a:ahLst/>
              <a:cxnLst/>
              <a:rect l="l" t="t" r="r" b="b"/>
              <a:pathLst>
                <a:path w="361" h="421" extrusionOk="0">
                  <a:moveTo>
                    <a:pt x="121" y="0"/>
                  </a:moveTo>
                  <a:lnTo>
                    <a:pt x="61" y="301"/>
                  </a:lnTo>
                  <a:lnTo>
                    <a:pt x="1" y="361"/>
                  </a:lnTo>
                  <a:lnTo>
                    <a:pt x="181" y="421"/>
                  </a:lnTo>
                  <a:lnTo>
                    <a:pt x="361" y="421"/>
                  </a:lnTo>
                  <a:lnTo>
                    <a:pt x="361" y="12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9"/>
            <p:cNvSpPr/>
            <p:nvPr/>
          </p:nvSpPr>
          <p:spPr>
            <a:xfrm>
              <a:off x="4335975" y="739325"/>
              <a:ext cx="3025" cy="3025"/>
            </a:xfrm>
            <a:custGeom>
              <a:avLst/>
              <a:gdLst/>
              <a:ahLst/>
              <a:cxnLst/>
              <a:rect l="l" t="t" r="r" b="b"/>
              <a:pathLst>
                <a:path w="121" h="121" extrusionOk="0">
                  <a:moveTo>
                    <a:pt x="0" y="1"/>
                  </a:moveTo>
                  <a:lnTo>
                    <a:pt x="0" y="121"/>
                  </a:lnTo>
                  <a:lnTo>
                    <a:pt x="120" y="121"/>
                  </a:lnTo>
                  <a:lnTo>
                    <a:pt x="12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4424500" y="739325"/>
              <a:ext cx="1525" cy="3025"/>
            </a:xfrm>
            <a:custGeom>
              <a:avLst/>
              <a:gdLst/>
              <a:ahLst/>
              <a:cxnLst/>
              <a:rect l="l" t="t" r="r" b="b"/>
              <a:pathLst>
                <a:path w="61" h="121" extrusionOk="0">
                  <a:moveTo>
                    <a:pt x="1" y="121"/>
                  </a:moveTo>
                  <a:lnTo>
                    <a:pt x="1" y="121"/>
                  </a:lnTo>
                  <a:lnTo>
                    <a:pt x="61" y="1"/>
                  </a:lnTo>
                  <a:lnTo>
                    <a:pt x="61" y="1"/>
                  </a:lnTo>
                  <a:lnTo>
                    <a:pt x="1" y="121"/>
                  </a:lnTo>
                  <a:lnTo>
                    <a:pt x="1" y="121"/>
                  </a:lnTo>
                  <a:lnTo>
                    <a:pt x="1" y="121"/>
                  </a:lnTo>
                  <a:lnTo>
                    <a:pt x="1" y="12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4325450" y="733325"/>
              <a:ext cx="6025" cy="7525"/>
            </a:xfrm>
            <a:custGeom>
              <a:avLst/>
              <a:gdLst/>
              <a:ahLst/>
              <a:cxnLst/>
              <a:rect l="l" t="t" r="r" b="b"/>
              <a:pathLst>
                <a:path w="241" h="301" extrusionOk="0">
                  <a:moveTo>
                    <a:pt x="61" y="1"/>
                  </a:moveTo>
                  <a:lnTo>
                    <a:pt x="1" y="241"/>
                  </a:lnTo>
                  <a:lnTo>
                    <a:pt x="241" y="301"/>
                  </a:lnTo>
                  <a:lnTo>
                    <a:pt x="181" y="181"/>
                  </a:lnTo>
                  <a:lnTo>
                    <a:pt x="181" y="12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a:off x="4463525" y="767850"/>
              <a:ext cx="25" cy="1525"/>
            </a:xfrm>
            <a:custGeom>
              <a:avLst/>
              <a:gdLst/>
              <a:ahLst/>
              <a:cxnLst/>
              <a:rect l="l" t="t" r="r" b="b"/>
              <a:pathLst>
                <a:path w="1" h="61" extrusionOk="0">
                  <a:moveTo>
                    <a:pt x="0" y="60"/>
                  </a:moveTo>
                  <a:lnTo>
                    <a:pt x="0" y="60"/>
                  </a:lnTo>
                  <a:lnTo>
                    <a:pt x="0" y="0"/>
                  </a:lnTo>
                  <a:lnTo>
                    <a:pt x="0" y="0"/>
                  </a:lnTo>
                  <a:lnTo>
                    <a:pt x="0" y="60"/>
                  </a:lnTo>
                  <a:lnTo>
                    <a:pt x="0" y="60"/>
                  </a:lnTo>
                  <a:lnTo>
                    <a:pt x="0" y="60"/>
                  </a:lnTo>
                  <a:lnTo>
                    <a:pt x="0" y="6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p:nvPr/>
          </p:nvSpPr>
          <p:spPr>
            <a:xfrm>
              <a:off x="4448500" y="713825"/>
              <a:ext cx="7550" cy="12025"/>
            </a:xfrm>
            <a:custGeom>
              <a:avLst/>
              <a:gdLst/>
              <a:ahLst/>
              <a:cxnLst/>
              <a:rect l="l" t="t" r="r" b="b"/>
              <a:pathLst>
                <a:path w="302" h="481" extrusionOk="0">
                  <a:moveTo>
                    <a:pt x="301" y="0"/>
                  </a:moveTo>
                  <a:lnTo>
                    <a:pt x="121" y="60"/>
                  </a:lnTo>
                  <a:lnTo>
                    <a:pt x="61" y="60"/>
                  </a:lnTo>
                  <a:lnTo>
                    <a:pt x="61" y="240"/>
                  </a:lnTo>
                  <a:lnTo>
                    <a:pt x="1" y="480"/>
                  </a:lnTo>
                  <a:lnTo>
                    <a:pt x="121" y="240"/>
                  </a:lnTo>
                  <a:lnTo>
                    <a:pt x="241" y="60"/>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4438000" y="716825"/>
              <a:ext cx="6025" cy="12025"/>
            </a:xfrm>
            <a:custGeom>
              <a:avLst/>
              <a:gdLst/>
              <a:ahLst/>
              <a:cxnLst/>
              <a:rect l="l" t="t" r="r" b="b"/>
              <a:pathLst>
                <a:path w="241" h="481" extrusionOk="0">
                  <a:moveTo>
                    <a:pt x="121" y="0"/>
                  </a:moveTo>
                  <a:lnTo>
                    <a:pt x="1" y="480"/>
                  </a:lnTo>
                  <a:lnTo>
                    <a:pt x="2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4501025" y="719825"/>
              <a:ext cx="1525" cy="1525"/>
            </a:xfrm>
            <a:custGeom>
              <a:avLst/>
              <a:gdLst/>
              <a:ahLst/>
              <a:cxnLst/>
              <a:rect l="l" t="t" r="r" b="b"/>
              <a:pathLst>
                <a:path w="61" h="61" extrusionOk="0">
                  <a:moveTo>
                    <a:pt x="61" y="0"/>
                  </a:moveTo>
                  <a:lnTo>
                    <a:pt x="1" y="60"/>
                  </a:lnTo>
                  <a:lnTo>
                    <a:pt x="6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9"/>
            <p:cNvSpPr/>
            <p:nvPr/>
          </p:nvSpPr>
          <p:spPr>
            <a:xfrm>
              <a:off x="4478525" y="691300"/>
              <a:ext cx="9025" cy="7525"/>
            </a:xfrm>
            <a:custGeom>
              <a:avLst/>
              <a:gdLst/>
              <a:ahLst/>
              <a:cxnLst/>
              <a:rect l="l" t="t" r="r" b="b"/>
              <a:pathLst>
                <a:path w="361" h="301" extrusionOk="0">
                  <a:moveTo>
                    <a:pt x="361" y="1"/>
                  </a:moveTo>
                  <a:lnTo>
                    <a:pt x="181" y="61"/>
                  </a:lnTo>
                  <a:lnTo>
                    <a:pt x="121" y="121"/>
                  </a:lnTo>
                  <a:lnTo>
                    <a:pt x="0" y="301"/>
                  </a:lnTo>
                  <a:lnTo>
                    <a:pt x="301" y="61"/>
                  </a:lnTo>
                  <a:lnTo>
                    <a:pt x="3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p:nvPr/>
          </p:nvSpPr>
          <p:spPr>
            <a:xfrm>
              <a:off x="4453025" y="706325"/>
              <a:ext cx="1525" cy="25"/>
            </a:xfrm>
            <a:custGeom>
              <a:avLst/>
              <a:gdLst/>
              <a:ahLst/>
              <a:cxnLst/>
              <a:rect l="l" t="t" r="r" b="b"/>
              <a:pathLst>
                <a:path w="61" h="1" extrusionOk="0">
                  <a:moveTo>
                    <a:pt x="0" y="0"/>
                  </a:moveTo>
                  <a:lnTo>
                    <a:pt x="0" y="0"/>
                  </a:lnTo>
                  <a:lnTo>
                    <a:pt x="60" y="0"/>
                  </a:lnTo>
                  <a:lnTo>
                    <a:pt x="60" y="0"/>
                  </a:lnTo>
                  <a:lnTo>
                    <a:pt x="0" y="0"/>
                  </a:lnTo>
                  <a:lnTo>
                    <a:pt x="0" y="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p:nvPr/>
          </p:nvSpPr>
          <p:spPr>
            <a:xfrm>
              <a:off x="4517550" y="736325"/>
              <a:ext cx="6025" cy="25525"/>
            </a:xfrm>
            <a:custGeom>
              <a:avLst/>
              <a:gdLst/>
              <a:ahLst/>
              <a:cxnLst/>
              <a:rect l="l" t="t" r="r" b="b"/>
              <a:pathLst>
                <a:path w="241" h="1021" extrusionOk="0">
                  <a:moveTo>
                    <a:pt x="0" y="1"/>
                  </a:moveTo>
                  <a:lnTo>
                    <a:pt x="0" y="181"/>
                  </a:lnTo>
                  <a:lnTo>
                    <a:pt x="0" y="961"/>
                  </a:lnTo>
                  <a:lnTo>
                    <a:pt x="0" y="1021"/>
                  </a:lnTo>
                  <a:lnTo>
                    <a:pt x="180" y="961"/>
                  </a:lnTo>
                  <a:lnTo>
                    <a:pt x="240" y="901"/>
                  </a:lnTo>
                  <a:lnTo>
                    <a:pt x="180" y="60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9"/>
            <p:cNvSpPr/>
            <p:nvPr/>
          </p:nvSpPr>
          <p:spPr>
            <a:xfrm>
              <a:off x="4442500" y="704825"/>
              <a:ext cx="9025" cy="4525"/>
            </a:xfrm>
            <a:custGeom>
              <a:avLst/>
              <a:gdLst/>
              <a:ahLst/>
              <a:cxnLst/>
              <a:rect l="l" t="t" r="r" b="b"/>
              <a:pathLst>
                <a:path w="361" h="181" extrusionOk="0">
                  <a:moveTo>
                    <a:pt x="181" y="0"/>
                  </a:moveTo>
                  <a:lnTo>
                    <a:pt x="1" y="180"/>
                  </a:lnTo>
                  <a:lnTo>
                    <a:pt x="241" y="120"/>
                  </a:lnTo>
                  <a:lnTo>
                    <a:pt x="301" y="120"/>
                  </a:lnTo>
                  <a:lnTo>
                    <a:pt x="3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9"/>
            <p:cNvSpPr/>
            <p:nvPr/>
          </p:nvSpPr>
          <p:spPr>
            <a:xfrm>
              <a:off x="4480025" y="733325"/>
              <a:ext cx="21025" cy="31550"/>
            </a:xfrm>
            <a:custGeom>
              <a:avLst/>
              <a:gdLst/>
              <a:ahLst/>
              <a:cxnLst/>
              <a:rect l="l" t="t" r="r" b="b"/>
              <a:pathLst>
                <a:path w="841" h="1262" extrusionOk="0">
                  <a:moveTo>
                    <a:pt x="121" y="1"/>
                  </a:moveTo>
                  <a:lnTo>
                    <a:pt x="0" y="61"/>
                  </a:lnTo>
                  <a:lnTo>
                    <a:pt x="61" y="61"/>
                  </a:lnTo>
                  <a:lnTo>
                    <a:pt x="241" y="361"/>
                  </a:lnTo>
                  <a:lnTo>
                    <a:pt x="421" y="781"/>
                  </a:lnTo>
                  <a:lnTo>
                    <a:pt x="541" y="1261"/>
                  </a:lnTo>
                  <a:lnTo>
                    <a:pt x="841" y="1261"/>
                  </a:lnTo>
                  <a:lnTo>
                    <a:pt x="721" y="1081"/>
                  </a:lnTo>
                  <a:lnTo>
                    <a:pt x="481" y="541"/>
                  </a:lnTo>
                  <a:lnTo>
                    <a:pt x="241" y="241"/>
                  </a:lnTo>
                  <a:lnTo>
                    <a:pt x="1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9"/>
            <p:cNvSpPr/>
            <p:nvPr/>
          </p:nvSpPr>
          <p:spPr>
            <a:xfrm>
              <a:off x="4253425" y="902900"/>
              <a:ext cx="9025" cy="6025"/>
            </a:xfrm>
            <a:custGeom>
              <a:avLst/>
              <a:gdLst/>
              <a:ahLst/>
              <a:cxnLst/>
              <a:rect l="l" t="t" r="r" b="b"/>
              <a:pathLst>
                <a:path w="361" h="241" extrusionOk="0">
                  <a:moveTo>
                    <a:pt x="61" y="0"/>
                  </a:moveTo>
                  <a:lnTo>
                    <a:pt x="1" y="60"/>
                  </a:lnTo>
                  <a:lnTo>
                    <a:pt x="61" y="120"/>
                  </a:lnTo>
                  <a:lnTo>
                    <a:pt x="361" y="241"/>
                  </a:lnTo>
                  <a:lnTo>
                    <a:pt x="361" y="241"/>
                  </a:lnTo>
                  <a:lnTo>
                    <a:pt x="12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9"/>
            <p:cNvSpPr/>
            <p:nvPr/>
          </p:nvSpPr>
          <p:spPr>
            <a:xfrm>
              <a:off x="4272925" y="946425"/>
              <a:ext cx="24050" cy="1525"/>
            </a:xfrm>
            <a:custGeom>
              <a:avLst/>
              <a:gdLst/>
              <a:ahLst/>
              <a:cxnLst/>
              <a:rect l="l" t="t" r="r" b="b"/>
              <a:pathLst>
                <a:path w="962" h="61" extrusionOk="0">
                  <a:moveTo>
                    <a:pt x="781" y="0"/>
                  </a:moveTo>
                  <a:lnTo>
                    <a:pt x="1" y="60"/>
                  </a:lnTo>
                  <a:lnTo>
                    <a:pt x="181" y="60"/>
                  </a:lnTo>
                  <a:lnTo>
                    <a:pt x="9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9"/>
            <p:cNvSpPr/>
            <p:nvPr/>
          </p:nvSpPr>
          <p:spPr>
            <a:xfrm>
              <a:off x="4262425" y="932900"/>
              <a:ext cx="13525" cy="1525"/>
            </a:xfrm>
            <a:custGeom>
              <a:avLst/>
              <a:gdLst/>
              <a:ahLst/>
              <a:cxnLst/>
              <a:rect l="l" t="t" r="r" b="b"/>
              <a:pathLst>
                <a:path w="541" h="61" extrusionOk="0">
                  <a:moveTo>
                    <a:pt x="181" y="1"/>
                  </a:moveTo>
                  <a:lnTo>
                    <a:pt x="1" y="61"/>
                  </a:lnTo>
                  <a:lnTo>
                    <a:pt x="541" y="61"/>
                  </a:lnTo>
                  <a:lnTo>
                    <a:pt x="1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9"/>
            <p:cNvSpPr/>
            <p:nvPr/>
          </p:nvSpPr>
          <p:spPr>
            <a:xfrm>
              <a:off x="4259425" y="890900"/>
              <a:ext cx="6025" cy="6025"/>
            </a:xfrm>
            <a:custGeom>
              <a:avLst/>
              <a:gdLst/>
              <a:ahLst/>
              <a:cxnLst/>
              <a:rect l="l" t="t" r="r" b="b"/>
              <a:pathLst>
                <a:path w="241" h="241" extrusionOk="0">
                  <a:moveTo>
                    <a:pt x="61" y="0"/>
                  </a:moveTo>
                  <a:lnTo>
                    <a:pt x="1" y="60"/>
                  </a:lnTo>
                  <a:lnTo>
                    <a:pt x="181" y="240"/>
                  </a:lnTo>
                  <a:lnTo>
                    <a:pt x="241" y="240"/>
                  </a:lnTo>
                  <a:lnTo>
                    <a:pt x="181" y="18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9"/>
            <p:cNvSpPr/>
            <p:nvPr/>
          </p:nvSpPr>
          <p:spPr>
            <a:xfrm>
              <a:off x="4259425" y="916400"/>
              <a:ext cx="28550" cy="7525"/>
            </a:xfrm>
            <a:custGeom>
              <a:avLst/>
              <a:gdLst/>
              <a:ahLst/>
              <a:cxnLst/>
              <a:rect l="l" t="t" r="r" b="b"/>
              <a:pathLst>
                <a:path w="1142" h="301" extrusionOk="0">
                  <a:moveTo>
                    <a:pt x="1" y="1"/>
                  </a:moveTo>
                  <a:lnTo>
                    <a:pt x="841" y="301"/>
                  </a:lnTo>
                  <a:lnTo>
                    <a:pt x="1141" y="181"/>
                  </a:lnTo>
                  <a:lnTo>
                    <a:pt x="961" y="121"/>
                  </a:lnTo>
                  <a:lnTo>
                    <a:pt x="66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9"/>
            <p:cNvSpPr/>
            <p:nvPr/>
          </p:nvSpPr>
          <p:spPr>
            <a:xfrm>
              <a:off x="4181400" y="967425"/>
              <a:ext cx="1525" cy="3025"/>
            </a:xfrm>
            <a:custGeom>
              <a:avLst/>
              <a:gdLst/>
              <a:ahLst/>
              <a:cxnLst/>
              <a:rect l="l" t="t" r="r" b="b"/>
              <a:pathLst>
                <a:path w="61" h="121" extrusionOk="0">
                  <a:moveTo>
                    <a:pt x="60" y="1"/>
                  </a:moveTo>
                  <a:lnTo>
                    <a:pt x="0" y="61"/>
                  </a:lnTo>
                  <a:lnTo>
                    <a:pt x="0" y="121"/>
                  </a:lnTo>
                  <a:lnTo>
                    <a:pt x="60" y="6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9"/>
            <p:cNvSpPr/>
            <p:nvPr/>
          </p:nvSpPr>
          <p:spPr>
            <a:xfrm>
              <a:off x="4244425" y="946425"/>
              <a:ext cx="9025" cy="1525"/>
            </a:xfrm>
            <a:custGeom>
              <a:avLst/>
              <a:gdLst/>
              <a:ahLst/>
              <a:cxnLst/>
              <a:rect l="l" t="t" r="r" b="b"/>
              <a:pathLst>
                <a:path w="361" h="61" extrusionOk="0">
                  <a:moveTo>
                    <a:pt x="0" y="0"/>
                  </a:moveTo>
                  <a:lnTo>
                    <a:pt x="361"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9"/>
            <p:cNvSpPr/>
            <p:nvPr/>
          </p:nvSpPr>
          <p:spPr>
            <a:xfrm>
              <a:off x="4250425" y="911900"/>
              <a:ext cx="1525" cy="1525"/>
            </a:xfrm>
            <a:custGeom>
              <a:avLst/>
              <a:gdLst/>
              <a:ahLst/>
              <a:cxnLst/>
              <a:rect l="l" t="t" r="r" b="b"/>
              <a:pathLst>
                <a:path w="61" h="61" extrusionOk="0">
                  <a:moveTo>
                    <a:pt x="1" y="1"/>
                  </a:moveTo>
                  <a:lnTo>
                    <a:pt x="1" y="1"/>
                  </a:lnTo>
                  <a:lnTo>
                    <a:pt x="61" y="61"/>
                  </a:lnTo>
                  <a:lnTo>
                    <a:pt x="61" y="6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9"/>
            <p:cNvSpPr/>
            <p:nvPr/>
          </p:nvSpPr>
          <p:spPr>
            <a:xfrm>
              <a:off x="4631600" y="835375"/>
              <a:ext cx="25" cy="25"/>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9"/>
            <p:cNvSpPr/>
            <p:nvPr/>
          </p:nvSpPr>
          <p:spPr>
            <a:xfrm>
              <a:off x="4328450" y="836875"/>
              <a:ext cx="25" cy="1525"/>
            </a:xfrm>
            <a:custGeom>
              <a:avLst/>
              <a:gdLst/>
              <a:ahLst/>
              <a:cxnLst/>
              <a:rect l="l" t="t" r="r" b="b"/>
              <a:pathLst>
                <a:path w="1" h="61" extrusionOk="0">
                  <a:moveTo>
                    <a:pt x="1" y="0"/>
                  </a:moveTo>
                  <a:lnTo>
                    <a:pt x="1" y="0"/>
                  </a:lnTo>
                  <a:lnTo>
                    <a:pt x="1" y="0"/>
                  </a:lnTo>
                  <a:lnTo>
                    <a:pt x="1" y="0"/>
                  </a:lnTo>
                  <a:lnTo>
                    <a:pt x="1" y="60"/>
                  </a:lnTo>
                  <a:lnTo>
                    <a:pt x="1" y="6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a:off x="4382475" y="823375"/>
              <a:ext cx="3025" cy="3025"/>
            </a:xfrm>
            <a:custGeom>
              <a:avLst/>
              <a:gdLst/>
              <a:ahLst/>
              <a:cxnLst/>
              <a:rect l="l" t="t" r="r" b="b"/>
              <a:pathLst>
                <a:path w="121" h="121" extrusionOk="0">
                  <a:moveTo>
                    <a:pt x="1" y="0"/>
                  </a:moveTo>
                  <a:lnTo>
                    <a:pt x="12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a:off x="4448500" y="763350"/>
              <a:ext cx="3025" cy="4525"/>
            </a:xfrm>
            <a:custGeom>
              <a:avLst/>
              <a:gdLst/>
              <a:ahLst/>
              <a:cxnLst/>
              <a:rect l="l" t="t" r="r" b="b"/>
              <a:pathLst>
                <a:path w="121" h="181" extrusionOk="0">
                  <a:moveTo>
                    <a:pt x="61" y="0"/>
                  </a:moveTo>
                  <a:lnTo>
                    <a:pt x="1" y="60"/>
                  </a:lnTo>
                  <a:lnTo>
                    <a:pt x="121" y="18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a:off x="4368975" y="824875"/>
              <a:ext cx="4525" cy="6025"/>
            </a:xfrm>
            <a:custGeom>
              <a:avLst/>
              <a:gdLst/>
              <a:ahLst/>
              <a:cxnLst/>
              <a:rect l="l" t="t" r="r" b="b"/>
              <a:pathLst>
                <a:path w="181" h="241" extrusionOk="0">
                  <a:moveTo>
                    <a:pt x="1" y="0"/>
                  </a:moveTo>
                  <a:lnTo>
                    <a:pt x="181" y="24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p:nvPr/>
          </p:nvSpPr>
          <p:spPr>
            <a:xfrm>
              <a:off x="4316450" y="841375"/>
              <a:ext cx="1525" cy="1525"/>
            </a:xfrm>
            <a:custGeom>
              <a:avLst/>
              <a:gdLst/>
              <a:ahLst/>
              <a:cxnLst/>
              <a:rect l="l" t="t" r="r" b="b"/>
              <a:pathLst>
                <a:path w="61" h="61" extrusionOk="0">
                  <a:moveTo>
                    <a:pt x="1" y="0"/>
                  </a:moveTo>
                  <a:lnTo>
                    <a:pt x="6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9"/>
            <p:cNvSpPr/>
            <p:nvPr/>
          </p:nvSpPr>
          <p:spPr>
            <a:xfrm>
              <a:off x="4356975" y="826375"/>
              <a:ext cx="3025" cy="4525"/>
            </a:xfrm>
            <a:custGeom>
              <a:avLst/>
              <a:gdLst/>
              <a:ahLst/>
              <a:cxnLst/>
              <a:rect l="l" t="t" r="r" b="b"/>
              <a:pathLst>
                <a:path w="121" h="181" extrusionOk="0">
                  <a:moveTo>
                    <a:pt x="60" y="0"/>
                  </a:moveTo>
                  <a:lnTo>
                    <a:pt x="0" y="60"/>
                  </a:lnTo>
                  <a:lnTo>
                    <a:pt x="120" y="18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9"/>
            <p:cNvSpPr/>
            <p:nvPr/>
          </p:nvSpPr>
          <p:spPr>
            <a:xfrm>
              <a:off x="4341975" y="797850"/>
              <a:ext cx="3025" cy="1525"/>
            </a:xfrm>
            <a:custGeom>
              <a:avLst/>
              <a:gdLst/>
              <a:ahLst/>
              <a:cxnLst/>
              <a:rect l="l" t="t" r="r" b="b"/>
              <a:pathLst>
                <a:path w="121" h="61" extrusionOk="0">
                  <a:moveTo>
                    <a:pt x="0" y="1"/>
                  </a:moveTo>
                  <a:lnTo>
                    <a:pt x="60" y="61"/>
                  </a:lnTo>
                  <a:lnTo>
                    <a:pt x="120"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4293950" y="811350"/>
              <a:ext cx="4525" cy="3025"/>
            </a:xfrm>
            <a:custGeom>
              <a:avLst/>
              <a:gdLst/>
              <a:ahLst/>
              <a:cxnLst/>
              <a:rect l="l" t="t" r="r" b="b"/>
              <a:pathLst>
                <a:path w="181" h="121" extrusionOk="0">
                  <a:moveTo>
                    <a:pt x="0" y="1"/>
                  </a:moveTo>
                  <a:lnTo>
                    <a:pt x="60" y="121"/>
                  </a:lnTo>
                  <a:lnTo>
                    <a:pt x="180" y="121"/>
                  </a:lnTo>
                  <a:lnTo>
                    <a:pt x="120" y="6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a:off x="4275925" y="814350"/>
              <a:ext cx="7550" cy="7550"/>
            </a:xfrm>
            <a:custGeom>
              <a:avLst/>
              <a:gdLst/>
              <a:ahLst/>
              <a:cxnLst/>
              <a:rect l="l" t="t" r="r" b="b"/>
              <a:pathLst>
                <a:path w="302" h="302" extrusionOk="0">
                  <a:moveTo>
                    <a:pt x="181" y="1"/>
                  </a:moveTo>
                  <a:lnTo>
                    <a:pt x="1" y="61"/>
                  </a:lnTo>
                  <a:lnTo>
                    <a:pt x="61" y="301"/>
                  </a:lnTo>
                  <a:lnTo>
                    <a:pt x="301" y="181"/>
                  </a:lnTo>
                  <a:lnTo>
                    <a:pt x="1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a:off x="4263925" y="827875"/>
              <a:ext cx="4525" cy="3025"/>
            </a:xfrm>
            <a:custGeom>
              <a:avLst/>
              <a:gdLst/>
              <a:ahLst/>
              <a:cxnLst/>
              <a:rect l="l" t="t" r="r" b="b"/>
              <a:pathLst>
                <a:path w="181" h="121" extrusionOk="0">
                  <a:moveTo>
                    <a:pt x="1" y="0"/>
                  </a:moveTo>
                  <a:lnTo>
                    <a:pt x="1" y="60"/>
                  </a:lnTo>
                  <a:lnTo>
                    <a:pt x="1" y="120"/>
                  </a:lnTo>
                  <a:lnTo>
                    <a:pt x="181" y="60"/>
                  </a:lnTo>
                  <a:lnTo>
                    <a:pt x="1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p:nvPr/>
          </p:nvSpPr>
          <p:spPr>
            <a:xfrm>
              <a:off x="4260925" y="815850"/>
              <a:ext cx="6025" cy="12050"/>
            </a:xfrm>
            <a:custGeom>
              <a:avLst/>
              <a:gdLst/>
              <a:ahLst/>
              <a:cxnLst/>
              <a:rect l="l" t="t" r="r" b="b"/>
              <a:pathLst>
                <a:path w="241" h="482" extrusionOk="0">
                  <a:moveTo>
                    <a:pt x="1" y="1"/>
                  </a:moveTo>
                  <a:lnTo>
                    <a:pt x="121" y="481"/>
                  </a:lnTo>
                  <a:lnTo>
                    <a:pt x="181" y="481"/>
                  </a:lnTo>
                  <a:lnTo>
                    <a:pt x="241" y="4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p:cNvSpPr/>
            <p:nvPr/>
          </p:nvSpPr>
          <p:spPr>
            <a:xfrm>
              <a:off x="5165825" y="998950"/>
              <a:ext cx="3025" cy="7525"/>
            </a:xfrm>
            <a:custGeom>
              <a:avLst/>
              <a:gdLst/>
              <a:ahLst/>
              <a:cxnLst/>
              <a:rect l="l" t="t" r="r" b="b"/>
              <a:pathLst>
                <a:path w="121" h="301" extrusionOk="0">
                  <a:moveTo>
                    <a:pt x="60" y="0"/>
                  </a:moveTo>
                  <a:lnTo>
                    <a:pt x="0" y="180"/>
                  </a:lnTo>
                  <a:lnTo>
                    <a:pt x="60" y="300"/>
                  </a:lnTo>
                  <a:lnTo>
                    <a:pt x="120"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p:cNvSpPr/>
            <p:nvPr/>
          </p:nvSpPr>
          <p:spPr>
            <a:xfrm>
              <a:off x="4507025" y="740825"/>
              <a:ext cx="6050" cy="22550"/>
            </a:xfrm>
            <a:custGeom>
              <a:avLst/>
              <a:gdLst/>
              <a:ahLst/>
              <a:cxnLst/>
              <a:rect l="l" t="t" r="r" b="b"/>
              <a:pathLst>
                <a:path w="242" h="902" extrusionOk="0">
                  <a:moveTo>
                    <a:pt x="1" y="1"/>
                  </a:moveTo>
                  <a:lnTo>
                    <a:pt x="61" y="421"/>
                  </a:lnTo>
                  <a:lnTo>
                    <a:pt x="61" y="901"/>
                  </a:lnTo>
                  <a:lnTo>
                    <a:pt x="181" y="901"/>
                  </a:lnTo>
                  <a:lnTo>
                    <a:pt x="241" y="841"/>
                  </a:lnTo>
                  <a:lnTo>
                    <a:pt x="181" y="78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4310450" y="809850"/>
              <a:ext cx="1525" cy="25"/>
            </a:xfrm>
            <a:custGeom>
              <a:avLst/>
              <a:gdLst/>
              <a:ahLst/>
              <a:cxnLst/>
              <a:rect l="l" t="t" r="r" b="b"/>
              <a:pathLst>
                <a:path w="61" h="1" extrusionOk="0">
                  <a:moveTo>
                    <a:pt x="1" y="1"/>
                  </a:moveTo>
                  <a:lnTo>
                    <a:pt x="1" y="1"/>
                  </a:lnTo>
                  <a:lnTo>
                    <a:pt x="61" y="1"/>
                  </a:lnTo>
                  <a:lnTo>
                    <a:pt x="61" y="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p:nvPr/>
          </p:nvSpPr>
          <p:spPr>
            <a:xfrm>
              <a:off x="4199400" y="902900"/>
              <a:ext cx="1525" cy="3025"/>
            </a:xfrm>
            <a:custGeom>
              <a:avLst/>
              <a:gdLst/>
              <a:ahLst/>
              <a:cxnLst/>
              <a:rect l="l" t="t" r="r" b="b"/>
              <a:pathLst>
                <a:path w="61" h="121" extrusionOk="0">
                  <a:moveTo>
                    <a:pt x="61" y="0"/>
                  </a:moveTo>
                  <a:lnTo>
                    <a:pt x="1" y="60"/>
                  </a:lnTo>
                  <a:lnTo>
                    <a:pt x="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4200900" y="889400"/>
              <a:ext cx="1525" cy="1525"/>
            </a:xfrm>
            <a:custGeom>
              <a:avLst/>
              <a:gdLst/>
              <a:ahLst/>
              <a:cxnLst/>
              <a:rect l="l" t="t" r="r" b="b"/>
              <a:pathLst>
                <a:path w="61" h="61" extrusionOk="0">
                  <a:moveTo>
                    <a:pt x="1" y="0"/>
                  </a:moveTo>
                  <a:lnTo>
                    <a:pt x="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4203900" y="887900"/>
              <a:ext cx="25" cy="25"/>
            </a:xfrm>
            <a:custGeom>
              <a:avLst/>
              <a:gdLst/>
              <a:ahLst/>
              <a:cxnLst/>
              <a:rect l="l" t="t" r="r" b="b"/>
              <a:pathLst>
                <a:path w="1" h="1" extrusionOk="0">
                  <a:moveTo>
                    <a:pt x="1" y="0"/>
                  </a:moveTo>
                  <a:lnTo>
                    <a:pt x="1" y="0"/>
                  </a:lnTo>
                  <a:lnTo>
                    <a:pt x="1" y="0"/>
                  </a:lnTo>
                  <a:lnTo>
                    <a:pt x="1" y="0"/>
                  </a:lnTo>
                  <a:lnTo>
                    <a:pt x="1" y="0"/>
                  </a:lnTo>
                  <a:lnTo>
                    <a:pt x="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9"/>
            <p:cNvSpPr/>
            <p:nvPr/>
          </p:nvSpPr>
          <p:spPr>
            <a:xfrm>
              <a:off x="4254925" y="836875"/>
              <a:ext cx="3025" cy="1525"/>
            </a:xfrm>
            <a:custGeom>
              <a:avLst/>
              <a:gdLst/>
              <a:ahLst/>
              <a:cxnLst/>
              <a:rect l="l" t="t" r="r" b="b"/>
              <a:pathLst>
                <a:path w="121" h="61" extrusionOk="0">
                  <a:moveTo>
                    <a:pt x="61" y="0"/>
                  </a:moveTo>
                  <a:lnTo>
                    <a:pt x="1" y="6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9"/>
            <p:cNvSpPr/>
            <p:nvPr/>
          </p:nvSpPr>
          <p:spPr>
            <a:xfrm>
              <a:off x="4298450" y="719825"/>
              <a:ext cx="10525" cy="16525"/>
            </a:xfrm>
            <a:custGeom>
              <a:avLst/>
              <a:gdLst/>
              <a:ahLst/>
              <a:cxnLst/>
              <a:rect l="l" t="t" r="r" b="b"/>
              <a:pathLst>
                <a:path w="421" h="661" extrusionOk="0">
                  <a:moveTo>
                    <a:pt x="120" y="0"/>
                  </a:moveTo>
                  <a:lnTo>
                    <a:pt x="120" y="60"/>
                  </a:lnTo>
                  <a:lnTo>
                    <a:pt x="0" y="601"/>
                  </a:lnTo>
                  <a:lnTo>
                    <a:pt x="240" y="661"/>
                  </a:lnTo>
                  <a:lnTo>
                    <a:pt x="361" y="661"/>
                  </a:lnTo>
                  <a:lnTo>
                    <a:pt x="361" y="601"/>
                  </a:lnTo>
                  <a:lnTo>
                    <a:pt x="421" y="180"/>
                  </a:lnTo>
                  <a:lnTo>
                    <a:pt x="361" y="180"/>
                  </a:lnTo>
                  <a:lnTo>
                    <a:pt x="361" y="240"/>
                  </a:lnTo>
                  <a:lnTo>
                    <a:pt x="301" y="420"/>
                  </a:lnTo>
                  <a:lnTo>
                    <a:pt x="240" y="240"/>
                  </a:lnTo>
                  <a:lnTo>
                    <a:pt x="240" y="60"/>
                  </a:lnTo>
                  <a:lnTo>
                    <a:pt x="12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p:nvPr/>
          </p:nvSpPr>
          <p:spPr>
            <a:xfrm>
              <a:off x="4242925" y="844375"/>
              <a:ext cx="4525" cy="3025"/>
            </a:xfrm>
            <a:custGeom>
              <a:avLst/>
              <a:gdLst/>
              <a:ahLst/>
              <a:cxnLst/>
              <a:rect l="l" t="t" r="r" b="b"/>
              <a:pathLst>
                <a:path w="181" h="121" extrusionOk="0">
                  <a:moveTo>
                    <a:pt x="0" y="0"/>
                  </a:moveTo>
                  <a:lnTo>
                    <a:pt x="0" y="120"/>
                  </a:lnTo>
                  <a:lnTo>
                    <a:pt x="120" y="60"/>
                  </a:lnTo>
                  <a:lnTo>
                    <a:pt x="181" y="60"/>
                  </a:lnTo>
                  <a:lnTo>
                    <a:pt x="1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4224925" y="827875"/>
              <a:ext cx="12025" cy="36025"/>
            </a:xfrm>
            <a:custGeom>
              <a:avLst/>
              <a:gdLst/>
              <a:ahLst/>
              <a:cxnLst/>
              <a:rect l="l" t="t" r="r" b="b"/>
              <a:pathLst>
                <a:path w="481" h="1441" extrusionOk="0">
                  <a:moveTo>
                    <a:pt x="240" y="0"/>
                  </a:moveTo>
                  <a:lnTo>
                    <a:pt x="120" y="540"/>
                  </a:lnTo>
                  <a:lnTo>
                    <a:pt x="60" y="1141"/>
                  </a:lnTo>
                  <a:lnTo>
                    <a:pt x="0" y="1441"/>
                  </a:lnTo>
                  <a:lnTo>
                    <a:pt x="240" y="1321"/>
                  </a:lnTo>
                  <a:lnTo>
                    <a:pt x="480" y="1081"/>
                  </a:lnTo>
                  <a:lnTo>
                    <a:pt x="480" y="961"/>
                  </a:lnTo>
                  <a:lnTo>
                    <a:pt x="360" y="1021"/>
                  </a:lnTo>
                  <a:lnTo>
                    <a:pt x="300" y="1021"/>
                  </a:lnTo>
                  <a:lnTo>
                    <a:pt x="360" y="961"/>
                  </a:lnTo>
                  <a:lnTo>
                    <a:pt x="420" y="901"/>
                  </a:lnTo>
                  <a:lnTo>
                    <a:pt x="360" y="720"/>
                  </a:lnTo>
                  <a:lnTo>
                    <a:pt x="24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4200900" y="832375"/>
              <a:ext cx="19550" cy="54050"/>
            </a:xfrm>
            <a:custGeom>
              <a:avLst/>
              <a:gdLst/>
              <a:ahLst/>
              <a:cxnLst/>
              <a:rect l="l" t="t" r="r" b="b"/>
              <a:pathLst>
                <a:path w="782" h="2162" extrusionOk="0">
                  <a:moveTo>
                    <a:pt x="361" y="0"/>
                  </a:moveTo>
                  <a:lnTo>
                    <a:pt x="361" y="60"/>
                  </a:lnTo>
                  <a:lnTo>
                    <a:pt x="181" y="660"/>
                  </a:lnTo>
                  <a:lnTo>
                    <a:pt x="61" y="1321"/>
                  </a:lnTo>
                  <a:lnTo>
                    <a:pt x="61" y="1681"/>
                  </a:lnTo>
                  <a:lnTo>
                    <a:pt x="1" y="1921"/>
                  </a:lnTo>
                  <a:lnTo>
                    <a:pt x="61" y="2161"/>
                  </a:lnTo>
                  <a:lnTo>
                    <a:pt x="361" y="1861"/>
                  </a:lnTo>
                  <a:lnTo>
                    <a:pt x="241" y="1921"/>
                  </a:lnTo>
                  <a:lnTo>
                    <a:pt x="181" y="1921"/>
                  </a:lnTo>
                  <a:lnTo>
                    <a:pt x="241" y="1861"/>
                  </a:lnTo>
                  <a:lnTo>
                    <a:pt x="361" y="1801"/>
                  </a:lnTo>
                  <a:lnTo>
                    <a:pt x="661" y="1501"/>
                  </a:lnTo>
                  <a:lnTo>
                    <a:pt x="781" y="1441"/>
                  </a:lnTo>
                  <a:lnTo>
                    <a:pt x="721" y="1141"/>
                  </a:lnTo>
                  <a:lnTo>
                    <a:pt x="601" y="961"/>
                  </a:lnTo>
                  <a:lnTo>
                    <a:pt x="541" y="660"/>
                  </a:lnTo>
                  <a:lnTo>
                    <a:pt x="421" y="300"/>
                  </a:lnTo>
                  <a:lnTo>
                    <a:pt x="3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4489025" y="589275"/>
              <a:ext cx="4525" cy="10525"/>
            </a:xfrm>
            <a:custGeom>
              <a:avLst/>
              <a:gdLst/>
              <a:ahLst/>
              <a:cxnLst/>
              <a:rect l="l" t="t" r="r" b="b"/>
              <a:pathLst>
                <a:path w="181" h="421" extrusionOk="0">
                  <a:moveTo>
                    <a:pt x="121" y="0"/>
                  </a:moveTo>
                  <a:lnTo>
                    <a:pt x="61" y="180"/>
                  </a:lnTo>
                  <a:lnTo>
                    <a:pt x="1" y="420"/>
                  </a:lnTo>
                  <a:lnTo>
                    <a:pt x="121" y="300"/>
                  </a:lnTo>
                  <a:lnTo>
                    <a:pt x="1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5236350" y="1168500"/>
              <a:ext cx="1525" cy="25"/>
            </a:xfrm>
            <a:custGeom>
              <a:avLst/>
              <a:gdLst/>
              <a:ahLst/>
              <a:cxnLst/>
              <a:rect l="l" t="t" r="r" b="b"/>
              <a:pathLst>
                <a:path w="61" h="1" extrusionOk="0">
                  <a:moveTo>
                    <a:pt x="0" y="1"/>
                  </a:moveTo>
                  <a:lnTo>
                    <a:pt x="0" y="1"/>
                  </a:lnTo>
                  <a:lnTo>
                    <a:pt x="60" y="1"/>
                  </a:lnTo>
                  <a:lnTo>
                    <a:pt x="60" y="1"/>
                  </a:lnTo>
                  <a:lnTo>
                    <a:pt x="60" y="1"/>
                  </a:lnTo>
                  <a:lnTo>
                    <a:pt x="60" y="1"/>
                  </a:lnTo>
                  <a:lnTo>
                    <a:pt x="0" y="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5282875" y="1212025"/>
              <a:ext cx="3025" cy="6025"/>
            </a:xfrm>
            <a:custGeom>
              <a:avLst/>
              <a:gdLst/>
              <a:ahLst/>
              <a:cxnLst/>
              <a:rect l="l" t="t" r="r" b="b"/>
              <a:pathLst>
                <a:path w="121" h="241" extrusionOk="0">
                  <a:moveTo>
                    <a:pt x="0" y="1"/>
                  </a:moveTo>
                  <a:lnTo>
                    <a:pt x="60" y="121"/>
                  </a:lnTo>
                  <a:lnTo>
                    <a:pt x="120" y="241"/>
                  </a:lnTo>
                  <a:lnTo>
                    <a:pt x="120" y="241"/>
                  </a:lnTo>
                  <a:lnTo>
                    <a:pt x="60"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5426925" y="1219525"/>
              <a:ext cx="15025" cy="9050"/>
            </a:xfrm>
            <a:custGeom>
              <a:avLst/>
              <a:gdLst/>
              <a:ahLst/>
              <a:cxnLst/>
              <a:rect l="l" t="t" r="r" b="b"/>
              <a:pathLst>
                <a:path w="601" h="362" extrusionOk="0">
                  <a:moveTo>
                    <a:pt x="1" y="1"/>
                  </a:moveTo>
                  <a:lnTo>
                    <a:pt x="61" y="61"/>
                  </a:lnTo>
                  <a:lnTo>
                    <a:pt x="421" y="361"/>
                  </a:lnTo>
                  <a:lnTo>
                    <a:pt x="601" y="301"/>
                  </a:lnTo>
                  <a:lnTo>
                    <a:pt x="541" y="301"/>
                  </a:lnTo>
                  <a:lnTo>
                    <a:pt x="421" y="181"/>
                  </a:lnTo>
                  <a:lnTo>
                    <a:pt x="24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5245350" y="1129500"/>
              <a:ext cx="1525" cy="25"/>
            </a:xfrm>
            <a:custGeom>
              <a:avLst/>
              <a:gdLst/>
              <a:ahLst/>
              <a:cxnLst/>
              <a:rect l="l" t="t" r="r" b="b"/>
              <a:pathLst>
                <a:path w="61" h="1" extrusionOk="0">
                  <a:moveTo>
                    <a:pt x="1" y="0"/>
                  </a:moveTo>
                  <a:lnTo>
                    <a:pt x="1" y="0"/>
                  </a:lnTo>
                  <a:lnTo>
                    <a:pt x="1" y="0"/>
                  </a:lnTo>
                  <a:lnTo>
                    <a:pt x="1" y="0"/>
                  </a:lnTo>
                  <a:lnTo>
                    <a:pt x="61" y="0"/>
                  </a:lnTo>
                  <a:lnTo>
                    <a:pt x="6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5179325" y="1001950"/>
              <a:ext cx="25" cy="25"/>
            </a:xfrm>
            <a:custGeom>
              <a:avLst/>
              <a:gdLst/>
              <a:ahLst/>
              <a:cxnLst/>
              <a:rect l="l" t="t" r="r" b="b"/>
              <a:pathLst>
                <a:path w="1" h="1" extrusionOk="0">
                  <a:moveTo>
                    <a:pt x="0" y="0"/>
                  </a:moveTo>
                  <a:lnTo>
                    <a:pt x="0" y="0"/>
                  </a:lnTo>
                  <a:lnTo>
                    <a:pt x="0" y="0"/>
                  </a:lnTo>
                  <a:lnTo>
                    <a:pt x="0" y="0"/>
                  </a:lnTo>
                  <a:lnTo>
                    <a:pt x="0" y="0"/>
                  </a:lnTo>
                  <a:lnTo>
                    <a:pt x="0" y="0"/>
                  </a:lnTo>
                  <a:lnTo>
                    <a:pt x="0" y="0"/>
                  </a:lnTo>
                  <a:lnTo>
                    <a:pt x="0" y="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5234850" y="1257050"/>
              <a:ext cx="10525" cy="3025"/>
            </a:xfrm>
            <a:custGeom>
              <a:avLst/>
              <a:gdLst/>
              <a:ahLst/>
              <a:cxnLst/>
              <a:rect l="l" t="t" r="r" b="b"/>
              <a:pathLst>
                <a:path w="421" h="121" extrusionOk="0">
                  <a:moveTo>
                    <a:pt x="0" y="1"/>
                  </a:moveTo>
                  <a:lnTo>
                    <a:pt x="301" y="121"/>
                  </a:lnTo>
                  <a:lnTo>
                    <a:pt x="361" y="121"/>
                  </a:lnTo>
                  <a:lnTo>
                    <a:pt x="421" y="61"/>
                  </a:lnTo>
                  <a:lnTo>
                    <a:pt x="301"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5305375" y="1215025"/>
              <a:ext cx="30050" cy="36050"/>
            </a:xfrm>
            <a:custGeom>
              <a:avLst/>
              <a:gdLst/>
              <a:ahLst/>
              <a:cxnLst/>
              <a:rect l="l" t="t" r="r" b="b"/>
              <a:pathLst>
                <a:path w="1202" h="1442" extrusionOk="0">
                  <a:moveTo>
                    <a:pt x="1201" y="1"/>
                  </a:moveTo>
                  <a:lnTo>
                    <a:pt x="961" y="421"/>
                  </a:lnTo>
                  <a:lnTo>
                    <a:pt x="481" y="901"/>
                  </a:lnTo>
                  <a:lnTo>
                    <a:pt x="301" y="1141"/>
                  </a:lnTo>
                  <a:lnTo>
                    <a:pt x="601" y="541"/>
                  </a:lnTo>
                  <a:lnTo>
                    <a:pt x="121" y="1261"/>
                  </a:lnTo>
                  <a:lnTo>
                    <a:pt x="1" y="1441"/>
                  </a:lnTo>
                  <a:lnTo>
                    <a:pt x="1" y="1441"/>
                  </a:lnTo>
                  <a:lnTo>
                    <a:pt x="601" y="1321"/>
                  </a:lnTo>
                  <a:lnTo>
                    <a:pt x="841" y="901"/>
                  </a:lnTo>
                  <a:lnTo>
                    <a:pt x="120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5180825" y="1234550"/>
              <a:ext cx="28525" cy="34525"/>
            </a:xfrm>
            <a:custGeom>
              <a:avLst/>
              <a:gdLst/>
              <a:ahLst/>
              <a:cxnLst/>
              <a:rect l="l" t="t" r="r" b="b"/>
              <a:pathLst>
                <a:path w="1141" h="1381" extrusionOk="0">
                  <a:moveTo>
                    <a:pt x="181" y="0"/>
                  </a:moveTo>
                  <a:lnTo>
                    <a:pt x="61" y="300"/>
                  </a:lnTo>
                  <a:lnTo>
                    <a:pt x="1" y="480"/>
                  </a:lnTo>
                  <a:lnTo>
                    <a:pt x="61" y="480"/>
                  </a:lnTo>
                  <a:lnTo>
                    <a:pt x="601" y="1021"/>
                  </a:lnTo>
                  <a:lnTo>
                    <a:pt x="1081" y="1381"/>
                  </a:lnTo>
                  <a:lnTo>
                    <a:pt x="1141" y="1321"/>
                  </a:lnTo>
                  <a:lnTo>
                    <a:pt x="1021" y="1081"/>
                  </a:lnTo>
                  <a:lnTo>
                    <a:pt x="1021" y="1021"/>
                  </a:lnTo>
                  <a:lnTo>
                    <a:pt x="781" y="780"/>
                  </a:lnTo>
                  <a:lnTo>
                    <a:pt x="661" y="600"/>
                  </a:lnTo>
                  <a:lnTo>
                    <a:pt x="901" y="780"/>
                  </a:lnTo>
                  <a:lnTo>
                    <a:pt x="601" y="480"/>
                  </a:lnTo>
                  <a:lnTo>
                    <a:pt x="421" y="300"/>
                  </a:lnTo>
                  <a:lnTo>
                    <a:pt x="601" y="420"/>
                  </a:lnTo>
                  <a:lnTo>
                    <a:pt x="1141" y="720"/>
                  </a:lnTo>
                  <a:lnTo>
                    <a:pt x="1081" y="540"/>
                  </a:lnTo>
                  <a:lnTo>
                    <a:pt x="1021" y="480"/>
                  </a:lnTo>
                  <a:lnTo>
                    <a:pt x="901" y="420"/>
                  </a:lnTo>
                  <a:lnTo>
                    <a:pt x="841" y="360"/>
                  </a:lnTo>
                  <a:lnTo>
                    <a:pt x="361" y="180"/>
                  </a:lnTo>
                  <a:lnTo>
                    <a:pt x="301" y="120"/>
                  </a:lnTo>
                  <a:lnTo>
                    <a:pt x="241" y="120"/>
                  </a:lnTo>
                  <a:lnTo>
                    <a:pt x="241" y="60"/>
                  </a:lnTo>
                  <a:lnTo>
                    <a:pt x="1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5210850" y="1249550"/>
              <a:ext cx="22525" cy="13525"/>
            </a:xfrm>
            <a:custGeom>
              <a:avLst/>
              <a:gdLst/>
              <a:ahLst/>
              <a:cxnLst/>
              <a:rect l="l" t="t" r="r" b="b"/>
              <a:pathLst>
                <a:path w="901" h="541" extrusionOk="0">
                  <a:moveTo>
                    <a:pt x="0" y="0"/>
                  </a:moveTo>
                  <a:lnTo>
                    <a:pt x="180" y="240"/>
                  </a:lnTo>
                  <a:lnTo>
                    <a:pt x="756" y="481"/>
                  </a:lnTo>
                  <a:lnTo>
                    <a:pt x="756" y="481"/>
                  </a:lnTo>
                  <a:lnTo>
                    <a:pt x="420" y="240"/>
                  </a:lnTo>
                  <a:lnTo>
                    <a:pt x="120" y="60"/>
                  </a:lnTo>
                  <a:lnTo>
                    <a:pt x="0" y="0"/>
                  </a:lnTo>
                  <a:close/>
                  <a:moveTo>
                    <a:pt x="756" y="481"/>
                  </a:moveTo>
                  <a:lnTo>
                    <a:pt x="840" y="541"/>
                  </a:lnTo>
                  <a:lnTo>
                    <a:pt x="900" y="541"/>
                  </a:lnTo>
                  <a:lnTo>
                    <a:pt x="756" y="48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5296375" y="1248050"/>
              <a:ext cx="3025" cy="4525"/>
            </a:xfrm>
            <a:custGeom>
              <a:avLst/>
              <a:gdLst/>
              <a:ahLst/>
              <a:cxnLst/>
              <a:rect l="l" t="t" r="r" b="b"/>
              <a:pathLst>
                <a:path w="121" h="181" extrusionOk="0">
                  <a:moveTo>
                    <a:pt x="121" y="0"/>
                  </a:moveTo>
                  <a:lnTo>
                    <a:pt x="91" y="90"/>
                  </a:lnTo>
                  <a:lnTo>
                    <a:pt x="121" y="60"/>
                  </a:lnTo>
                  <a:lnTo>
                    <a:pt x="121" y="0"/>
                  </a:lnTo>
                  <a:close/>
                  <a:moveTo>
                    <a:pt x="91" y="90"/>
                  </a:moveTo>
                  <a:lnTo>
                    <a:pt x="0" y="180"/>
                  </a:lnTo>
                  <a:lnTo>
                    <a:pt x="61" y="180"/>
                  </a:lnTo>
                  <a:lnTo>
                    <a:pt x="91" y="9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5243850" y="1067975"/>
              <a:ext cx="7525" cy="4525"/>
            </a:xfrm>
            <a:custGeom>
              <a:avLst/>
              <a:gdLst/>
              <a:ahLst/>
              <a:cxnLst/>
              <a:rect l="l" t="t" r="r" b="b"/>
              <a:pathLst>
                <a:path w="301" h="181" extrusionOk="0">
                  <a:moveTo>
                    <a:pt x="1" y="0"/>
                  </a:moveTo>
                  <a:lnTo>
                    <a:pt x="1" y="120"/>
                  </a:lnTo>
                  <a:lnTo>
                    <a:pt x="301" y="180"/>
                  </a:lnTo>
                  <a:lnTo>
                    <a:pt x="2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5327900" y="1218025"/>
              <a:ext cx="21025" cy="30050"/>
            </a:xfrm>
            <a:custGeom>
              <a:avLst/>
              <a:gdLst/>
              <a:ahLst/>
              <a:cxnLst/>
              <a:rect l="l" t="t" r="r" b="b"/>
              <a:pathLst>
                <a:path w="841" h="1202" extrusionOk="0">
                  <a:moveTo>
                    <a:pt x="840" y="1"/>
                  </a:moveTo>
                  <a:lnTo>
                    <a:pt x="720" y="181"/>
                  </a:lnTo>
                  <a:lnTo>
                    <a:pt x="180" y="961"/>
                  </a:lnTo>
                  <a:lnTo>
                    <a:pt x="0" y="1201"/>
                  </a:lnTo>
                  <a:lnTo>
                    <a:pt x="420" y="1081"/>
                  </a:lnTo>
                  <a:lnTo>
                    <a:pt x="720" y="301"/>
                  </a:lnTo>
                  <a:lnTo>
                    <a:pt x="84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5251350" y="1123500"/>
              <a:ext cx="1525" cy="1525"/>
            </a:xfrm>
            <a:custGeom>
              <a:avLst/>
              <a:gdLst/>
              <a:ahLst/>
              <a:cxnLst/>
              <a:rect l="l" t="t" r="r" b="b"/>
              <a:pathLst>
                <a:path w="61" h="61" extrusionOk="0">
                  <a:moveTo>
                    <a:pt x="1" y="0"/>
                  </a:moveTo>
                  <a:lnTo>
                    <a:pt x="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5153825" y="1234550"/>
              <a:ext cx="31525" cy="43525"/>
            </a:xfrm>
            <a:custGeom>
              <a:avLst/>
              <a:gdLst/>
              <a:ahLst/>
              <a:cxnLst/>
              <a:rect l="l" t="t" r="r" b="b"/>
              <a:pathLst>
                <a:path w="1261" h="1741" extrusionOk="0">
                  <a:moveTo>
                    <a:pt x="900" y="0"/>
                  </a:moveTo>
                  <a:lnTo>
                    <a:pt x="840" y="60"/>
                  </a:lnTo>
                  <a:lnTo>
                    <a:pt x="720" y="420"/>
                  </a:lnTo>
                  <a:lnTo>
                    <a:pt x="600" y="540"/>
                  </a:lnTo>
                  <a:lnTo>
                    <a:pt x="360" y="1081"/>
                  </a:lnTo>
                  <a:lnTo>
                    <a:pt x="120" y="1501"/>
                  </a:lnTo>
                  <a:lnTo>
                    <a:pt x="60" y="1621"/>
                  </a:lnTo>
                  <a:lnTo>
                    <a:pt x="0" y="1741"/>
                  </a:lnTo>
                  <a:lnTo>
                    <a:pt x="720" y="1621"/>
                  </a:lnTo>
                  <a:lnTo>
                    <a:pt x="720" y="1561"/>
                  </a:lnTo>
                  <a:lnTo>
                    <a:pt x="780" y="1621"/>
                  </a:lnTo>
                  <a:lnTo>
                    <a:pt x="1261" y="1501"/>
                  </a:lnTo>
                  <a:lnTo>
                    <a:pt x="900" y="961"/>
                  </a:lnTo>
                  <a:lnTo>
                    <a:pt x="900" y="901"/>
                  </a:lnTo>
                  <a:lnTo>
                    <a:pt x="780" y="1021"/>
                  </a:lnTo>
                  <a:lnTo>
                    <a:pt x="840" y="720"/>
                  </a:lnTo>
                  <a:lnTo>
                    <a:pt x="840" y="600"/>
                  </a:lnTo>
                  <a:lnTo>
                    <a:pt x="900" y="300"/>
                  </a:lnTo>
                  <a:lnTo>
                    <a:pt x="90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5447950" y="1263050"/>
              <a:ext cx="13525" cy="10525"/>
            </a:xfrm>
            <a:custGeom>
              <a:avLst/>
              <a:gdLst/>
              <a:ahLst/>
              <a:cxnLst/>
              <a:rect l="l" t="t" r="r" b="b"/>
              <a:pathLst>
                <a:path w="541" h="421" extrusionOk="0">
                  <a:moveTo>
                    <a:pt x="0" y="1"/>
                  </a:moveTo>
                  <a:lnTo>
                    <a:pt x="240" y="421"/>
                  </a:lnTo>
                  <a:lnTo>
                    <a:pt x="540" y="421"/>
                  </a:lnTo>
                  <a:lnTo>
                    <a:pt x="60"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5450950" y="1273550"/>
              <a:ext cx="25" cy="1525"/>
            </a:xfrm>
            <a:custGeom>
              <a:avLst/>
              <a:gdLst/>
              <a:ahLst/>
              <a:cxnLst/>
              <a:rect l="l" t="t" r="r" b="b"/>
              <a:pathLst>
                <a:path w="1" h="61" extrusionOk="0">
                  <a:moveTo>
                    <a:pt x="0" y="61"/>
                  </a:moveTo>
                  <a:lnTo>
                    <a:pt x="0" y="61"/>
                  </a:lnTo>
                  <a:lnTo>
                    <a:pt x="0" y="1"/>
                  </a:lnTo>
                  <a:lnTo>
                    <a:pt x="0" y="1"/>
                  </a:lnTo>
                  <a:lnTo>
                    <a:pt x="0" y="61"/>
                  </a:lnTo>
                  <a:lnTo>
                    <a:pt x="0" y="6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a:off x="5285875" y="1192525"/>
              <a:ext cx="28525" cy="61550"/>
            </a:xfrm>
            <a:custGeom>
              <a:avLst/>
              <a:gdLst/>
              <a:ahLst/>
              <a:cxnLst/>
              <a:rect l="l" t="t" r="r" b="b"/>
              <a:pathLst>
                <a:path w="1141" h="2462" extrusionOk="0">
                  <a:moveTo>
                    <a:pt x="1141" y="0"/>
                  </a:moveTo>
                  <a:lnTo>
                    <a:pt x="961" y="241"/>
                  </a:lnTo>
                  <a:lnTo>
                    <a:pt x="541" y="661"/>
                  </a:lnTo>
                  <a:lnTo>
                    <a:pt x="420" y="781"/>
                  </a:lnTo>
                  <a:lnTo>
                    <a:pt x="120" y="1261"/>
                  </a:lnTo>
                  <a:lnTo>
                    <a:pt x="180" y="1441"/>
                  </a:lnTo>
                  <a:lnTo>
                    <a:pt x="60" y="1321"/>
                  </a:lnTo>
                  <a:lnTo>
                    <a:pt x="0" y="1381"/>
                  </a:lnTo>
                  <a:lnTo>
                    <a:pt x="120" y="1681"/>
                  </a:lnTo>
                  <a:lnTo>
                    <a:pt x="120" y="1801"/>
                  </a:lnTo>
                  <a:lnTo>
                    <a:pt x="60" y="1741"/>
                  </a:lnTo>
                  <a:lnTo>
                    <a:pt x="0" y="1681"/>
                  </a:lnTo>
                  <a:lnTo>
                    <a:pt x="0" y="2041"/>
                  </a:lnTo>
                  <a:lnTo>
                    <a:pt x="120" y="2461"/>
                  </a:lnTo>
                  <a:lnTo>
                    <a:pt x="360" y="2401"/>
                  </a:lnTo>
                  <a:lnTo>
                    <a:pt x="481" y="2221"/>
                  </a:lnTo>
                  <a:lnTo>
                    <a:pt x="601" y="1981"/>
                  </a:lnTo>
                  <a:lnTo>
                    <a:pt x="420" y="2041"/>
                  </a:lnTo>
                  <a:lnTo>
                    <a:pt x="300" y="2101"/>
                  </a:lnTo>
                  <a:lnTo>
                    <a:pt x="300" y="2101"/>
                  </a:lnTo>
                  <a:lnTo>
                    <a:pt x="360" y="2041"/>
                  </a:lnTo>
                  <a:lnTo>
                    <a:pt x="541" y="1861"/>
                  </a:lnTo>
                  <a:lnTo>
                    <a:pt x="721" y="1741"/>
                  </a:lnTo>
                  <a:lnTo>
                    <a:pt x="781" y="1501"/>
                  </a:lnTo>
                  <a:lnTo>
                    <a:pt x="901" y="1201"/>
                  </a:lnTo>
                  <a:lnTo>
                    <a:pt x="1021" y="601"/>
                  </a:lnTo>
                  <a:lnTo>
                    <a:pt x="1141" y="60"/>
                  </a:lnTo>
                  <a:lnTo>
                    <a:pt x="11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5278375" y="1183525"/>
              <a:ext cx="6025" cy="9025"/>
            </a:xfrm>
            <a:custGeom>
              <a:avLst/>
              <a:gdLst/>
              <a:ahLst/>
              <a:cxnLst/>
              <a:rect l="l" t="t" r="r" b="b"/>
              <a:pathLst>
                <a:path w="241" h="361" extrusionOk="0">
                  <a:moveTo>
                    <a:pt x="180" y="0"/>
                  </a:moveTo>
                  <a:lnTo>
                    <a:pt x="60" y="120"/>
                  </a:lnTo>
                  <a:lnTo>
                    <a:pt x="0" y="120"/>
                  </a:lnTo>
                  <a:lnTo>
                    <a:pt x="120" y="360"/>
                  </a:lnTo>
                  <a:lnTo>
                    <a:pt x="180" y="240"/>
                  </a:lnTo>
                  <a:lnTo>
                    <a:pt x="240" y="120"/>
                  </a:lnTo>
                  <a:lnTo>
                    <a:pt x="18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p:nvPr/>
          </p:nvSpPr>
          <p:spPr>
            <a:xfrm>
              <a:off x="5440425" y="1275050"/>
              <a:ext cx="1525" cy="1525"/>
            </a:xfrm>
            <a:custGeom>
              <a:avLst/>
              <a:gdLst/>
              <a:ahLst/>
              <a:cxnLst/>
              <a:rect l="l" t="t" r="r" b="b"/>
              <a:pathLst>
                <a:path w="61" h="61" extrusionOk="0">
                  <a:moveTo>
                    <a:pt x="1" y="1"/>
                  </a:moveTo>
                  <a:lnTo>
                    <a:pt x="1" y="61"/>
                  </a:lnTo>
                  <a:lnTo>
                    <a:pt x="61" y="6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a:off x="5267875" y="1165500"/>
              <a:ext cx="3025" cy="4550"/>
            </a:xfrm>
            <a:custGeom>
              <a:avLst/>
              <a:gdLst/>
              <a:ahLst/>
              <a:cxnLst/>
              <a:rect l="l" t="t" r="r" b="b"/>
              <a:pathLst>
                <a:path w="121" h="182" extrusionOk="0">
                  <a:moveTo>
                    <a:pt x="0" y="1"/>
                  </a:moveTo>
                  <a:lnTo>
                    <a:pt x="60" y="61"/>
                  </a:lnTo>
                  <a:lnTo>
                    <a:pt x="60" y="121"/>
                  </a:lnTo>
                  <a:lnTo>
                    <a:pt x="60" y="181"/>
                  </a:lnTo>
                  <a:lnTo>
                    <a:pt x="120" y="181"/>
                  </a:lnTo>
                  <a:lnTo>
                    <a:pt x="120" y="12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5273875" y="1174525"/>
              <a:ext cx="4525" cy="6025"/>
            </a:xfrm>
            <a:custGeom>
              <a:avLst/>
              <a:gdLst/>
              <a:ahLst/>
              <a:cxnLst/>
              <a:rect l="l" t="t" r="r" b="b"/>
              <a:pathLst>
                <a:path w="181" h="241" extrusionOk="0">
                  <a:moveTo>
                    <a:pt x="60" y="0"/>
                  </a:moveTo>
                  <a:lnTo>
                    <a:pt x="0" y="60"/>
                  </a:lnTo>
                  <a:lnTo>
                    <a:pt x="60" y="240"/>
                  </a:lnTo>
                  <a:lnTo>
                    <a:pt x="180"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5239350" y="1177525"/>
              <a:ext cx="1525" cy="1525"/>
            </a:xfrm>
            <a:custGeom>
              <a:avLst/>
              <a:gdLst/>
              <a:ahLst/>
              <a:cxnLst/>
              <a:rect l="l" t="t" r="r" b="b"/>
              <a:pathLst>
                <a:path w="61" h="61" extrusionOk="0">
                  <a:moveTo>
                    <a:pt x="61" y="0"/>
                  </a:moveTo>
                  <a:lnTo>
                    <a:pt x="1" y="60"/>
                  </a:lnTo>
                  <a:lnTo>
                    <a:pt x="6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5281375" y="1180525"/>
              <a:ext cx="16525" cy="39025"/>
            </a:xfrm>
            <a:custGeom>
              <a:avLst/>
              <a:gdLst/>
              <a:ahLst/>
              <a:cxnLst/>
              <a:rect l="l" t="t" r="r" b="b"/>
              <a:pathLst>
                <a:path w="661" h="1561" extrusionOk="0">
                  <a:moveTo>
                    <a:pt x="661" y="0"/>
                  </a:moveTo>
                  <a:lnTo>
                    <a:pt x="300" y="540"/>
                  </a:lnTo>
                  <a:lnTo>
                    <a:pt x="120" y="781"/>
                  </a:lnTo>
                  <a:lnTo>
                    <a:pt x="120" y="841"/>
                  </a:lnTo>
                  <a:lnTo>
                    <a:pt x="60" y="841"/>
                  </a:lnTo>
                  <a:lnTo>
                    <a:pt x="0" y="901"/>
                  </a:lnTo>
                  <a:lnTo>
                    <a:pt x="120" y="1021"/>
                  </a:lnTo>
                  <a:lnTo>
                    <a:pt x="180" y="1381"/>
                  </a:lnTo>
                  <a:lnTo>
                    <a:pt x="240" y="1561"/>
                  </a:lnTo>
                  <a:lnTo>
                    <a:pt x="420" y="1021"/>
                  </a:lnTo>
                  <a:lnTo>
                    <a:pt x="540" y="480"/>
                  </a:lnTo>
                  <a:lnTo>
                    <a:pt x="6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5276875" y="1191025"/>
              <a:ext cx="3025" cy="6025"/>
            </a:xfrm>
            <a:custGeom>
              <a:avLst/>
              <a:gdLst/>
              <a:ahLst/>
              <a:cxnLst/>
              <a:rect l="l" t="t" r="r" b="b"/>
              <a:pathLst>
                <a:path w="121" h="241" extrusionOk="0">
                  <a:moveTo>
                    <a:pt x="0" y="0"/>
                  </a:moveTo>
                  <a:lnTo>
                    <a:pt x="60" y="240"/>
                  </a:lnTo>
                  <a:lnTo>
                    <a:pt x="120" y="240"/>
                  </a:lnTo>
                  <a:lnTo>
                    <a:pt x="120" y="18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5242350" y="1245050"/>
              <a:ext cx="6025" cy="3025"/>
            </a:xfrm>
            <a:custGeom>
              <a:avLst/>
              <a:gdLst/>
              <a:ahLst/>
              <a:cxnLst/>
              <a:rect l="l" t="t" r="r" b="b"/>
              <a:pathLst>
                <a:path w="241" h="121" extrusionOk="0">
                  <a:moveTo>
                    <a:pt x="241" y="0"/>
                  </a:moveTo>
                  <a:lnTo>
                    <a:pt x="1" y="120"/>
                  </a:lnTo>
                  <a:lnTo>
                    <a:pt x="241" y="120"/>
                  </a:lnTo>
                  <a:lnTo>
                    <a:pt x="2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5174825" y="1147500"/>
              <a:ext cx="1525" cy="25"/>
            </a:xfrm>
            <a:custGeom>
              <a:avLst/>
              <a:gdLst/>
              <a:ahLst/>
              <a:cxnLst/>
              <a:rect l="l" t="t" r="r" b="b"/>
              <a:pathLst>
                <a:path w="61" h="1" extrusionOk="0">
                  <a:moveTo>
                    <a:pt x="0" y="1"/>
                  </a:moveTo>
                  <a:lnTo>
                    <a:pt x="0" y="1"/>
                  </a:lnTo>
                  <a:lnTo>
                    <a:pt x="60" y="1"/>
                  </a:lnTo>
                  <a:lnTo>
                    <a:pt x="60" y="1"/>
                  </a:lnTo>
                  <a:lnTo>
                    <a:pt x="0" y="1"/>
                  </a:lnTo>
                  <a:lnTo>
                    <a:pt x="0" y="1"/>
                  </a:lnTo>
                  <a:lnTo>
                    <a:pt x="0" y="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5278375" y="1290075"/>
              <a:ext cx="4525" cy="15025"/>
            </a:xfrm>
            <a:custGeom>
              <a:avLst/>
              <a:gdLst/>
              <a:ahLst/>
              <a:cxnLst/>
              <a:rect l="l" t="t" r="r" b="b"/>
              <a:pathLst>
                <a:path w="181" h="601" extrusionOk="0">
                  <a:moveTo>
                    <a:pt x="60" y="0"/>
                  </a:moveTo>
                  <a:lnTo>
                    <a:pt x="0" y="600"/>
                  </a:lnTo>
                  <a:lnTo>
                    <a:pt x="180" y="60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5080275" y="1119000"/>
              <a:ext cx="24050" cy="43525"/>
            </a:xfrm>
            <a:custGeom>
              <a:avLst/>
              <a:gdLst/>
              <a:ahLst/>
              <a:cxnLst/>
              <a:rect l="l" t="t" r="r" b="b"/>
              <a:pathLst>
                <a:path w="962" h="1741" extrusionOk="0">
                  <a:moveTo>
                    <a:pt x="481" y="480"/>
                  </a:moveTo>
                  <a:lnTo>
                    <a:pt x="541" y="660"/>
                  </a:lnTo>
                  <a:lnTo>
                    <a:pt x="571" y="720"/>
                  </a:lnTo>
                  <a:lnTo>
                    <a:pt x="481" y="480"/>
                  </a:lnTo>
                  <a:close/>
                  <a:moveTo>
                    <a:pt x="1" y="0"/>
                  </a:moveTo>
                  <a:lnTo>
                    <a:pt x="301" y="901"/>
                  </a:lnTo>
                  <a:lnTo>
                    <a:pt x="601" y="1681"/>
                  </a:lnTo>
                  <a:lnTo>
                    <a:pt x="601" y="1741"/>
                  </a:lnTo>
                  <a:lnTo>
                    <a:pt x="961" y="1381"/>
                  </a:lnTo>
                  <a:lnTo>
                    <a:pt x="901" y="1261"/>
                  </a:lnTo>
                  <a:lnTo>
                    <a:pt x="721" y="1021"/>
                  </a:lnTo>
                  <a:lnTo>
                    <a:pt x="571" y="720"/>
                  </a:lnTo>
                  <a:lnTo>
                    <a:pt x="661" y="961"/>
                  </a:lnTo>
                  <a:lnTo>
                    <a:pt x="721" y="1141"/>
                  </a:lnTo>
                  <a:lnTo>
                    <a:pt x="601" y="1021"/>
                  </a:lnTo>
                  <a:lnTo>
                    <a:pt x="421" y="780"/>
                  </a:lnTo>
                  <a:lnTo>
                    <a:pt x="241" y="4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5194325" y="1291575"/>
              <a:ext cx="3025" cy="3025"/>
            </a:xfrm>
            <a:custGeom>
              <a:avLst/>
              <a:gdLst/>
              <a:ahLst/>
              <a:cxnLst/>
              <a:rect l="l" t="t" r="r" b="b"/>
              <a:pathLst>
                <a:path w="121" h="121" extrusionOk="0">
                  <a:moveTo>
                    <a:pt x="1" y="0"/>
                  </a:moveTo>
                  <a:lnTo>
                    <a:pt x="12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p:cNvSpPr/>
            <p:nvPr/>
          </p:nvSpPr>
          <p:spPr>
            <a:xfrm>
              <a:off x="5176325" y="1293075"/>
              <a:ext cx="28525" cy="16525"/>
            </a:xfrm>
            <a:custGeom>
              <a:avLst/>
              <a:gdLst/>
              <a:ahLst/>
              <a:cxnLst/>
              <a:rect l="l" t="t" r="r" b="b"/>
              <a:pathLst>
                <a:path w="1141" h="661" extrusionOk="0">
                  <a:moveTo>
                    <a:pt x="361" y="0"/>
                  </a:moveTo>
                  <a:lnTo>
                    <a:pt x="0" y="60"/>
                  </a:lnTo>
                  <a:lnTo>
                    <a:pt x="241" y="240"/>
                  </a:lnTo>
                  <a:lnTo>
                    <a:pt x="481" y="420"/>
                  </a:lnTo>
                  <a:lnTo>
                    <a:pt x="1141" y="660"/>
                  </a:lnTo>
                  <a:lnTo>
                    <a:pt x="961" y="540"/>
                  </a:lnTo>
                  <a:lnTo>
                    <a:pt x="3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p:cNvSpPr/>
            <p:nvPr/>
          </p:nvSpPr>
          <p:spPr>
            <a:xfrm>
              <a:off x="4883700" y="1788275"/>
              <a:ext cx="609275" cy="148600"/>
            </a:xfrm>
            <a:custGeom>
              <a:avLst/>
              <a:gdLst/>
              <a:ahLst/>
              <a:cxnLst/>
              <a:rect l="l" t="t" r="r" b="b"/>
              <a:pathLst>
                <a:path w="24371" h="5944" extrusionOk="0">
                  <a:moveTo>
                    <a:pt x="24371" y="1"/>
                  </a:moveTo>
                  <a:lnTo>
                    <a:pt x="60" y="4322"/>
                  </a:lnTo>
                  <a:lnTo>
                    <a:pt x="0" y="5943"/>
                  </a:lnTo>
                  <a:lnTo>
                    <a:pt x="0" y="5943"/>
                  </a:lnTo>
                  <a:lnTo>
                    <a:pt x="24371" y="1621"/>
                  </a:lnTo>
                  <a:lnTo>
                    <a:pt x="2437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4879200" y="1099475"/>
              <a:ext cx="216125" cy="222125"/>
            </a:xfrm>
            <a:custGeom>
              <a:avLst/>
              <a:gdLst/>
              <a:ahLst/>
              <a:cxnLst/>
              <a:rect l="l" t="t" r="r" b="b"/>
              <a:pathLst>
                <a:path w="8645" h="8885" extrusionOk="0">
                  <a:moveTo>
                    <a:pt x="5643" y="4383"/>
                  </a:moveTo>
                  <a:lnTo>
                    <a:pt x="5523" y="4443"/>
                  </a:lnTo>
                  <a:lnTo>
                    <a:pt x="5403" y="4443"/>
                  </a:lnTo>
                  <a:lnTo>
                    <a:pt x="5523" y="4383"/>
                  </a:lnTo>
                  <a:close/>
                  <a:moveTo>
                    <a:pt x="6363" y="1"/>
                  </a:moveTo>
                  <a:lnTo>
                    <a:pt x="6183" y="61"/>
                  </a:lnTo>
                  <a:lnTo>
                    <a:pt x="6183" y="241"/>
                  </a:lnTo>
                  <a:lnTo>
                    <a:pt x="6063" y="661"/>
                  </a:lnTo>
                  <a:lnTo>
                    <a:pt x="6063" y="1021"/>
                  </a:lnTo>
                  <a:lnTo>
                    <a:pt x="6063" y="1381"/>
                  </a:lnTo>
                  <a:lnTo>
                    <a:pt x="6063" y="1742"/>
                  </a:lnTo>
                  <a:lnTo>
                    <a:pt x="6183" y="2042"/>
                  </a:lnTo>
                  <a:lnTo>
                    <a:pt x="6243" y="2282"/>
                  </a:lnTo>
                  <a:lnTo>
                    <a:pt x="6243" y="2342"/>
                  </a:lnTo>
                  <a:lnTo>
                    <a:pt x="6183" y="2282"/>
                  </a:lnTo>
                  <a:lnTo>
                    <a:pt x="6063" y="2102"/>
                  </a:lnTo>
                  <a:lnTo>
                    <a:pt x="5943" y="1802"/>
                  </a:lnTo>
                  <a:lnTo>
                    <a:pt x="5763" y="1441"/>
                  </a:lnTo>
                  <a:lnTo>
                    <a:pt x="5703" y="1021"/>
                  </a:lnTo>
                  <a:lnTo>
                    <a:pt x="5643" y="661"/>
                  </a:lnTo>
                  <a:lnTo>
                    <a:pt x="5643" y="361"/>
                  </a:lnTo>
                  <a:lnTo>
                    <a:pt x="5583" y="541"/>
                  </a:lnTo>
                  <a:lnTo>
                    <a:pt x="5583" y="661"/>
                  </a:lnTo>
                  <a:lnTo>
                    <a:pt x="5523" y="961"/>
                  </a:lnTo>
                  <a:lnTo>
                    <a:pt x="5523" y="1321"/>
                  </a:lnTo>
                  <a:lnTo>
                    <a:pt x="5523" y="1742"/>
                  </a:lnTo>
                  <a:lnTo>
                    <a:pt x="5583" y="2102"/>
                  </a:lnTo>
                  <a:lnTo>
                    <a:pt x="5643" y="2402"/>
                  </a:lnTo>
                  <a:lnTo>
                    <a:pt x="5763" y="2642"/>
                  </a:lnTo>
                  <a:lnTo>
                    <a:pt x="5763" y="2702"/>
                  </a:lnTo>
                  <a:lnTo>
                    <a:pt x="5703" y="2642"/>
                  </a:lnTo>
                  <a:lnTo>
                    <a:pt x="5583" y="2462"/>
                  </a:lnTo>
                  <a:lnTo>
                    <a:pt x="5403" y="2162"/>
                  </a:lnTo>
                  <a:lnTo>
                    <a:pt x="5223" y="1802"/>
                  </a:lnTo>
                  <a:lnTo>
                    <a:pt x="5103" y="1381"/>
                  </a:lnTo>
                  <a:lnTo>
                    <a:pt x="5043" y="961"/>
                  </a:lnTo>
                  <a:lnTo>
                    <a:pt x="5043" y="661"/>
                  </a:lnTo>
                  <a:lnTo>
                    <a:pt x="5043" y="481"/>
                  </a:lnTo>
                  <a:lnTo>
                    <a:pt x="4922" y="481"/>
                  </a:lnTo>
                  <a:lnTo>
                    <a:pt x="4982" y="1021"/>
                  </a:lnTo>
                  <a:lnTo>
                    <a:pt x="5043" y="1261"/>
                  </a:lnTo>
                  <a:lnTo>
                    <a:pt x="5043" y="1441"/>
                  </a:lnTo>
                  <a:lnTo>
                    <a:pt x="5103" y="1621"/>
                  </a:lnTo>
                  <a:lnTo>
                    <a:pt x="5223" y="2102"/>
                  </a:lnTo>
                  <a:lnTo>
                    <a:pt x="5403" y="2582"/>
                  </a:lnTo>
                  <a:lnTo>
                    <a:pt x="5643" y="3002"/>
                  </a:lnTo>
                  <a:lnTo>
                    <a:pt x="5943" y="3362"/>
                  </a:lnTo>
                  <a:lnTo>
                    <a:pt x="6123" y="3602"/>
                  </a:lnTo>
                  <a:lnTo>
                    <a:pt x="5883" y="3422"/>
                  </a:lnTo>
                  <a:lnTo>
                    <a:pt x="5403" y="2942"/>
                  </a:lnTo>
                  <a:lnTo>
                    <a:pt x="5403" y="3002"/>
                  </a:lnTo>
                  <a:lnTo>
                    <a:pt x="5343" y="2942"/>
                  </a:lnTo>
                  <a:lnTo>
                    <a:pt x="5163" y="2822"/>
                  </a:lnTo>
                  <a:lnTo>
                    <a:pt x="5103" y="2762"/>
                  </a:lnTo>
                  <a:lnTo>
                    <a:pt x="4802" y="2822"/>
                  </a:lnTo>
                  <a:lnTo>
                    <a:pt x="5463" y="3302"/>
                  </a:lnTo>
                  <a:lnTo>
                    <a:pt x="5703" y="3422"/>
                  </a:lnTo>
                  <a:lnTo>
                    <a:pt x="5463" y="3362"/>
                  </a:lnTo>
                  <a:lnTo>
                    <a:pt x="4862" y="3122"/>
                  </a:lnTo>
                  <a:lnTo>
                    <a:pt x="5223" y="3362"/>
                  </a:lnTo>
                  <a:lnTo>
                    <a:pt x="4922" y="3242"/>
                  </a:lnTo>
                  <a:lnTo>
                    <a:pt x="4562" y="3122"/>
                  </a:lnTo>
                  <a:lnTo>
                    <a:pt x="4142" y="3122"/>
                  </a:lnTo>
                  <a:lnTo>
                    <a:pt x="3962" y="3062"/>
                  </a:lnTo>
                  <a:lnTo>
                    <a:pt x="4742" y="3542"/>
                  </a:lnTo>
                  <a:lnTo>
                    <a:pt x="5643" y="4023"/>
                  </a:lnTo>
                  <a:lnTo>
                    <a:pt x="6063" y="4203"/>
                  </a:lnTo>
                  <a:lnTo>
                    <a:pt x="5583" y="4083"/>
                  </a:lnTo>
                  <a:lnTo>
                    <a:pt x="5163" y="3963"/>
                  </a:lnTo>
                  <a:lnTo>
                    <a:pt x="4382" y="3963"/>
                  </a:lnTo>
                  <a:lnTo>
                    <a:pt x="3902" y="3842"/>
                  </a:lnTo>
                  <a:lnTo>
                    <a:pt x="4202" y="4023"/>
                  </a:lnTo>
                  <a:lnTo>
                    <a:pt x="4742" y="4203"/>
                  </a:lnTo>
                  <a:lnTo>
                    <a:pt x="5223" y="4383"/>
                  </a:lnTo>
                  <a:lnTo>
                    <a:pt x="5403" y="4443"/>
                  </a:lnTo>
                  <a:lnTo>
                    <a:pt x="5163" y="4443"/>
                  </a:lnTo>
                  <a:lnTo>
                    <a:pt x="4682" y="4383"/>
                  </a:lnTo>
                  <a:lnTo>
                    <a:pt x="4142" y="4263"/>
                  </a:lnTo>
                  <a:lnTo>
                    <a:pt x="3242" y="4023"/>
                  </a:lnTo>
                  <a:lnTo>
                    <a:pt x="3902" y="4323"/>
                  </a:lnTo>
                  <a:lnTo>
                    <a:pt x="3062" y="4143"/>
                  </a:lnTo>
                  <a:lnTo>
                    <a:pt x="3482" y="4443"/>
                  </a:lnTo>
                  <a:lnTo>
                    <a:pt x="3902" y="4743"/>
                  </a:lnTo>
                  <a:lnTo>
                    <a:pt x="4262" y="4923"/>
                  </a:lnTo>
                  <a:lnTo>
                    <a:pt x="4562" y="4983"/>
                  </a:lnTo>
                  <a:lnTo>
                    <a:pt x="4262" y="4983"/>
                  </a:lnTo>
                  <a:lnTo>
                    <a:pt x="3842" y="4863"/>
                  </a:lnTo>
                  <a:lnTo>
                    <a:pt x="3362" y="4683"/>
                  </a:lnTo>
                  <a:lnTo>
                    <a:pt x="2461" y="4263"/>
                  </a:lnTo>
                  <a:lnTo>
                    <a:pt x="2161" y="4083"/>
                  </a:lnTo>
                  <a:lnTo>
                    <a:pt x="2461" y="4443"/>
                  </a:lnTo>
                  <a:lnTo>
                    <a:pt x="2822" y="4743"/>
                  </a:lnTo>
                  <a:lnTo>
                    <a:pt x="3182" y="5043"/>
                  </a:lnTo>
                  <a:lnTo>
                    <a:pt x="3542" y="5223"/>
                  </a:lnTo>
                  <a:lnTo>
                    <a:pt x="3782" y="5343"/>
                  </a:lnTo>
                  <a:lnTo>
                    <a:pt x="3542" y="5343"/>
                  </a:lnTo>
                  <a:lnTo>
                    <a:pt x="3122" y="5223"/>
                  </a:lnTo>
                  <a:lnTo>
                    <a:pt x="2641" y="4983"/>
                  </a:lnTo>
                  <a:lnTo>
                    <a:pt x="2221" y="4743"/>
                  </a:lnTo>
                  <a:lnTo>
                    <a:pt x="1861" y="4443"/>
                  </a:lnTo>
                  <a:lnTo>
                    <a:pt x="1381" y="4083"/>
                  </a:lnTo>
                  <a:lnTo>
                    <a:pt x="1201" y="3902"/>
                  </a:lnTo>
                  <a:lnTo>
                    <a:pt x="1321" y="4083"/>
                  </a:lnTo>
                  <a:lnTo>
                    <a:pt x="1561" y="4563"/>
                  </a:lnTo>
                  <a:lnTo>
                    <a:pt x="1801" y="4923"/>
                  </a:lnTo>
                  <a:lnTo>
                    <a:pt x="2041" y="5283"/>
                  </a:lnTo>
                  <a:lnTo>
                    <a:pt x="2401" y="5643"/>
                  </a:lnTo>
                  <a:lnTo>
                    <a:pt x="2641" y="5883"/>
                  </a:lnTo>
                  <a:lnTo>
                    <a:pt x="2882" y="6063"/>
                  </a:lnTo>
                  <a:lnTo>
                    <a:pt x="2641" y="5943"/>
                  </a:lnTo>
                  <a:lnTo>
                    <a:pt x="2281" y="5763"/>
                  </a:lnTo>
                  <a:lnTo>
                    <a:pt x="1861" y="5463"/>
                  </a:lnTo>
                  <a:lnTo>
                    <a:pt x="1561" y="5223"/>
                  </a:lnTo>
                  <a:lnTo>
                    <a:pt x="1261" y="4923"/>
                  </a:lnTo>
                  <a:lnTo>
                    <a:pt x="1621" y="5343"/>
                  </a:lnTo>
                  <a:lnTo>
                    <a:pt x="2041" y="5823"/>
                  </a:lnTo>
                  <a:lnTo>
                    <a:pt x="2461" y="6123"/>
                  </a:lnTo>
                  <a:lnTo>
                    <a:pt x="2882" y="6304"/>
                  </a:lnTo>
                  <a:lnTo>
                    <a:pt x="3182" y="6364"/>
                  </a:lnTo>
                  <a:lnTo>
                    <a:pt x="2882" y="6364"/>
                  </a:lnTo>
                  <a:lnTo>
                    <a:pt x="2401" y="6243"/>
                  </a:lnTo>
                  <a:lnTo>
                    <a:pt x="1921" y="6063"/>
                  </a:lnTo>
                  <a:lnTo>
                    <a:pt x="1441" y="5763"/>
                  </a:lnTo>
                  <a:lnTo>
                    <a:pt x="1021" y="5403"/>
                  </a:lnTo>
                  <a:lnTo>
                    <a:pt x="901" y="5223"/>
                  </a:lnTo>
                  <a:lnTo>
                    <a:pt x="961" y="5403"/>
                  </a:lnTo>
                  <a:lnTo>
                    <a:pt x="1021" y="5523"/>
                  </a:lnTo>
                  <a:lnTo>
                    <a:pt x="1141" y="5703"/>
                  </a:lnTo>
                  <a:lnTo>
                    <a:pt x="1381" y="6063"/>
                  </a:lnTo>
                  <a:lnTo>
                    <a:pt x="1741" y="6424"/>
                  </a:lnTo>
                  <a:lnTo>
                    <a:pt x="2161" y="6724"/>
                  </a:lnTo>
                  <a:lnTo>
                    <a:pt x="2521" y="6964"/>
                  </a:lnTo>
                  <a:lnTo>
                    <a:pt x="2762" y="7084"/>
                  </a:lnTo>
                  <a:lnTo>
                    <a:pt x="2461" y="7024"/>
                  </a:lnTo>
                  <a:lnTo>
                    <a:pt x="2041" y="6904"/>
                  </a:lnTo>
                  <a:lnTo>
                    <a:pt x="1561" y="6664"/>
                  </a:lnTo>
                  <a:lnTo>
                    <a:pt x="1141" y="6304"/>
                  </a:lnTo>
                  <a:lnTo>
                    <a:pt x="781" y="6003"/>
                  </a:lnTo>
                  <a:lnTo>
                    <a:pt x="601" y="5823"/>
                  </a:lnTo>
                  <a:lnTo>
                    <a:pt x="481" y="5643"/>
                  </a:lnTo>
                  <a:lnTo>
                    <a:pt x="841" y="6304"/>
                  </a:lnTo>
                  <a:lnTo>
                    <a:pt x="1321" y="6844"/>
                  </a:lnTo>
                  <a:lnTo>
                    <a:pt x="1501" y="7084"/>
                  </a:lnTo>
                  <a:lnTo>
                    <a:pt x="1261" y="6904"/>
                  </a:lnTo>
                  <a:lnTo>
                    <a:pt x="661" y="6484"/>
                  </a:lnTo>
                  <a:lnTo>
                    <a:pt x="360" y="6243"/>
                  </a:lnTo>
                  <a:lnTo>
                    <a:pt x="120" y="5943"/>
                  </a:lnTo>
                  <a:lnTo>
                    <a:pt x="180" y="6123"/>
                  </a:lnTo>
                  <a:lnTo>
                    <a:pt x="360" y="6784"/>
                  </a:lnTo>
                  <a:lnTo>
                    <a:pt x="661" y="7324"/>
                  </a:lnTo>
                  <a:lnTo>
                    <a:pt x="781" y="7504"/>
                  </a:lnTo>
                  <a:lnTo>
                    <a:pt x="841" y="7564"/>
                  </a:lnTo>
                  <a:lnTo>
                    <a:pt x="781" y="7564"/>
                  </a:lnTo>
                  <a:lnTo>
                    <a:pt x="601" y="7384"/>
                  </a:lnTo>
                  <a:lnTo>
                    <a:pt x="360" y="7204"/>
                  </a:lnTo>
                  <a:lnTo>
                    <a:pt x="120" y="6904"/>
                  </a:lnTo>
                  <a:lnTo>
                    <a:pt x="0" y="6784"/>
                  </a:lnTo>
                  <a:lnTo>
                    <a:pt x="60" y="7084"/>
                  </a:lnTo>
                  <a:lnTo>
                    <a:pt x="180" y="7444"/>
                  </a:lnTo>
                  <a:lnTo>
                    <a:pt x="360" y="7924"/>
                  </a:lnTo>
                  <a:lnTo>
                    <a:pt x="541" y="8284"/>
                  </a:lnTo>
                  <a:lnTo>
                    <a:pt x="721" y="8645"/>
                  </a:lnTo>
                  <a:lnTo>
                    <a:pt x="901" y="8885"/>
                  </a:lnTo>
                  <a:lnTo>
                    <a:pt x="961" y="8885"/>
                  </a:lnTo>
                  <a:lnTo>
                    <a:pt x="4502" y="8284"/>
                  </a:lnTo>
                  <a:lnTo>
                    <a:pt x="5463" y="6724"/>
                  </a:lnTo>
                  <a:lnTo>
                    <a:pt x="6423" y="5283"/>
                  </a:lnTo>
                  <a:lnTo>
                    <a:pt x="7504" y="3842"/>
                  </a:lnTo>
                  <a:lnTo>
                    <a:pt x="8644" y="2582"/>
                  </a:lnTo>
                  <a:lnTo>
                    <a:pt x="8584" y="2522"/>
                  </a:lnTo>
                  <a:lnTo>
                    <a:pt x="8104" y="1802"/>
                  </a:lnTo>
                  <a:lnTo>
                    <a:pt x="7684" y="1021"/>
                  </a:lnTo>
                  <a:lnTo>
                    <a:pt x="7564" y="841"/>
                  </a:lnTo>
                  <a:lnTo>
                    <a:pt x="7684" y="1561"/>
                  </a:lnTo>
                  <a:lnTo>
                    <a:pt x="7984" y="2282"/>
                  </a:lnTo>
                  <a:lnTo>
                    <a:pt x="8044" y="2522"/>
                  </a:lnTo>
                  <a:lnTo>
                    <a:pt x="7864" y="2342"/>
                  </a:lnTo>
                  <a:lnTo>
                    <a:pt x="7504" y="1742"/>
                  </a:lnTo>
                  <a:lnTo>
                    <a:pt x="7504" y="1802"/>
                  </a:lnTo>
                  <a:lnTo>
                    <a:pt x="7684" y="2162"/>
                  </a:lnTo>
                  <a:lnTo>
                    <a:pt x="7864" y="2522"/>
                  </a:lnTo>
                  <a:lnTo>
                    <a:pt x="7984" y="2762"/>
                  </a:lnTo>
                  <a:lnTo>
                    <a:pt x="7804" y="2582"/>
                  </a:lnTo>
                  <a:lnTo>
                    <a:pt x="7504" y="2282"/>
                  </a:lnTo>
                  <a:lnTo>
                    <a:pt x="7263" y="1922"/>
                  </a:lnTo>
                  <a:lnTo>
                    <a:pt x="7083" y="1561"/>
                  </a:lnTo>
                  <a:lnTo>
                    <a:pt x="6903" y="1261"/>
                  </a:lnTo>
                  <a:lnTo>
                    <a:pt x="6963" y="1501"/>
                  </a:lnTo>
                  <a:lnTo>
                    <a:pt x="7023" y="1922"/>
                  </a:lnTo>
                  <a:lnTo>
                    <a:pt x="7083" y="2222"/>
                  </a:lnTo>
                  <a:lnTo>
                    <a:pt x="7203" y="2462"/>
                  </a:lnTo>
                  <a:lnTo>
                    <a:pt x="7203" y="2522"/>
                  </a:lnTo>
                  <a:lnTo>
                    <a:pt x="7143" y="2462"/>
                  </a:lnTo>
                  <a:lnTo>
                    <a:pt x="7023" y="2282"/>
                  </a:lnTo>
                  <a:lnTo>
                    <a:pt x="6843" y="1982"/>
                  </a:lnTo>
                  <a:lnTo>
                    <a:pt x="6663" y="1561"/>
                  </a:lnTo>
                  <a:lnTo>
                    <a:pt x="6423" y="781"/>
                  </a:lnTo>
                  <a:lnTo>
                    <a:pt x="6363" y="301"/>
                  </a:lnTo>
                  <a:lnTo>
                    <a:pt x="6363"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5209325" y="1179025"/>
              <a:ext cx="3050" cy="3025"/>
            </a:xfrm>
            <a:custGeom>
              <a:avLst/>
              <a:gdLst/>
              <a:ahLst/>
              <a:cxnLst/>
              <a:rect l="l" t="t" r="r" b="b"/>
              <a:pathLst>
                <a:path w="122" h="121" extrusionOk="0">
                  <a:moveTo>
                    <a:pt x="1" y="0"/>
                  </a:moveTo>
                  <a:lnTo>
                    <a:pt x="1" y="120"/>
                  </a:lnTo>
                  <a:lnTo>
                    <a:pt x="121" y="12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5213850" y="1158000"/>
              <a:ext cx="19525" cy="9025"/>
            </a:xfrm>
            <a:custGeom>
              <a:avLst/>
              <a:gdLst/>
              <a:ahLst/>
              <a:cxnLst/>
              <a:rect l="l" t="t" r="r" b="b"/>
              <a:pathLst>
                <a:path w="781" h="361" extrusionOk="0">
                  <a:moveTo>
                    <a:pt x="720" y="1"/>
                  </a:moveTo>
                  <a:lnTo>
                    <a:pt x="480" y="121"/>
                  </a:lnTo>
                  <a:lnTo>
                    <a:pt x="780" y="61"/>
                  </a:lnTo>
                  <a:lnTo>
                    <a:pt x="720" y="1"/>
                  </a:lnTo>
                  <a:close/>
                  <a:moveTo>
                    <a:pt x="480" y="121"/>
                  </a:moveTo>
                  <a:lnTo>
                    <a:pt x="180" y="181"/>
                  </a:lnTo>
                  <a:lnTo>
                    <a:pt x="180" y="241"/>
                  </a:lnTo>
                  <a:lnTo>
                    <a:pt x="0" y="241"/>
                  </a:lnTo>
                  <a:lnTo>
                    <a:pt x="0" y="361"/>
                  </a:lnTo>
                  <a:lnTo>
                    <a:pt x="240" y="301"/>
                  </a:lnTo>
                  <a:lnTo>
                    <a:pt x="480" y="12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5119300" y="1057475"/>
              <a:ext cx="6025" cy="7525"/>
            </a:xfrm>
            <a:custGeom>
              <a:avLst/>
              <a:gdLst/>
              <a:ahLst/>
              <a:cxnLst/>
              <a:rect l="l" t="t" r="r" b="b"/>
              <a:pathLst>
                <a:path w="241" h="301" extrusionOk="0">
                  <a:moveTo>
                    <a:pt x="60" y="0"/>
                  </a:moveTo>
                  <a:lnTo>
                    <a:pt x="0" y="180"/>
                  </a:lnTo>
                  <a:lnTo>
                    <a:pt x="241" y="300"/>
                  </a:lnTo>
                  <a:lnTo>
                    <a:pt x="181" y="12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p:cNvSpPr/>
            <p:nvPr/>
          </p:nvSpPr>
          <p:spPr>
            <a:xfrm>
              <a:off x="5128300" y="1122000"/>
              <a:ext cx="3025" cy="6025"/>
            </a:xfrm>
            <a:custGeom>
              <a:avLst/>
              <a:gdLst/>
              <a:ahLst/>
              <a:cxnLst/>
              <a:rect l="l" t="t" r="r" b="b"/>
              <a:pathLst>
                <a:path w="121" h="241" extrusionOk="0">
                  <a:moveTo>
                    <a:pt x="1" y="0"/>
                  </a:moveTo>
                  <a:lnTo>
                    <a:pt x="61" y="240"/>
                  </a:lnTo>
                  <a:lnTo>
                    <a:pt x="121" y="18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p:cNvSpPr/>
            <p:nvPr/>
          </p:nvSpPr>
          <p:spPr>
            <a:xfrm>
              <a:off x="5099800" y="1096475"/>
              <a:ext cx="12025" cy="55550"/>
            </a:xfrm>
            <a:custGeom>
              <a:avLst/>
              <a:gdLst/>
              <a:ahLst/>
              <a:cxnLst/>
              <a:rect l="l" t="t" r="r" b="b"/>
              <a:pathLst>
                <a:path w="481" h="2222" extrusionOk="0">
                  <a:moveTo>
                    <a:pt x="60" y="1"/>
                  </a:moveTo>
                  <a:lnTo>
                    <a:pt x="60" y="361"/>
                  </a:lnTo>
                  <a:lnTo>
                    <a:pt x="0" y="781"/>
                  </a:lnTo>
                  <a:lnTo>
                    <a:pt x="60" y="1501"/>
                  </a:lnTo>
                  <a:lnTo>
                    <a:pt x="180" y="2162"/>
                  </a:lnTo>
                  <a:lnTo>
                    <a:pt x="240" y="2222"/>
                  </a:lnTo>
                  <a:lnTo>
                    <a:pt x="480" y="1922"/>
                  </a:lnTo>
                  <a:lnTo>
                    <a:pt x="360" y="1561"/>
                  </a:lnTo>
                  <a:lnTo>
                    <a:pt x="180" y="1021"/>
                  </a:lnTo>
                  <a:lnTo>
                    <a:pt x="120" y="481"/>
                  </a:lnTo>
                  <a:lnTo>
                    <a:pt x="120" y="61"/>
                  </a:lnTo>
                  <a:lnTo>
                    <a:pt x="18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5147800" y="1269050"/>
              <a:ext cx="4550" cy="10525"/>
            </a:xfrm>
            <a:custGeom>
              <a:avLst/>
              <a:gdLst/>
              <a:ahLst/>
              <a:cxnLst/>
              <a:rect l="l" t="t" r="r" b="b"/>
              <a:pathLst>
                <a:path w="182" h="421" extrusionOk="0">
                  <a:moveTo>
                    <a:pt x="181" y="1"/>
                  </a:moveTo>
                  <a:lnTo>
                    <a:pt x="121" y="181"/>
                  </a:lnTo>
                  <a:lnTo>
                    <a:pt x="181" y="61"/>
                  </a:lnTo>
                  <a:lnTo>
                    <a:pt x="181" y="1"/>
                  </a:lnTo>
                  <a:close/>
                  <a:moveTo>
                    <a:pt x="121" y="181"/>
                  </a:moveTo>
                  <a:lnTo>
                    <a:pt x="1" y="421"/>
                  </a:lnTo>
                  <a:lnTo>
                    <a:pt x="1" y="421"/>
                  </a:lnTo>
                  <a:lnTo>
                    <a:pt x="61" y="361"/>
                  </a:lnTo>
                  <a:lnTo>
                    <a:pt x="121" y="18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5158325" y="1155000"/>
              <a:ext cx="7525" cy="7525"/>
            </a:xfrm>
            <a:custGeom>
              <a:avLst/>
              <a:gdLst/>
              <a:ahLst/>
              <a:cxnLst/>
              <a:rect l="l" t="t" r="r" b="b"/>
              <a:pathLst>
                <a:path w="301" h="301" extrusionOk="0">
                  <a:moveTo>
                    <a:pt x="120" y="1"/>
                  </a:moveTo>
                  <a:lnTo>
                    <a:pt x="0" y="121"/>
                  </a:lnTo>
                  <a:lnTo>
                    <a:pt x="0" y="181"/>
                  </a:lnTo>
                  <a:lnTo>
                    <a:pt x="120" y="301"/>
                  </a:lnTo>
                  <a:lnTo>
                    <a:pt x="180" y="301"/>
                  </a:lnTo>
                  <a:lnTo>
                    <a:pt x="300" y="181"/>
                  </a:lnTo>
                  <a:lnTo>
                    <a:pt x="300" y="121"/>
                  </a:lnTo>
                  <a:lnTo>
                    <a:pt x="12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5189825" y="1260050"/>
              <a:ext cx="9025" cy="10525"/>
            </a:xfrm>
            <a:custGeom>
              <a:avLst/>
              <a:gdLst/>
              <a:ahLst/>
              <a:cxnLst/>
              <a:rect l="l" t="t" r="r" b="b"/>
              <a:pathLst>
                <a:path w="361" h="421" extrusionOk="0">
                  <a:moveTo>
                    <a:pt x="1" y="1"/>
                  </a:moveTo>
                  <a:lnTo>
                    <a:pt x="301" y="421"/>
                  </a:lnTo>
                  <a:lnTo>
                    <a:pt x="361" y="421"/>
                  </a:lnTo>
                  <a:lnTo>
                    <a:pt x="12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5176325" y="1248050"/>
              <a:ext cx="16525" cy="24025"/>
            </a:xfrm>
            <a:custGeom>
              <a:avLst/>
              <a:gdLst/>
              <a:ahLst/>
              <a:cxnLst/>
              <a:rect l="l" t="t" r="r" b="b"/>
              <a:pathLst>
                <a:path w="661" h="961" extrusionOk="0">
                  <a:moveTo>
                    <a:pt x="181" y="0"/>
                  </a:moveTo>
                  <a:lnTo>
                    <a:pt x="60" y="180"/>
                  </a:lnTo>
                  <a:lnTo>
                    <a:pt x="0" y="240"/>
                  </a:lnTo>
                  <a:lnTo>
                    <a:pt x="60" y="361"/>
                  </a:lnTo>
                  <a:lnTo>
                    <a:pt x="601" y="961"/>
                  </a:lnTo>
                  <a:lnTo>
                    <a:pt x="661" y="901"/>
                  </a:lnTo>
                  <a:lnTo>
                    <a:pt x="481" y="541"/>
                  </a:lnTo>
                  <a:lnTo>
                    <a:pt x="421" y="300"/>
                  </a:lnTo>
                  <a:lnTo>
                    <a:pt x="1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5264850" y="1040950"/>
              <a:ext cx="6050" cy="22550"/>
            </a:xfrm>
            <a:custGeom>
              <a:avLst/>
              <a:gdLst/>
              <a:ahLst/>
              <a:cxnLst/>
              <a:rect l="l" t="t" r="r" b="b"/>
              <a:pathLst>
                <a:path w="242" h="902" extrusionOk="0">
                  <a:moveTo>
                    <a:pt x="1" y="1"/>
                  </a:moveTo>
                  <a:lnTo>
                    <a:pt x="1" y="121"/>
                  </a:lnTo>
                  <a:lnTo>
                    <a:pt x="1" y="841"/>
                  </a:lnTo>
                  <a:lnTo>
                    <a:pt x="1" y="901"/>
                  </a:lnTo>
                  <a:lnTo>
                    <a:pt x="241" y="901"/>
                  </a:lnTo>
                  <a:lnTo>
                    <a:pt x="181" y="54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5263350" y="1064975"/>
              <a:ext cx="12050" cy="13525"/>
            </a:xfrm>
            <a:custGeom>
              <a:avLst/>
              <a:gdLst/>
              <a:ahLst/>
              <a:cxnLst/>
              <a:rect l="l" t="t" r="r" b="b"/>
              <a:pathLst>
                <a:path w="482" h="541" extrusionOk="0">
                  <a:moveTo>
                    <a:pt x="481" y="0"/>
                  </a:moveTo>
                  <a:lnTo>
                    <a:pt x="421" y="60"/>
                  </a:lnTo>
                  <a:lnTo>
                    <a:pt x="421" y="180"/>
                  </a:lnTo>
                  <a:lnTo>
                    <a:pt x="361" y="360"/>
                  </a:lnTo>
                  <a:lnTo>
                    <a:pt x="301" y="180"/>
                  </a:lnTo>
                  <a:lnTo>
                    <a:pt x="301" y="60"/>
                  </a:lnTo>
                  <a:lnTo>
                    <a:pt x="61" y="60"/>
                  </a:lnTo>
                  <a:lnTo>
                    <a:pt x="1" y="420"/>
                  </a:lnTo>
                  <a:lnTo>
                    <a:pt x="301" y="480"/>
                  </a:lnTo>
                  <a:lnTo>
                    <a:pt x="481" y="540"/>
                  </a:lnTo>
                  <a:lnTo>
                    <a:pt x="481" y="480"/>
                  </a:lnTo>
                  <a:lnTo>
                    <a:pt x="481" y="300"/>
                  </a:lnTo>
                  <a:lnTo>
                    <a:pt x="4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5252850" y="1066475"/>
              <a:ext cx="9025" cy="7525"/>
            </a:xfrm>
            <a:custGeom>
              <a:avLst/>
              <a:gdLst/>
              <a:ahLst/>
              <a:cxnLst/>
              <a:rect l="l" t="t" r="r" b="b"/>
              <a:pathLst>
                <a:path w="361" h="301" extrusionOk="0">
                  <a:moveTo>
                    <a:pt x="301" y="0"/>
                  </a:moveTo>
                  <a:lnTo>
                    <a:pt x="121" y="60"/>
                  </a:lnTo>
                  <a:lnTo>
                    <a:pt x="61" y="180"/>
                  </a:lnTo>
                  <a:lnTo>
                    <a:pt x="61" y="120"/>
                  </a:lnTo>
                  <a:lnTo>
                    <a:pt x="61" y="60"/>
                  </a:lnTo>
                  <a:lnTo>
                    <a:pt x="1" y="60"/>
                  </a:lnTo>
                  <a:lnTo>
                    <a:pt x="1" y="240"/>
                  </a:lnTo>
                  <a:lnTo>
                    <a:pt x="61" y="240"/>
                  </a:lnTo>
                  <a:lnTo>
                    <a:pt x="361" y="300"/>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5185325" y="1222525"/>
              <a:ext cx="1525" cy="13550"/>
            </a:xfrm>
            <a:custGeom>
              <a:avLst/>
              <a:gdLst/>
              <a:ahLst/>
              <a:cxnLst/>
              <a:rect l="l" t="t" r="r" b="b"/>
              <a:pathLst>
                <a:path w="61" h="542" extrusionOk="0">
                  <a:moveTo>
                    <a:pt x="61" y="1"/>
                  </a:moveTo>
                  <a:lnTo>
                    <a:pt x="1" y="481"/>
                  </a:lnTo>
                  <a:lnTo>
                    <a:pt x="61" y="541"/>
                  </a:lnTo>
                  <a:lnTo>
                    <a:pt x="61" y="18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5221350" y="1143000"/>
              <a:ext cx="3025" cy="1525"/>
            </a:xfrm>
            <a:custGeom>
              <a:avLst/>
              <a:gdLst/>
              <a:ahLst/>
              <a:cxnLst/>
              <a:rect l="l" t="t" r="r" b="b"/>
              <a:pathLst>
                <a:path w="121" h="61" extrusionOk="0">
                  <a:moveTo>
                    <a:pt x="60" y="1"/>
                  </a:moveTo>
                  <a:lnTo>
                    <a:pt x="0" y="61"/>
                  </a:lnTo>
                  <a:lnTo>
                    <a:pt x="120" y="6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5090775" y="977925"/>
              <a:ext cx="7550" cy="4525"/>
            </a:xfrm>
            <a:custGeom>
              <a:avLst/>
              <a:gdLst/>
              <a:ahLst/>
              <a:cxnLst/>
              <a:rect l="l" t="t" r="r" b="b"/>
              <a:pathLst>
                <a:path w="302" h="181" extrusionOk="0">
                  <a:moveTo>
                    <a:pt x="1" y="1"/>
                  </a:moveTo>
                  <a:lnTo>
                    <a:pt x="61" y="121"/>
                  </a:lnTo>
                  <a:lnTo>
                    <a:pt x="301" y="181"/>
                  </a:lnTo>
                  <a:lnTo>
                    <a:pt x="30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p:cNvSpPr/>
            <p:nvPr/>
          </p:nvSpPr>
          <p:spPr>
            <a:xfrm>
              <a:off x="5134300" y="1272050"/>
              <a:ext cx="6025" cy="9025"/>
            </a:xfrm>
            <a:custGeom>
              <a:avLst/>
              <a:gdLst/>
              <a:ahLst/>
              <a:cxnLst/>
              <a:rect l="l" t="t" r="r" b="b"/>
              <a:pathLst>
                <a:path w="241" h="361" extrusionOk="0">
                  <a:moveTo>
                    <a:pt x="241" y="1"/>
                  </a:moveTo>
                  <a:lnTo>
                    <a:pt x="1" y="241"/>
                  </a:lnTo>
                  <a:lnTo>
                    <a:pt x="61" y="301"/>
                  </a:lnTo>
                  <a:lnTo>
                    <a:pt x="61" y="361"/>
                  </a:lnTo>
                  <a:lnTo>
                    <a:pt x="121" y="361"/>
                  </a:lnTo>
                  <a:lnTo>
                    <a:pt x="24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p:cNvSpPr/>
            <p:nvPr/>
          </p:nvSpPr>
          <p:spPr>
            <a:xfrm>
              <a:off x="5057775" y="959925"/>
              <a:ext cx="63050" cy="22525"/>
            </a:xfrm>
            <a:custGeom>
              <a:avLst/>
              <a:gdLst/>
              <a:ahLst/>
              <a:cxnLst/>
              <a:rect l="l" t="t" r="r" b="b"/>
              <a:pathLst>
                <a:path w="2522" h="901" extrusionOk="0">
                  <a:moveTo>
                    <a:pt x="0" y="0"/>
                  </a:moveTo>
                  <a:lnTo>
                    <a:pt x="481" y="421"/>
                  </a:lnTo>
                  <a:lnTo>
                    <a:pt x="481" y="361"/>
                  </a:lnTo>
                  <a:lnTo>
                    <a:pt x="661" y="421"/>
                  </a:lnTo>
                  <a:lnTo>
                    <a:pt x="1081" y="541"/>
                  </a:lnTo>
                  <a:lnTo>
                    <a:pt x="1141" y="541"/>
                  </a:lnTo>
                  <a:lnTo>
                    <a:pt x="1441" y="601"/>
                  </a:lnTo>
                  <a:lnTo>
                    <a:pt x="1441" y="541"/>
                  </a:lnTo>
                  <a:lnTo>
                    <a:pt x="1501" y="601"/>
                  </a:lnTo>
                  <a:lnTo>
                    <a:pt x="2281" y="841"/>
                  </a:lnTo>
                  <a:lnTo>
                    <a:pt x="2521" y="901"/>
                  </a:lnTo>
                  <a:lnTo>
                    <a:pt x="2461" y="781"/>
                  </a:lnTo>
                  <a:lnTo>
                    <a:pt x="2041" y="661"/>
                  </a:lnTo>
                  <a:lnTo>
                    <a:pt x="1621" y="481"/>
                  </a:lnTo>
                  <a:lnTo>
                    <a:pt x="901" y="180"/>
                  </a:lnTo>
                  <a:lnTo>
                    <a:pt x="180"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5051775" y="1161000"/>
              <a:ext cx="120075" cy="135100"/>
            </a:xfrm>
            <a:custGeom>
              <a:avLst/>
              <a:gdLst/>
              <a:ahLst/>
              <a:cxnLst/>
              <a:rect l="l" t="t" r="r" b="b"/>
              <a:pathLst>
                <a:path w="4803" h="5404" extrusionOk="0">
                  <a:moveTo>
                    <a:pt x="4622" y="1141"/>
                  </a:moveTo>
                  <a:lnTo>
                    <a:pt x="4412" y="1351"/>
                  </a:lnTo>
                  <a:lnTo>
                    <a:pt x="4622" y="1201"/>
                  </a:lnTo>
                  <a:lnTo>
                    <a:pt x="4622" y="1141"/>
                  </a:lnTo>
                  <a:close/>
                  <a:moveTo>
                    <a:pt x="4412" y="1351"/>
                  </a:moveTo>
                  <a:lnTo>
                    <a:pt x="4342" y="1401"/>
                  </a:lnTo>
                  <a:lnTo>
                    <a:pt x="4382" y="1381"/>
                  </a:lnTo>
                  <a:lnTo>
                    <a:pt x="4412" y="1351"/>
                  </a:lnTo>
                  <a:close/>
                  <a:moveTo>
                    <a:pt x="2641" y="4383"/>
                  </a:moveTo>
                  <a:lnTo>
                    <a:pt x="2551" y="4443"/>
                  </a:lnTo>
                  <a:lnTo>
                    <a:pt x="2641" y="4383"/>
                  </a:lnTo>
                  <a:close/>
                  <a:moveTo>
                    <a:pt x="2551" y="4443"/>
                  </a:moveTo>
                  <a:lnTo>
                    <a:pt x="2461" y="4503"/>
                  </a:lnTo>
                  <a:lnTo>
                    <a:pt x="2551" y="4443"/>
                  </a:lnTo>
                  <a:close/>
                  <a:moveTo>
                    <a:pt x="2461" y="4503"/>
                  </a:moveTo>
                  <a:lnTo>
                    <a:pt x="2371" y="4563"/>
                  </a:lnTo>
                  <a:lnTo>
                    <a:pt x="2461" y="4503"/>
                  </a:lnTo>
                  <a:close/>
                  <a:moveTo>
                    <a:pt x="2371" y="4563"/>
                  </a:moveTo>
                  <a:lnTo>
                    <a:pt x="2281" y="4623"/>
                  </a:lnTo>
                  <a:lnTo>
                    <a:pt x="2281" y="4623"/>
                  </a:lnTo>
                  <a:lnTo>
                    <a:pt x="2371" y="4563"/>
                  </a:lnTo>
                  <a:close/>
                  <a:moveTo>
                    <a:pt x="4142" y="1"/>
                  </a:moveTo>
                  <a:lnTo>
                    <a:pt x="3482" y="721"/>
                  </a:lnTo>
                  <a:lnTo>
                    <a:pt x="3542" y="781"/>
                  </a:lnTo>
                  <a:lnTo>
                    <a:pt x="3542" y="781"/>
                  </a:lnTo>
                  <a:lnTo>
                    <a:pt x="3422" y="721"/>
                  </a:lnTo>
                  <a:lnTo>
                    <a:pt x="2521" y="1802"/>
                  </a:lnTo>
                  <a:lnTo>
                    <a:pt x="1621" y="2942"/>
                  </a:lnTo>
                  <a:lnTo>
                    <a:pt x="781" y="4143"/>
                  </a:lnTo>
                  <a:lnTo>
                    <a:pt x="0" y="5403"/>
                  </a:lnTo>
                  <a:lnTo>
                    <a:pt x="0" y="5403"/>
                  </a:lnTo>
                  <a:lnTo>
                    <a:pt x="1801" y="5103"/>
                  </a:lnTo>
                  <a:lnTo>
                    <a:pt x="2161" y="4923"/>
                  </a:lnTo>
                  <a:lnTo>
                    <a:pt x="2041" y="4923"/>
                  </a:lnTo>
                  <a:lnTo>
                    <a:pt x="1681" y="5043"/>
                  </a:lnTo>
                  <a:lnTo>
                    <a:pt x="1501" y="5043"/>
                  </a:lnTo>
                  <a:lnTo>
                    <a:pt x="1681" y="4983"/>
                  </a:lnTo>
                  <a:lnTo>
                    <a:pt x="2101" y="4743"/>
                  </a:lnTo>
                  <a:lnTo>
                    <a:pt x="2281" y="4623"/>
                  </a:lnTo>
                  <a:lnTo>
                    <a:pt x="2041" y="4743"/>
                  </a:lnTo>
                  <a:lnTo>
                    <a:pt x="2041" y="4743"/>
                  </a:lnTo>
                  <a:lnTo>
                    <a:pt x="2221" y="4563"/>
                  </a:lnTo>
                  <a:lnTo>
                    <a:pt x="2641" y="4263"/>
                  </a:lnTo>
                  <a:lnTo>
                    <a:pt x="2401" y="4323"/>
                  </a:lnTo>
                  <a:lnTo>
                    <a:pt x="1861" y="4443"/>
                  </a:lnTo>
                  <a:lnTo>
                    <a:pt x="2341" y="4203"/>
                  </a:lnTo>
                  <a:lnTo>
                    <a:pt x="2822" y="3963"/>
                  </a:lnTo>
                  <a:lnTo>
                    <a:pt x="3122" y="3782"/>
                  </a:lnTo>
                  <a:lnTo>
                    <a:pt x="3182" y="3722"/>
                  </a:lnTo>
                  <a:lnTo>
                    <a:pt x="2882" y="3903"/>
                  </a:lnTo>
                  <a:lnTo>
                    <a:pt x="2581" y="3963"/>
                  </a:lnTo>
                  <a:lnTo>
                    <a:pt x="2401" y="4023"/>
                  </a:lnTo>
                  <a:lnTo>
                    <a:pt x="2281" y="4023"/>
                  </a:lnTo>
                  <a:lnTo>
                    <a:pt x="1801" y="4083"/>
                  </a:lnTo>
                  <a:lnTo>
                    <a:pt x="1801" y="4083"/>
                  </a:lnTo>
                  <a:lnTo>
                    <a:pt x="2281" y="3963"/>
                  </a:lnTo>
                  <a:lnTo>
                    <a:pt x="2341" y="3903"/>
                  </a:lnTo>
                  <a:lnTo>
                    <a:pt x="2101" y="3903"/>
                  </a:lnTo>
                  <a:lnTo>
                    <a:pt x="2341" y="3843"/>
                  </a:lnTo>
                  <a:lnTo>
                    <a:pt x="2761" y="3662"/>
                  </a:lnTo>
                  <a:lnTo>
                    <a:pt x="2942" y="3542"/>
                  </a:lnTo>
                  <a:lnTo>
                    <a:pt x="3122" y="3422"/>
                  </a:lnTo>
                  <a:lnTo>
                    <a:pt x="3182" y="3362"/>
                  </a:lnTo>
                  <a:lnTo>
                    <a:pt x="3182" y="3362"/>
                  </a:lnTo>
                  <a:lnTo>
                    <a:pt x="2942" y="3422"/>
                  </a:lnTo>
                  <a:lnTo>
                    <a:pt x="2822" y="3422"/>
                  </a:lnTo>
                  <a:lnTo>
                    <a:pt x="2221" y="3602"/>
                  </a:lnTo>
                  <a:lnTo>
                    <a:pt x="1681" y="3662"/>
                  </a:lnTo>
                  <a:lnTo>
                    <a:pt x="2221" y="3482"/>
                  </a:lnTo>
                  <a:lnTo>
                    <a:pt x="2761" y="3242"/>
                  </a:lnTo>
                  <a:lnTo>
                    <a:pt x="3062" y="3062"/>
                  </a:lnTo>
                  <a:lnTo>
                    <a:pt x="2882" y="3122"/>
                  </a:lnTo>
                  <a:lnTo>
                    <a:pt x="2521" y="3242"/>
                  </a:lnTo>
                  <a:lnTo>
                    <a:pt x="1861" y="3302"/>
                  </a:lnTo>
                  <a:lnTo>
                    <a:pt x="1621" y="3302"/>
                  </a:lnTo>
                  <a:lnTo>
                    <a:pt x="1861" y="3242"/>
                  </a:lnTo>
                  <a:lnTo>
                    <a:pt x="2461" y="3122"/>
                  </a:lnTo>
                  <a:lnTo>
                    <a:pt x="3122" y="2822"/>
                  </a:lnTo>
                  <a:lnTo>
                    <a:pt x="3302" y="2702"/>
                  </a:lnTo>
                  <a:lnTo>
                    <a:pt x="3422" y="2642"/>
                  </a:lnTo>
                  <a:lnTo>
                    <a:pt x="3962" y="2282"/>
                  </a:lnTo>
                  <a:lnTo>
                    <a:pt x="4082" y="2162"/>
                  </a:lnTo>
                  <a:lnTo>
                    <a:pt x="4202" y="2042"/>
                  </a:lnTo>
                  <a:lnTo>
                    <a:pt x="3842" y="2282"/>
                  </a:lnTo>
                  <a:lnTo>
                    <a:pt x="3242" y="2642"/>
                  </a:lnTo>
                  <a:lnTo>
                    <a:pt x="2882" y="2762"/>
                  </a:lnTo>
                  <a:lnTo>
                    <a:pt x="2641" y="2882"/>
                  </a:lnTo>
                  <a:lnTo>
                    <a:pt x="2401" y="2882"/>
                  </a:lnTo>
                  <a:lnTo>
                    <a:pt x="2581" y="2822"/>
                  </a:lnTo>
                  <a:lnTo>
                    <a:pt x="2882" y="2702"/>
                  </a:lnTo>
                  <a:lnTo>
                    <a:pt x="3182" y="2522"/>
                  </a:lnTo>
                  <a:lnTo>
                    <a:pt x="3722" y="2162"/>
                  </a:lnTo>
                  <a:lnTo>
                    <a:pt x="4022" y="1862"/>
                  </a:lnTo>
                  <a:lnTo>
                    <a:pt x="3482" y="2222"/>
                  </a:lnTo>
                  <a:lnTo>
                    <a:pt x="2942" y="2462"/>
                  </a:lnTo>
                  <a:lnTo>
                    <a:pt x="2701" y="2582"/>
                  </a:lnTo>
                  <a:lnTo>
                    <a:pt x="3422" y="2102"/>
                  </a:lnTo>
                  <a:lnTo>
                    <a:pt x="4202" y="1502"/>
                  </a:lnTo>
                  <a:lnTo>
                    <a:pt x="4342" y="1401"/>
                  </a:lnTo>
                  <a:lnTo>
                    <a:pt x="3782" y="1682"/>
                  </a:lnTo>
                  <a:lnTo>
                    <a:pt x="3242" y="1922"/>
                  </a:lnTo>
                  <a:lnTo>
                    <a:pt x="3722" y="1622"/>
                  </a:lnTo>
                  <a:lnTo>
                    <a:pt x="4262" y="1201"/>
                  </a:lnTo>
                  <a:lnTo>
                    <a:pt x="4502" y="961"/>
                  </a:lnTo>
                  <a:lnTo>
                    <a:pt x="4742" y="721"/>
                  </a:lnTo>
                  <a:lnTo>
                    <a:pt x="4802" y="661"/>
                  </a:lnTo>
                  <a:lnTo>
                    <a:pt x="4622" y="781"/>
                  </a:lnTo>
                  <a:lnTo>
                    <a:pt x="3842" y="1261"/>
                  </a:lnTo>
                  <a:lnTo>
                    <a:pt x="3362" y="1562"/>
                  </a:lnTo>
                  <a:lnTo>
                    <a:pt x="3182" y="1682"/>
                  </a:lnTo>
                  <a:lnTo>
                    <a:pt x="3362" y="1502"/>
                  </a:lnTo>
                  <a:lnTo>
                    <a:pt x="3782" y="1201"/>
                  </a:lnTo>
                  <a:lnTo>
                    <a:pt x="4142" y="901"/>
                  </a:lnTo>
                  <a:lnTo>
                    <a:pt x="3902" y="1021"/>
                  </a:lnTo>
                  <a:lnTo>
                    <a:pt x="3482" y="1321"/>
                  </a:lnTo>
                  <a:lnTo>
                    <a:pt x="3302" y="1441"/>
                  </a:lnTo>
                  <a:lnTo>
                    <a:pt x="3482" y="1261"/>
                  </a:lnTo>
                  <a:lnTo>
                    <a:pt x="3842" y="901"/>
                  </a:lnTo>
                  <a:lnTo>
                    <a:pt x="4022" y="781"/>
                  </a:lnTo>
                  <a:lnTo>
                    <a:pt x="3962" y="781"/>
                  </a:lnTo>
                  <a:lnTo>
                    <a:pt x="3482" y="1021"/>
                  </a:lnTo>
                  <a:lnTo>
                    <a:pt x="3902" y="721"/>
                  </a:lnTo>
                  <a:lnTo>
                    <a:pt x="4382" y="361"/>
                  </a:lnTo>
                  <a:lnTo>
                    <a:pt x="4682" y="61"/>
                  </a:lnTo>
                  <a:lnTo>
                    <a:pt x="4742" y="1"/>
                  </a:lnTo>
                  <a:lnTo>
                    <a:pt x="4502" y="121"/>
                  </a:lnTo>
                  <a:lnTo>
                    <a:pt x="4442" y="181"/>
                  </a:lnTo>
                  <a:lnTo>
                    <a:pt x="4442" y="241"/>
                  </a:lnTo>
                  <a:lnTo>
                    <a:pt x="4382" y="181"/>
                  </a:lnTo>
                  <a:lnTo>
                    <a:pt x="3842" y="481"/>
                  </a:lnTo>
                  <a:lnTo>
                    <a:pt x="4322" y="121"/>
                  </a:lnTo>
                  <a:lnTo>
                    <a:pt x="4202"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5251350" y="1347100"/>
              <a:ext cx="4525" cy="12025"/>
            </a:xfrm>
            <a:custGeom>
              <a:avLst/>
              <a:gdLst/>
              <a:ahLst/>
              <a:cxnLst/>
              <a:rect l="l" t="t" r="r" b="b"/>
              <a:pathLst>
                <a:path w="181" h="481" extrusionOk="0">
                  <a:moveTo>
                    <a:pt x="61" y="0"/>
                  </a:moveTo>
                  <a:lnTo>
                    <a:pt x="1" y="60"/>
                  </a:lnTo>
                  <a:lnTo>
                    <a:pt x="1" y="240"/>
                  </a:lnTo>
                  <a:lnTo>
                    <a:pt x="1" y="480"/>
                  </a:lnTo>
                  <a:lnTo>
                    <a:pt x="181" y="420"/>
                  </a:lnTo>
                  <a:lnTo>
                    <a:pt x="121" y="18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5240850" y="1350100"/>
              <a:ext cx="3025" cy="10525"/>
            </a:xfrm>
            <a:custGeom>
              <a:avLst/>
              <a:gdLst/>
              <a:ahLst/>
              <a:cxnLst/>
              <a:rect l="l" t="t" r="r" b="b"/>
              <a:pathLst>
                <a:path w="121" h="421" extrusionOk="0">
                  <a:moveTo>
                    <a:pt x="1" y="0"/>
                  </a:moveTo>
                  <a:lnTo>
                    <a:pt x="1" y="60"/>
                  </a:lnTo>
                  <a:lnTo>
                    <a:pt x="1" y="360"/>
                  </a:lnTo>
                  <a:lnTo>
                    <a:pt x="1" y="420"/>
                  </a:lnTo>
                  <a:lnTo>
                    <a:pt x="121" y="420"/>
                  </a:lnTo>
                  <a:lnTo>
                    <a:pt x="61" y="1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5200325" y="1186525"/>
              <a:ext cx="3025" cy="6025"/>
            </a:xfrm>
            <a:custGeom>
              <a:avLst/>
              <a:gdLst/>
              <a:ahLst/>
              <a:cxnLst/>
              <a:rect l="l" t="t" r="r" b="b"/>
              <a:pathLst>
                <a:path w="121" h="241" extrusionOk="0">
                  <a:moveTo>
                    <a:pt x="1" y="0"/>
                  </a:moveTo>
                  <a:lnTo>
                    <a:pt x="1" y="60"/>
                  </a:lnTo>
                  <a:lnTo>
                    <a:pt x="61" y="240"/>
                  </a:lnTo>
                  <a:lnTo>
                    <a:pt x="121" y="240"/>
                  </a:lnTo>
                  <a:lnTo>
                    <a:pt x="121" y="6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p:nvPr/>
          </p:nvSpPr>
          <p:spPr>
            <a:xfrm>
              <a:off x="5204825" y="1188025"/>
              <a:ext cx="1525" cy="4525"/>
            </a:xfrm>
            <a:custGeom>
              <a:avLst/>
              <a:gdLst/>
              <a:ahLst/>
              <a:cxnLst/>
              <a:rect l="l" t="t" r="r" b="b"/>
              <a:pathLst>
                <a:path w="61" h="181" extrusionOk="0">
                  <a:moveTo>
                    <a:pt x="1" y="0"/>
                  </a:moveTo>
                  <a:lnTo>
                    <a:pt x="1" y="180"/>
                  </a:lnTo>
                  <a:lnTo>
                    <a:pt x="61" y="18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p:cNvSpPr/>
            <p:nvPr/>
          </p:nvSpPr>
          <p:spPr>
            <a:xfrm>
              <a:off x="5209325" y="1174525"/>
              <a:ext cx="1550" cy="25"/>
            </a:xfrm>
            <a:custGeom>
              <a:avLst/>
              <a:gdLst/>
              <a:ahLst/>
              <a:cxnLst/>
              <a:rect l="l" t="t" r="r" b="b"/>
              <a:pathLst>
                <a:path w="62" h="1" extrusionOk="0">
                  <a:moveTo>
                    <a:pt x="1" y="0"/>
                  </a:moveTo>
                  <a:lnTo>
                    <a:pt x="1" y="0"/>
                  </a:lnTo>
                  <a:lnTo>
                    <a:pt x="61" y="0"/>
                  </a:lnTo>
                  <a:lnTo>
                    <a:pt x="61" y="0"/>
                  </a:lnTo>
                  <a:lnTo>
                    <a:pt x="1" y="0"/>
                  </a:lnTo>
                  <a:lnTo>
                    <a:pt x="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5203325" y="1197025"/>
              <a:ext cx="3025" cy="25"/>
            </a:xfrm>
            <a:custGeom>
              <a:avLst/>
              <a:gdLst/>
              <a:ahLst/>
              <a:cxnLst/>
              <a:rect l="l" t="t" r="r" b="b"/>
              <a:pathLst>
                <a:path w="121" h="1" extrusionOk="0">
                  <a:moveTo>
                    <a:pt x="1" y="0"/>
                  </a:moveTo>
                  <a:lnTo>
                    <a:pt x="1" y="0"/>
                  </a:lnTo>
                  <a:lnTo>
                    <a:pt x="121" y="0"/>
                  </a:lnTo>
                  <a:lnTo>
                    <a:pt x="121" y="0"/>
                  </a:lnTo>
                  <a:lnTo>
                    <a:pt x="121" y="0"/>
                  </a:lnTo>
                  <a:lnTo>
                    <a:pt x="121" y="0"/>
                  </a:lnTo>
                  <a:lnTo>
                    <a:pt x="1" y="0"/>
                  </a:lnTo>
                  <a:lnTo>
                    <a:pt x="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9"/>
            <p:cNvSpPr/>
            <p:nvPr/>
          </p:nvSpPr>
          <p:spPr>
            <a:xfrm>
              <a:off x="5201825" y="1195525"/>
              <a:ext cx="25" cy="1525"/>
            </a:xfrm>
            <a:custGeom>
              <a:avLst/>
              <a:gdLst/>
              <a:ahLst/>
              <a:cxnLst/>
              <a:rect l="l" t="t" r="r" b="b"/>
              <a:pathLst>
                <a:path w="1" h="61" extrusionOk="0">
                  <a:moveTo>
                    <a:pt x="1" y="0"/>
                  </a:moveTo>
                  <a:lnTo>
                    <a:pt x="1" y="0"/>
                  </a:lnTo>
                  <a:lnTo>
                    <a:pt x="1" y="0"/>
                  </a:lnTo>
                  <a:lnTo>
                    <a:pt x="1" y="0"/>
                  </a:lnTo>
                  <a:lnTo>
                    <a:pt x="1" y="60"/>
                  </a:lnTo>
                  <a:lnTo>
                    <a:pt x="1" y="6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5195825" y="1165500"/>
              <a:ext cx="3025" cy="6050"/>
            </a:xfrm>
            <a:custGeom>
              <a:avLst/>
              <a:gdLst/>
              <a:ahLst/>
              <a:cxnLst/>
              <a:rect l="l" t="t" r="r" b="b"/>
              <a:pathLst>
                <a:path w="121" h="242" extrusionOk="0">
                  <a:moveTo>
                    <a:pt x="61" y="1"/>
                  </a:moveTo>
                  <a:lnTo>
                    <a:pt x="1" y="121"/>
                  </a:lnTo>
                  <a:lnTo>
                    <a:pt x="121" y="241"/>
                  </a:lnTo>
                  <a:lnTo>
                    <a:pt x="121" y="181"/>
                  </a:lnTo>
                  <a:lnTo>
                    <a:pt x="121" y="61"/>
                  </a:lnTo>
                  <a:lnTo>
                    <a:pt x="1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5197325" y="1194025"/>
              <a:ext cx="25" cy="1525"/>
            </a:xfrm>
            <a:custGeom>
              <a:avLst/>
              <a:gdLst/>
              <a:ahLst/>
              <a:cxnLst/>
              <a:rect l="l" t="t" r="r" b="b"/>
              <a:pathLst>
                <a:path w="1" h="61" extrusionOk="0">
                  <a:moveTo>
                    <a:pt x="1" y="0"/>
                  </a:moveTo>
                  <a:lnTo>
                    <a:pt x="1" y="0"/>
                  </a:lnTo>
                  <a:lnTo>
                    <a:pt x="1" y="60"/>
                  </a:lnTo>
                  <a:lnTo>
                    <a:pt x="1" y="60"/>
                  </a:lnTo>
                  <a:lnTo>
                    <a:pt x="1" y="60"/>
                  </a:lnTo>
                  <a:lnTo>
                    <a:pt x="1" y="6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a:off x="5164325" y="1344100"/>
              <a:ext cx="24025" cy="7525"/>
            </a:xfrm>
            <a:custGeom>
              <a:avLst/>
              <a:gdLst/>
              <a:ahLst/>
              <a:cxnLst/>
              <a:rect l="l" t="t" r="r" b="b"/>
              <a:pathLst>
                <a:path w="961" h="301" extrusionOk="0">
                  <a:moveTo>
                    <a:pt x="360" y="0"/>
                  </a:moveTo>
                  <a:lnTo>
                    <a:pt x="0" y="60"/>
                  </a:lnTo>
                  <a:lnTo>
                    <a:pt x="420" y="180"/>
                  </a:lnTo>
                  <a:lnTo>
                    <a:pt x="961" y="300"/>
                  </a:lnTo>
                  <a:lnTo>
                    <a:pt x="961" y="300"/>
                  </a:lnTo>
                  <a:lnTo>
                    <a:pt x="841" y="240"/>
                  </a:lnTo>
                  <a:lnTo>
                    <a:pt x="661" y="180"/>
                  </a:lnTo>
                  <a:lnTo>
                    <a:pt x="3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9"/>
            <p:cNvSpPr/>
            <p:nvPr/>
          </p:nvSpPr>
          <p:spPr>
            <a:xfrm>
              <a:off x="5194325" y="1185025"/>
              <a:ext cx="3025" cy="7525"/>
            </a:xfrm>
            <a:custGeom>
              <a:avLst/>
              <a:gdLst/>
              <a:ahLst/>
              <a:cxnLst/>
              <a:rect l="l" t="t" r="r" b="b"/>
              <a:pathLst>
                <a:path w="121" h="301" extrusionOk="0">
                  <a:moveTo>
                    <a:pt x="1" y="0"/>
                  </a:moveTo>
                  <a:lnTo>
                    <a:pt x="1" y="180"/>
                  </a:lnTo>
                  <a:lnTo>
                    <a:pt x="61" y="300"/>
                  </a:lnTo>
                  <a:lnTo>
                    <a:pt x="121" y="300"/>
                  </a:lnTo>
                  <a:lnTo>
                    <a:pt x="121" y="240"/>
                  </a:lnTo>
                  <a:lnTo>
                    <a:pt x="121" y="18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9"/>
            <p:cNvSpPr/>
            <p:nvPr/>
          </p:nvSpPr>
          <p:spPr>
            <a:xfrm>
              <a:off x="4994750" y="1347100"/>
              <a:ext cx="192100" cy="57050"/>
            </a:xfrm>
            <a:custGeom>
              <a:avLst/>
              <a:gdLst/>
              <a:ahLst/>
              <a:cxnLst/>
              <a:rect l="l" t="t" r="r" b="b"/>
              <a:pathLst>
                <a:path w="7684" h="2282" extrusionOk="0">
                  <a:moveTo>
                    <a:pt x="6663" y="0"/>
                  </a:moveTo>
                  <a:lnTo>
                    <a:pt x="601" y="1081"/>
                  </a:lnTo>
                  <a:lnTo>
                    <a:pt x="0" y="2281"/>
                  </a:lnTo>
                  <a:lnTo>
                    <a:pt x="6363" y="1201"/>
                  </a:lnTo>
                  <a:lnTo>
                    <a:pt x="6183" y="1141"/>
                  </a:lnTo>
                  <a:lnTo>
                    <a:pt x="5823" y="1020"/>
                  </a:lnTo>
                  <a:lnTo>
                    <a:pt x="5523" y="900"/>
                  </a:lnTo>
                  <a:lnTo>
                    <a:pt x="5343" y="840"/>
                  </a:lnTo>
                  <a:lnTo>
                    <a:pt x="5283" y="780"/>
                  </a:lnTo>
                  <a:lnTo>
                    <a:pt x="5343" y="780"/>
                  </a:lnTo>
                  <a:lnTo>
                    <a:pt x="5583" y="840"/>
                  </a:lnTo>
                  <a:lnTo>
                    <a:pt x="5823" y="900"/>
                  </a:lnTo>
                  <a:lnTo>
                    <a:pt x="6843" y="900"/>
                  </a:lnTo>
                  <a:lnTo>
                    <a:pt x="7083" y="840"/>
                  </a:lnTo>
                  <a:lnTo>
                    <a:pt x="6963" y="780"/>
                  </a:lnTo>
                  <a:lnTo>
                    <a:pt x="6483" y="600"/>
                  </a:lnTo>
                  <a:lnTo>
                    <a:pt x="6303" y="480"/>
                  </a:lnTo>
                  <a:lnTo>
                    <a:pt x="6363" y="480"/>
                  </a:lnTo>
                  <a:lnTo>
                    <a:pt x="6483" y="540"/>
                  </a:lnTo>
                  <a:lnTo>
                    <a:pt x="7023" y="600"/>
                  </a:lnTo>
                  <a:lnTo>
                    <a:pt x="7504" y="540"/>
                  </a:lnTo>
                  <a:lnTo>
                    <a:pt x="7684" y="480"/>
                  </a:lnTo>
                  <a:lnTo>
                    <a:pt x="7143" y="300"/>
                  </a:lnTo>
                  <a:lnTo>
                    <a:pt x="6663"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5251350" y="1345600"/>
              <a:ext cx="25" cy="3025"/>
            </a:xfrm>
            <a:custGeom>
              <a:avLst/>
              <a:gdLst/>
              <a:ahLst/>
              <a:cxnLst/>
              <a:rect l="l" t="t" r="r" b="b"/>
              <a:pathLst>
                <a:path w="1" h="121" extrusionOk="0">
                  <a:moveTo>
                    <a:pt x="1" y="0"/>
                  </a:moveTo>
                  <a:lnTo>
                    <a:pt x="1" y="0"/>
                  </a:lnTo>
                  <a:lnTo>
                    <a:pt x="1" y="60"/>
                  </a:lnTo>
                  <a:lnTo>
                    <a:pt x="1" y="60"/>
                  </a:lnTo>
                  <a:lnTo>
                    <a:pt x="1" y="60"/>
                  </a:lnTo>
                  <a:lnTo>
                    <a:pt x="1" y="60"/>
                  </a:lnTo>
                  <a:lnTo>
                    <a:pt x="1" y="120"/>
                  </a:lnTo>
                  <a:lnTo>
                    <a:pt x="1" y="120"/>
                  </a:lnTo>
                  <a:lnTo>
                    <a:pt x="1" y="120"/>
                  </a:lnTo>
                  <a:lnTo>
                    <a:pt x="1" y="120"/>
                  </a:lnTo>
                  <a:lnTo>
                    <a:pt x="1" y="60"/>
                  </a:lnTo>
                  <a:lnTo>
                    <a:pt x="1" y="6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5207825" y="1165500"/>
              <a:ext cx="1525" cy="3025"/>
            </a:xfrm>
            <a:custGeom>
              <a:avLst/>
              <a:gdLst/>
              <a:ahLst/>
              <a:cxnLst/>
              <a:rect l="l" t="t" r="r" b="b"/>
              <a:pathLst>
                <a:path w="61" h="121" extrusionOk="0">
                  <a:moveTo>
                    <a:pt x="1" y="1"/>
                  </a:moveTo>
                  <a:lnTo>
                    <a:pt x="1" y="1"/>
                  </a:lnTo>
                  <a:lnTo>
                    <a:pt x="61" y="121"/>
                  </a:lnTo>
                  <a:lnTo>
                    <a:pt x="61" y="121"/>
                  </a:lnTo>
                  <a:lnTo>
                    <a:pt x="61" y="121"/>
                  </a:lnTo>
                  <a:lnTo>
                    <a:pt x="61" y="12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5200325" y="1146000"/>
              <a:ext cx="1525" cy="1525"/>
            </a:xfrm>
            <a:custGeom>
              <a:avLst/>
              <a:gdLst/>
              <a:ahLst/>
              <a:cxnLst/>
              <a:rect l="l" t="t" r="r" b="b"/>
              <a:pathLst>
                <a:path w="61" h="61" extrusionOk="0">
                  <a:moveTo>
                    <a:pt x="1" y="1"/>
                  </a:moveTo>
                  <a:lnTo>
                    <a:pt x="1" y="61"/>
                  </a:lnTo>
                  <a:lnTo>
                    <a:pt x="61" y="6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9"/>
            <p:cNvSpPr/>
            <p:nvPr/>
          </p:nvSpPr>
          <p:spPr>
            <a:xfrm>
              <a:off x="5258850" y="1306575"/>
              <a:ext cx="127600" cy="51050"/>
            </a:xfrm>
            <a:custGeom>
              <a:avLst/>
              <a:gdLst/>
              <a:ahLst/>
              <a:cxnLst/>
              <a:rect l="l" t="t" r="r" b="b"/>
              <a:pathLst>
                <a:path w="5104" h="2042" extrusionOk="0">
                  <a:moveTo>
                    <a:pt x="5043" y="0"/>
                  </a:moveTo>
                  <a:lnTo>
                    <a:pt x="4803" y="661"/>
                  </a:lnTo>
                  <a:lnTo>
                    <a:pt x="4683" y="901"/>
                  </a:lnTo>
                  <a:lnTo>
                    <a:pt x="4623" y="1021"/>
                  </a:lnTo>
                  <a:lnTo>
                    <a:pt x="4623" y="901"/>
                  </a:lnTo>
                  <a:lnTo>
                    <a:pt x="4743" y="601"/>
                  </a:lnTo>
                  <a:lnTo>
                    <a:pt x="4803" y="60"/>
                  </a:lnTo>
                  <a:lnTo>
                    <a:pt x="3782" y="240"/>
                  </a:lnTo>
                  <a:lnTo>
                    <a:pt x="3782" y="300"/>
                  </a:lnTo>
                  <a:lnTo>
                    <a:pt x="3662" y="361"/>
                  </a:lnTo>
                  <a:lnTo>
                    <a:pt x="3782" y="240"/>
                  </a:lnTo>
                  <a:lnTo>
                    <a:pt x="1081" y="721"/>
                  </a:lnTo>
                  <a:lnTo>
                    <a:pt x="1081" y="901"/>
                  </a:lnTo>
                  <a:lnTo>
                    <a:pt x="1021" y="961"/>
                  </a:lnTo>
                  <a:lnTo>
                    <a:pt x="1021" y="901"/>
                  </a:lnTo>
                  <a:lnTo>
                    <a:pt x="1021" y="721"/>
                  </a:lnTo>
                  <a:lnTo>
                    <a:pt x="661" y="781"/>
                  </a:lnTo>
                  <a:lnTo>
                    <a:pt x="541" y="1141"/>
                  </a:lnTo>
                  <a:lnTo>
                    <a:pt x="421" y="1381"/>
                  </a:lnTo>
                  <a:lnTo>
                    <a:pt x="481" y="1141"/>
                  </a:lnTo>
                  <a:lnTo>
                    <a:pt x="541" y="841"/>
                  </a:lnTo>
                  <a:lnTo>
                    <a:pt x="421" y="841"/>
                  </a:lnTo>
                  <a:lnTo>
                    <a:pt x="181" y="1201"/>
                  </a:lnTo>
                  <a:lnTo>
                    <a:pt x="181" y="1261"/>
                  </a:lnTo>
                  <a:lnTo>
                    <a:pt x="181" y="1561"/>
                  </a:lnTo>
                  <a:lnTo>
                    <a:pt x="181" y="1681"/>
                  </a:lnTo>
                  <a:lnTo>
                    <a:pt x="121" y="1561"/>
                  </a:lnTo>
                  <a:lnTo>
                    <a:pt x="1" y="1381"/>
                  </a:lnTo>
                  <a:lnTo>
                    <a:pt x="61" y="1741"/>
                  </a:lnTo>
                  <a:lnTo>
                    <a:pt x="61" y="2041"/>
                  </a:lnTo>
                  <a:lnTo>
                    <a:pt x="4623" y="1261"/>
                  </a:lnTo>
                  <a:lnTo>
                    <a:pt x="4683" y="1141"/>
                  </a:lnTo>
                  <a:lnTo>
                    <a:pt x="4863" y="661"/>
                  </a:lnTo>
                  <a:lnTo>
                    <a:pt x="5043" y="120"/>
                  </a:lnTo>
                  <a:lnTo>
                    <a:pt x="5103"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9"/>
            <p:cNvSpPr/>
            <p:nvPr/>
          </p:nvSpPr>
          <p:spPr>
            <a:xfrm>
              <a:off x="5200325" y="1177525"/>
              <a:ext cx="1525" cy="4525"/>
            </a:xfrm>
            <a:custGeom>
              <a:avLst/>
              <a:gdLst/>
              <a:ahLst/>
              <a:cxnLst/>
              <a:rect l="l" t="t" r="r" b="b"/>
              <a:pathLst>
                <a:path w="61" h="181" extrusionOk="0">
                  <a:moveTo>
                    <a:pt x="1" y="0"/>
                  </a:moveTo>
                  <a:lnTo>
                    <a:pt x="1" y="180"/>
                  </a:lnTo>
                  <a:lnTo>
                    <a:pt x="61" y="18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9"/>
            <p:cNvSpPr/>
            <p:nvPr/>
          </p:nvSpPr>
          <p:spPr>
            <a:xfrm>
              <a:off x="5216850" y="1288575"/>
              <a:ext cx="9025" cy="6025"/>
            </a:xfrm>
            <a:custGeom>
              <a:avLst/>
              <a:gdLst/>
              <a:ahLst/>
              <a:cxnLst/>
              <a:rect l="l" t="t" r="r" b="b"/>
              <a:pathLst>
                <a:path w="361" h="241" extrusionOk="0">
                  <a:moveTo>
                    <a:pt x="0" y="0"/>
                  </a:moveTo>
                  <a:lnTo>
                    <a:pt x="240" y="180"/>
                  </a:lnTo>
                  <a:lnTo>
                    <a:pt x="360" y="240"/>
                  </a:lnTo>
                  <a:lnTo>
                    <a:pt x="300" y="18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9"/>
            <p:cNvSpPr/>
            <p:nvPr/>
          </p:nvSpPr>
          <p:spPr>
            <a:xfrm>
              <a:off x="5287375" y="1260050"/>
              <a:ext cx="85550" cy="43550"/>
            </a:xfrm>
            <a:custGeom>
              <a:avLst/>
              <a:gdLst/>
              <a:ahLst/>
              <a:cxnLst/>
              <a:rect l="l" t="t" r="r" b="b"/>
              <a:pathLst>
                <a:path w="3422" h="1742" extrusionOk="0">
                  <a:moveTo>
                    <a:pt x="3422" y="1"/>
                  </a:moveTo>
                  <a:lnTo>
                    <a:pt x="3242" y="61"/>
                  </a:lnTo>
                  <a:lnTo>
                    <a:pt x="3002" y="361"/>
                  </a:lnTo>
                  <a:lnTo>
                    <a:pt x="2701" y="661"/>
                  </a:lnTo>
                  <a:lnTo>
                    <a:pt x="2401" y="901"/>
                  </a:lnTo>
                  <a:lnTo>
                    <a:pt x="2221" y="1081"/>
                  </a:lnTo>
                  <a:lnTo>
                    <a:pt x="2341" y="841"/>
                  </a:lnTo>
                  <a:lnTo>
                    <a:pt x="2581" y="541"/>
                  </a:lnTo>
                  <a:lnTo>
                    <a:pt x="2762" y="181"/>
                  </a:lnTo>
                  <a:lnTo>
                    <a:pt x="2762" y="121"/>
                  </a:lnTo>
                  <a:lnTo>
                    <a:pt x="2521" y="181"/>
                  </a:lnTo>
                  <a:lnTo>
                    <a:pt x="2161" y="601"/>
                  </a:lnTo>
                  <a:lnTo>
                    <a:pt x="1741" y="1021"/>
                  </a:lnTo>
                  <a:lnTo>
                    <a:pt x="1381" y="1321"/>
                  </a:lnTo>
                  <a:lnTo>
                    <a:pt x="1081" y="1441"/>
                  </a:lnTo>
                  <a:lnTo>
                    <a:pt x="961" y="1501"/>
                  </a:lnTo>
                  <a:lnTo>
                    <a:pt x="961" y="1501"/>
                  </a:lnTo>
                  <a:lnTo>
                    <a:pt x="1021" y="1441"/>
                  </a:lnTo>
                  <a:lnTo>
                    <a:pt x="1321" y="1261"/>
                  </a:lnTo>
                  <a:lnTo>
                    <a:pt x="1621" y="901"/>
                  </a:lnTo>
                  <a:lnTo>
                    <a:pt x="1921" y="421"/>
                  </a:lnTo>
                  <a:lnTo>
                    <a:pt x="2041" y="241"/>
                  </a:lnTo>
                  <a:lnTo>
                    <a:pt x="60" y="601"/>
                  </a:lnTo>
                  <a:lnTo>
                    <a:pt x="60" y="841"/>
                  </a:lnTo>
                  <a:lnTo>
                    <a:pt x="120" y="1021"/>
                  </a:lnTo>
                  <a:lnTo>
                    <a:pt x="0" y="841"/>
                  </a:lnTo>
                  <a:lnTo>
                    <a:pt x="0" y="1741"/>
                  </a:lnTo>
                  <a:lnTo>
                    <a:pt x="3122" y="1201"/>
                  </a:lnTo>
                  <a:lnTo>
                    <a:pt x="3242" y="901"/>
                  </a:lnTo>
                  <a:lnTo>
                    <a:pt x="3422"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9"/>
            <p:cNvSpPr/>
            <p:nvPr/>
          </p:nvSpPr>
          <p:spPr>
            <a:xfrm>
              <a:off x="5375900" y="1305075"/>
              <a:ext cx="25550" cy="31525"/>
            </a:xfrm>
            <a:custGeom>
              <a:avLst/>
              <a:gdLst/>
              <a:ahLst/>
              <a:cxnLst/>
              <a:rect l="l" t="t" r="r" b="b"/>
              <a:pathLst>
                <a:path w="1022" h="1261" extrusionOk="0">
                  <a:moveTo>
                    <a:pt x="781" y="0"/>
                  </a:moveTo>
                  <a:lnTo>
                    <a:pt x="661" y="300"/>
                  </a:lnTo>
                  <a:lnTo>
                    <a:pt x="361" y="841"/>
                  </a:lnTo>
                  <a:lnTo>
                    <a:pt x="68" y="1250"/>
                  </a:lnTo>
                  <a:lnTo>
                    <a:pt x="68" y="1250"/>
                  </a:lnTo>
                  <a:lnTo>
                    <a:pt x="781" y="1141"/>
                  </a:lnTo>
                  <a:lnTo>
                    <a:pt x="841" y="1021"/>
                  </a:lnTo>
                  <a:lnTo>
                    <a:pt x="961" y="481"/>
                  </a:lnTo>
                  <a:lnTo>
                    <a:pt x="1021" y="0"/>
                  </a:lnTo>
                  <a:close/>
                  <a:moveTo>
                    <a:pt x="68" y="1250"/>
                  </a:moveTo>
                  <a:lnTo>
                    <a:pt x="1" y="1261"/>
                  </a:lnTo>
                  <a:lnTo>
                    <a:pt x="61" y="1261"/>
                  </a:lnTo>
                  <a:lnTo>
                    <a:pt x="68" y="125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5402925" y="1311075"/>
              <a:ext cx="9025" cy="21025"/>
            </a:xfrm>
            <a:custGeom>
              <a:avLst/>
              <a:gdLst/>
              <a:ahLst/>
              <a:cxnLst/>
              <a:rect l="l" t="t" r="r" b="b"/>
              <a:pathLst>
                <a:path w="361" h="841" extrusionOk="0">
                  <a:moveTo>
                    <a:pt x="300" y="0"/>
                  </a:moveTo>
                  <a:lnTo>
                    <a:pt x="0" y="841"/>
                  </a:lnTo>
                  <a:lnTo>
                    <a:pt x="360" y="781"/>
                  </a:lnTo>
                  <a:lnTo>
                    <a:pt x="30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5420925" y="1300575"/>
              <a:ext cx="10525" cy="28525"/>
            </a:xfrm>
            <a:custGeom>
              <a:avLst/>
              <a:gdLst/>
              <a:ahLst/>
              <a:cxnLst/>
              <a:rect l="l" t="t" r="r" b="b"/>
              <a:pathLst>
                <a:path w="421" h="1141" extrusionOk="0">
                  <a:moveTo>
                    <a:pt x="61" y="0"/>
                  </a:moveTo>
                  <a:lnTo>
                    <a:pt x="61" y="180"/>
                  </a:lnTo>
                  <a:lnTo>
                    <a:pt x="1" y="1141"/>
                  </a:lnTo>
                  <a:lnTo>
                    <a:pt x="421" y="1081"/>
                  </a:lnTo>
                  <a:lnTo>
                    <a:pt x="361" y="661"/>
                  </a:lnTo>
                  <a:lnTo>
                    <a:pt x="181" y="18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9"/>
            <p:cNvSpPr/>
            <p:nvPr/>
          </p:nvSpPr>
          <p:spPr>
            <a:xfrm>
              <a:off x="5200325" y="1174525"/>
              <a:ext cx="1525" cy="1525"/>
            </a:xfrm>
            <a:custGeom>
              <a:avLst/>
              <a:gdLst/>
              <a:ahLst/>
              <a:cxnLst/>
              <a:rect l="l" t="t" r="r" b="b"/>
              <a:pathLst>
                <a:path w="61" h="61" extrusionOk="0">
                  <a:moveTo>
                    <a:pt x="1" y="0"/>
                  </a:moveTo>
                  <a:lnTo>
                    <a:pt x="1" y="60"/>
                  </a:lnTo>
                  <a:lnTo>
                    <a:pt x="61" y="6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9"/>
            <p:cNvSpPr/>
            <p:nvPr/>
          </p:nvSpPr>
          <p:spPr>
            <a:xfrm>
              <a:off x="5431425" y="1297575"/>
              <a:ext cx="22550" cy="30025"/>
            </a:xfrm>
            <a:custGeom>
              <a:avLst/>
              <a:gdLst/>
              <a:ahLst/>
              <a:cxnLst/>
              <a:rect l="l" t="t" r="r" b="b"/>
              <a:pathLst>
                <a:path w="902" h="1201" extrusionOk="0">
                  <a:moveTo>
                    <a:pt x="301" y="0"/>
                  </a:moveTo>
                  <a:lnTo>
                    <a:pt x="1" y="60"/>
                  </a:lnTo>
                  <a:lnTo>
                    <a:pt x="61" y="240"/>
                  </a:lnTo>
                  <a:lnTo>
                    <a:pt x="121" y="721"/>
                  </a:lnTo>
                  <a:lnTo>
                    <a:pt x="121" y="1201"/>
                  </a:lnTo>
                  <a:lnTo>
                    <a:pt x="901" y="1021"/>
                  </a:lnTo>
                  <a:lnTo>
                    <a:pt x="721" y="721"/>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p:cNvSpPr/>
            <p:nvPr/>
          </p:nvSpPr>
          <p:spPr>
            <a:xfrm>
              <a:off x="5024750" y="1330575"/>
              <a:ext cx="37550" cy="13525"/>
            </a:xfrm>
            <a:custGeom>
              <a:avLst/>
              <a:gdLst/>
              <a:ahLst/>
              <a:cxnLst/>
              <a:rect l="l" t="t" r="r" b="b"/>
              <a:pathLst>
                <a:path w="1502" h="541" extrusionOk="0">
                  <a:moveTo>
                    <a:pt x="301" y="1"/>
                  </a:moveTo>
                  <a:lnTo>
                    <a:pt x="1" y="541"/>
                  </a:lnTo>
                  <a:lnTo>
                    <a:pt x="361" y="481"/>
                  </a:lnTo>
                  <a:lnTo>
                    <a:pt x="781" y="361"/>
                  </a:lnTo>
                  <a:lnTo>
                    <a:pt x="1081" y="241"/>
                  </a:lnTo>
                  <a:lnTo>
                    <a:pt x="1441" y="121"/>
                  </a:lnTo>
                  <a:lnTo>
                    <a:pt x="1501" y="61"/>
                  </a:lnTo>
                  <a:lnTo>
                    <a:pt x="961" y="61"/>
                  </a:lnTo>
                  <a:lnTo>
                    <a:pt x="4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9"/>
            <p:cNvSpPr/>
            <p:nvPr/>
          </p:nvSpPr>
          <p:spPr>
            <a:xfrm>
              <a:off x="4661600" y="1810800"/>
              <a:ext cx="171100" cy="69050"/>
            </a:xfrm>
            <a:custGeom>
              <a:avLst/>
              <a:gdLst/>
              <a:ahLst/>
              <a:cxnLst/>
              <a:rect l="l" t="t" r="r" b="b"/>
              <a:pathLst>
                <a:path w="6844" h="2762" extrusionOk="0">
                  <a:moveTo>
                    <a:pt x="6844" y="0"/>
                  </a:moveTo>
                  <a:lnTo>
                    <a:pt x="1" y="1201"/>
                  </a:lnTo>
                  <a:lnTo>
                    <a:pt x="61" y="2761"/>
                  </a:lnTo>
                  <a:lnTo>
                    <a:pt x="6663" y="1621"/>
                  </a:lnTo>
                  <a:lnTo>
                    <a:pt x="6844"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5074275" y="1315575"/>
              <a:ext cx="19550" cy="25525"/>
            </a:xfrm>
            <a:custGeom>
              <a:avLst/>
              <a:gdLst/>
              <a:ahLst/>
              <a:cxnLst/>
              <a:rect l="l" t="t" r="r" b="b"/>
              <a:pathLst>
                <a:path w="782" h="1021" extrusionOk="0">
                  <a:moveTo>
                    <a:pt x="781" y="1"/>
                  </a:moveTo>
                  <a:lnTo>
                    <a:pt x="421" y="241"/>
                  </a:lnTo>
                  <a:lnTo>
                    <a:pt x="361" y="421"/>
                  </a:lnTo>
                  <a:lnTo>
                    <a:pt x="301" y="661"/>
                  </a:lnTo>
                  <a:lnTo>
                    <a:pt x="121" y="841"/>
                  </a:lnTo>
                  <a:lnTo>
                    <a:pt x="1" y="1021"/>
                  </a:lnTo>
                  <a:lnTo>
                    <a:pt x="241" y="961"/>
                  </a:lnTo>
                  <a:lnTo>
                    <a:pt x="361" y="781"/>
                  </a:lnTo>
                  <a:lnTo>
                    <a:pt x="601" y="361"/>
                  </a:lnTo>
                  <a:lnTo>
                    <a:pt x="721" y="121"/>
                  </a:lnTo>
                  <a:lnTo>
                    <a:pt x="7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a:off x="5060775" y="1330575"/>
              <a:ext cx="15025" cy="13525"/>
            </a:xfrm>
            <a:custGeom>
              <a:avLst/>
              <a:gdLst/>
              <a:ahLst/>
              <a:cxnLst/>
              <a:rect l="l" t="t" r="r" b="b"/>
              <a:pathLst>
                <a:path w="601" h="541" extrusionOk="0">
                  <a:moveTo>
                    <a:pt x="601" y="1"/>
                  </a:moveTo>
                  <a:lnTo>
                    <a:pt x="481" y="181"/>
                  </a:lnTo>
                  <a:lnTo>
                    <a:pt x="301" y="301"/>
                  </a:lnTo>
                  <a:lnTo>
                    <a:pt x="0" y="541"/>
                  </a:lnTo>
                  <a:lnTo>
                    <a:pt x="0" y="541"/>
                  </a:lnTo>
                  <a:lnTo>
                    <a:pt x="301" y="481"/>
                  </a:lnTo>
                  <a:lnTo>
                    <a:pt x="541" y="181"/>
                  </a:lnTo>
                  <a:lnTo>
                    <a:pt x="60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9"/>
            <p:cNvSpPr/>
            <p:nvPr/>
          </p:nvSpPr>
          <p:spPr>
            <a:xfrm>
              <a:off x="5426925" y="1278050"/>
              <a:ext cx="25" cy="1525"/>
            </a:xfrm>
            <a:custGeom>
              <a:avLst/>
              <a:gdLst/>
              <a:ahLst/>
              <a:cxnLst/>
              <a:rect l="l" t="t" r="r" b="b"/>
              <a:pathLst>
                <a:path w="1" h="61" extrusionOk="0">
                  <a:moveTo>
                    <a:pt x="1" y="1"/>
                  </a:moveTo>
                  <a:lnTo>
                    <a:pt x="1" y="1"/>
                  </a:lnTo>
                  <a:lnTo>
                    <a:pt x="1" y="61"/>
                  </a:lnTo>
                  <a:lnTo>
                    <a:pt x="1" y="61"/>
                  </a:lnTo>
                  <a:lnTo>
                    <a:pt x="1" y="6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p:nvPr/>
          </p:nvSpPr>
          <p:spPr>
            <a:xfrm>
              <a:off x="4646600" y="1639725"/>
              <a:ext cx="214625" cy="84050"/>
            </a:xfrm>
            <a:custGeom>
              <a:avLst/>
              <a:gdLst/>
              <a:ahLst/>
              <a:cxnLst/>
              <a:rect l="l" t="t" r="r" b="b"/>
              <a:pathLst>
                <a:path w="8585" h="3362" extrusionOk="0">
                  <a:moveTo>
                    <a:pt x="8584" y="0"/>
                  </a:moveTo>
                  <a:lnTo>
                    <a:pt x="0" y="1501"/>
                  </a:lnTo>
                  <a:lnTo>
                    <a:pt x="180" y="3362"/>
                  </a:lnTo>
                  <a:lnTo>
                    <a:pt x="8164" y="1921"/>
                  </a:lnTo>
                  <a:lnTo>
                    <a:pt x="8584"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9"/>
            <p:cNvSpPr/>
            <p:nvPr/>
          </p:nvSpPr>
          <p:spPr>
            <a:xfrm>
              <a:off x="4654100" y="1723750"/>
              <a:ext cx="190600" cy="69050"/>
            </a:xfrm>
            <a:custGeom>
              <a:avLst/>
              <a:gdLst/>
              <a:ahLst/>
              <a:cxnLst/>
              <a:rect l="l" t="t" r="r" b="b"/>
              <a:pathLst>
                <a:path w="7624" h="2762" extrusionOk="0">
                  <a:moveTo>
                    <a:pt x="7624" y="1"/>
                  </a:moveTo>
                  <a:lnTo>
                    <a:pt x="0" y="1321"/>
                  </a:lnTo>
                  <a:lnTo>
                    <a:pt x="121" y="2762"/>
                  </a:lnTo>
                  <a:lnTo>
                    <a:pt x="7384" y="1501"/>
                  </a:lnTo>
                  <a:lnTo>
                    <a:pt x="7624"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9"/>
            <p:cNvSpPr/>
            <p:nvPr/>
          </p:nvSpPr>
          <p:spPr>
            <a:xfrm>
              <a:off x="5039775" y="1312575"/>
              <a:ext cx="48025" cy="7525"/>
            </a:xfrm>
            <a:custGeom>
              <a:avLst/>
              <a:gdLst/>
              <a:ahLst/>
              <a:cxnLst/>
              <a:rect l="l" t="t" r="r" b="b"/>
              <a:pathLst>
                <a:path w="1921" h="301" extrusionOk="0">
                  <a:moveTo>
                    <a:pt x="1921" y="0"/>
                  </a:moveTo>
                  <a:lnTo>
                    <a:pt x="1381" y="60"/>
                  </a:lnTo>
                  <a:lnTo>
                    <a:pt x="1021" y="60"/>
                  </a:lnTo>
                  <a:lnTo>
                    <a:pt x="0" y="241"/>
                  </a:lnTo>
                  <a:lnTo>
                    <a:pt x="60" y="241"/>
                  </a:lnTo>
                  <a:lnTo>
                    <a:pt x="480" y="301"/>
                  </a:lnTo>
                  <a:lnTo>
                    <a:pt x="1201" y="181"/>
                  </a:lnTo>
                  <a:lnTo>
                    <a:pt x="1561" y="121"/>
                  </a:lnTo>
                  <a:lnTo>
                    <a:pt x="1801" y="121"/>
                  </a:lnTo>
                  <a:lnTo>
                    <a:pt x="19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p:cNvSpPr/>
            <p:nvPr/>
          </p:nvSpPr>
          <p:spPr>
            <a:xfrm>
              <a:off x="5209325" y="1188025"/>
              <a:ext cx="15050" cy="4525"/>
            </a:xfrm>
            <a:custGeom>
              <a:avLst/>
              <a:gdLst/>
              <a:ahLst/>
              <a:cxnLst/>
              <a:rect l="l" t="t" r="r" b="b"/>
              <a:pathLst>
                <a:path w="602" h="181" extrusionOk="0">
                  <a:moveTo>
                    <a:pt x="1" y="0"/>
                  </a:moveTo>
                  <a:lnTo>
                    <a:pt x="1" y="180"/>
                  </a:lnTo>
                  <a:lnTo>
                    <a:pt x="61" y="180"/>
                  </a:lnTo>
                  <a:lnTo>
                    <a:pt x="601" y="60"/>
                  </a:lnTo>
                  <a:lnTo>
                    <a:pt x="481" y="6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p:cNvSpPr/>
            <p:nvPr/>
          </p:nvSpPr>
          <p:spPr>
            <a:xfrm>
              <a:off x="5371400" y="1270550"/>
              <a:ext cx="9025" cy="18050"/>
            </a:xfrm>
            <a:custGeom>
              <a:avLst/>
              <a:gdLst/>
              <a:ahLst/>
              <a:cxnLst/>
              <a:rect l="l" t="t" r="r" b="b"/>
              <a:pathLst>
                <a:path w="361" h="722" extrusionOk="0">
                  <a:moveTo>
                    <a:pt x="361" y="1"/>
                  </a:moveTo>
                  <a:lnTo>
                    <a:pt x="121" y="541"/>
                  </a:lnTo>
                  <a:lnTo>
                    <a:pt x="1" y="721"/>
                  </a:lnTo>
                  <a:lnTo>
                    <a:pt x="1" y="721"/>
                  </a:lnTo>
                  <a:lnTo>
                    <a:pt x="361" y="661"/>
                  </a:lnTo>
                  <a:lnTo>
                    <a:pt x="361" y="121"/>
                  </a:lnTo>
                  <a:lnTo>
                    <a:pt x="3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9"/>
            <p:cNvSpPr/>
            <p:nvPr/>
          </p:nvSpPr>
          <p:spPr>
            <a:xfrm>
              <a:off x="5207825" y="1197025"/>
              <a:ext cx="1525" cy="25"/>
            </a:xfrm>
            <a:custGeom>
              <a:avLst/>
              <a:gdLst/>
              <a:ahLst/>
              <a:cxnLst/>
              <a:rect l="l" t="t" r="r" b="b"/>
              <a:pathLst>
                <a:path w="61" h="1" extrusionOk="0">
                  <a:moveTo>
                    <a:pt x="61" y="0"/>
                  </a:moveTo>
                  <a:lnTo>
                    <a:pt x="61" y="0"/>
                  </a:lnTo>
                  <a:lnTo>
                    <a:pt x="61" y="0"/>
                  </a:lnTo>
                  <a:lnTo>
                    <a:pt x="61" y="0"/>
                  </a:lnTo>
                  <a:lnTo>
                    <a:pt x="1" y="0"/>
                  </a:lnTo>
                  <a:lnTo>
                    <a:pt x="1" y="0"/>
                  </a:lnTo>
                  <a:lnTo>
                    <a:pt x="1" y="0"/>
                  </a:lnTo>
                  <a:lnTo>
                    <a:pt x="1" y="0"/>
                  </a:lnTo>
                  <a:lnTo>
                    <a:pt x="61" y="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9"/>
            <p:cNvSpPr/>
            <p:nvPr/>
          </p:nvSpPr>
          <p:spPr>
            <a:xfrm>
              <a:off x="5288875" y="1254050"/>
              <a:ext cx="25" cy="25"/>
            </a:xfrm>
            <a:custGeom>
              <a:avLst/>
              <a:gdLst/>
              <a:ahLst/>
              <a:cxnLst/>
              <a:rect l="l" t="t" r="r" b="b"/>
              <a:pathLst>
                <a:path w="1" h="1" extrusionOk="0">
                  <a:moveTo>
                    <a:pt x="0" y="0"/>
                  </a:moveTo>
                  <a:lnTo>
                    <a:pt x="0" y="0"/>
                  </a:lnTo>
                  <a:lnTo>
                    <a:pt x="0" y="0"/>
                  </a:lnTo>
                  <a:lnTo>
                    <a:pt x="0" y="0"/>
                  </a:lnTo>
                  <a:lnTo>
                    <a:pt x="0" y="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9"/>
            <p:cNvSpPr/>
            <p:nvPr/>
          </p:nvSpPr>
          <p:spPr>
            <a:xfrm>
              <a:off x="5210850" y="1264550"/>
              <a:ext cx="3025" cy="3025"/>
            </a:xfrm>
            <a:custGeom>
              <a:avLst/>
              <a:gdLst/>
              <a:ahLst/>
              <a:cxnLst/>
              <a:rect l="l" t="t" r="r" b="b"/>
              <a:pathLst>
                <a:path w="121" h="121" extrusionOk="0">
                  <a:moveTo>
                    <a:pt x="120" y="121"/>
                  </a:moveTo>
                  <a:lnTo>
                    <a:pt x="120" y="121"/>
                  </a:lnTo>
                  <a:lnTo>
                    <a:pt x="0" y="1"/>
                  </a:lnTo>
                  <a:lnTo>
                    <a:pt x="0" y="1"/>
                  </a:lnTo>
                  <a:lnTo>
                    <a:pt x="120" y="121"/>
                  </a:lnTo>
                  <a:lnTo>
                    <a:pt x="120" y="12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9"/>
            <p:cNvSpPr/>
            <p:nvPr/>
          </p:nvSpPr>
          <p:spPr>
            <a:xfrm>
              <a:off x="4615075" y="1383100"/>
              <a:ext cx="336175" cy="87075"/>
            </a:xfrm>
            <a:custGeom>
              <a:avLst/>
              <a:gdLst/>
              <a:ahLst/>
              <a:cxnLst/>
              <a:rect l="l" t="t" r="r" b="b"/>
              <a:pathLst>
                <a:path w="13447" h="3483" extrusionOk="0">
                  <a:moveTo>
                    <a:pt x="13447" y="1"/>
                  </a:moveTo>
                  <a:lnTo>
                    <a:pt x="1" y="2402"/>
                  </a:lnTo>
                  <a:lnTo>
                    <a:pt x="181" y="3482"/>
                  </a:lnTo>
                  <a:lnTo>
                    <a:pt x="12906" y="1261"/>
                  </a:lnTo>
                  <a:lnTo>
                    <a:pt x="13447"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9"/>
            <p:cNvSpPr/>
            <p:nvPr/>
          </p:nvSpPr>
          <p:spPr>
            <a:xfrm>
              <a:off x="5186825" y="1192525"/>
              <a:ext cx="1525" cy="3025"/>
            </a:xfrm>
            <a:custGeom>
              <a:avLst/>
              <a:gdLst/>
              <a:ahLst/>
              <a:cxnLst/>
              <a:rect l="l" t="t" r="r" b="b"/>
              <a:pathLst>
                <a:path w="61" h="121" extrusionOk="0">
                  <a:moveTo>
                    <a:pt x="61" y="0"/>
                  </a:moveTo>
                  <a:lnTo>
                    <a:pt x="1" y="120"/>
                  </a:lnTo>
                  <a:lnTo>
                    <a:pt x="61" y="120"/>
                  </a:lnTo>
                  <a:lnTo>
                    <a:pt x="6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9"/>
            <p:cNvSpPr/>
            <p:nvPr/>
          </p:nvSpPr>
          <p:spPr>
            <a:xfrm>
              <a:off x="5032250" y="1318575"/>
              <a:ext cx="48050" cy="12025"/>
            </a:xfrm>
            <a:custGeom>
              <a:avLst/>
              <a:gdLst/>
              <a:ahLst/>
              <a:cxnLst/>
              <a:rect l="l" t="t" r="r" b="b"/>
              <a:pathLst>
                <a:path w="1922" h="481" extrusionOk="0">
                  <a:moveTo>
                    <a:pt x="241" y="1"/>
                  </a:moveTo>
                  <a:lnTo>
                    <a:pt x="1" y="481"/>
                  </a:lnTo>
                  <a:lnTo>
                    <a:pt x="121" y="481"/>
                  </a:lnTo>
                  <a:lnTo>
                    <a:pt x="661" y="421"/>
                  </a:lnTo>
                  <a:lnTo>
                    <a:pt x="1141" y="301"/>
                  </a:lnTo>
                  <a:lnTo>
                    <a:pt x="1442" y="241"/>
                  </a:lnTo>
                  <a:lnTo>
                    <a:pt x="1802" y="121"/>
                  </a:lnTo>
                  <a:lnTo>
                    <a:pt x="1922" y="61"/>
                  </a:lnTo>
                  <a:lnTo>
                    <a:pt x="1922" y="61"/>
                  </a:lnTo>
                  <a:lnTo>
                    <a:pt x="1502" y="121"/>
                  </a:lnTo>
                  <a:lnTo>
                    <a:pt x="1262" y="181"/>
                  </a:lnTo>
                  <a:lnTo>
                    <a:pt x="781" y="121"/>
                  </a:lnTo>
                  <a:lnTo>
                    <a:pt x="301" y="61"/>
                  </a:lnTo>
                  <a:lnTo>
                    <a:pt x="24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9"/>
            <p:cNvSpPr/>
            <p:nvPr/>
          </p:nvSpPr>
          <p:spPr>
            <a:xfrm>
              <a:off x="4637600" y="1563175"/>
              <a:ext cx="244625" cy="81075"/>
            </a:xfrm>
            <a:custGeom>
              <a:avLst/>
              <a:gdLst/>
              <a:ahLst/>
              <a:cxnLst/>
              <a:rect l="l" t="t" r="r" b="b"/>
              <a:pathLst>
                <a:path w="9785" h="3243" extrusionOk="0">
                  <a:moveTo>
                    <a:pt x="9784" y="1"/>
                  </a:moveTo>
                  <a:lnTo>
                    <a:pt x="0" y="1742"/>
                  </a:lnTo>
                  <a:lnTo>
                    <a:pt x="180" y="3242"/>
                  </a:lnTo>
                  <a:lnTo>
                    <a:pt x="9304" y="1621"/>
                  </a:lnTo>
                  <a:lnTo>
                    <a:pt x="9784"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5186825" y="1195525"/>
              <a:ext cx="1525" cy="6025"/>
            </a:xfrm>
            <a:custGeom>
              <a:avLst/>
              <a:gdLst/>
              <a:ahLst/>
              <a:cxnLst/>
              <a:rect l="l" t="t" r="r" b="b"/>
              <a:pathLst>
                <a:path w="61" h="241" extrusionOk="0">
                  <a:moveTo>
                    <a:pt x="1" y="0"/>
                  </a:moveTo>
                  <a:lnTo>
                    <a:pt x="1" y="60"/>
                  </a:lnTo>
                  <a:lnTo>
                    <a:pt x="1" y="181"/>
                  </a:lnTo>
                  <a:lnTo>
                    <a:pt x="61" y="241"/>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5212350" y="1179025"/>
              <a:ext cx="10525" cy="3025"/>
            </a:xfrm>
            <a:custGeom>
              <a:avLst/>
              <a:gdLst/>
              <a:ahLst/>
              <a:cxnLst/>
              <a:rect l="l" t="t" r="r" b="b"/>
              <a:pathLst>
                <a:path w="421" h="121" extrusionOk="0">
                  <a:moveTo>
                    <a:pt x="0" y="0"/>
                  </a:moveTo>
                  <a:lnTo>
                    <a:pt x="0" y="120"/>
                  </a:lnTo>
                  <a:lnTo>
                    <a:pt x="420" y="60"/>
                  </a:lnTo>
                  <a:lnTo>
                    <a:pt x="60"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5177825" y="1146000"/>
              <a:ext cx="25" cy="1525"/>
            </a:xfrm>
            <a:custGeom>
              <a:avLst/>
              <a:gdLst/>
              <a:ahLst/>
              <a:cxnLst/>
              <a:rect l="l" t="t" r="r" b="b"/>
              <a:pathLst>
                <a:path w="1" h="61" extrusionOk="0">
                  <a:moveTo>
                    <a:pt x="0" y="61"/>
                  </a:moveTo>
                  <a:lnTo>
                    <a:pt x="0" y="61"/>
                  </a:lnTo>
                  <a:lnTo>
                    <a:pt x="0" y="1"/>
                  </a:lnTo>
                  <a:lnTo>
                    <a:pt x="0" y="1"/>
                  </a:lnTo>
                  <a:lnTo>
                    <a:pt x="0" y="1"/>
                  </a:lnTo>
                  <a:lnTo>
                    <a:pt x="0" y="1"/>
                  </a:lnTo>
                  <a:lnTo>
                    <a:pt x="0" y="61"/>
                  </a:lnTo>
                  <a:lnTo>
                    <a:pt x="0" y="6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9"/>
            <p:cNvSpPr/>
            <p:nvPr/>
          </p:nvSpPr>
          <p:spPr>
            <a:xfrm>
              <a:off x="4622575" y="1437125"/>
              <a:ext cx="304675" cy="81050"/>
            </a:xfrm>
            <a:custGeom>
              <a:avLst/>
              <a:gdLst/>
              <a:ahLst/>
              <a:cxnLst/>
              <a:rect l="l" t="t" r="r" b="b"/>
              <a:pathLst>
                <a:path w="12187" h="3242" extrusionOk="0">
                  <a:moveTo>
                    <a:pt x="12186" y="1"/>
                  </a:moveTo>
                  <a:lnTo>
                    <a:pt x="1" y="2162"/>
                  </a:lnTo>
                  <a:lnTo>
                    <a:pt x="181" y="3242"/>
                  </a:lnTo>
                  <a:lnTo>
                    <a:pt x="11706" y="1201"/>
                  </a:lnTo>
                  <a:lnTo>
                    <a:pt x="12186"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a:off x="4630100" y="1489650"/>
              <a:ext cx="276125" cy="82550"/>
            </a:xfrm>
            <a:custGeom>
              <a:avLst/>
              <a:gdLst/>
              <a:ahLst/>
              <a:cxnLst/>
              <a:rect l="l" t="t" r="r" b="b"/>
              <a:pathLst>
                <a:path w="11045" h="3302" extrusionOk="0">
                  <a:moveTo>
                    <a:pt x="11045" y="1"/>
                  </a:moveTo>
                  <a:lnTo>
                    <a:pt x="0" y="1981"/>
                  </a:lnTo>
                  <a:lnTo>
                    <a:pt x="120" y="3302"/>
                  </a:lnTo>
                  <a:lnTo>
                    <a:pt x="10565" y="1501"/>
                  </a:lnTo>
                  <a:lnTo>
                    <a:pt x="11045"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9"/>
            <p:cNvSpPr/>
            <p:nvPr/>
          </p:nvSpPr>
          <p:spPr>
            <a:xfrm>
              <a:off x="5021750" y="1341075"/>
              <a:ext cx="34550" cy="9050"/>
            </a:xfrm>
            <a:custGeom>
              <a:avLst/>
              <a:gdLst/>
              <a:ahLst/>
              <a:cxnLst/>
              <a:rect l="l" t="t" r="r" b="b"/>
              <a:pathLst>
                <a:path w="1382" h="362" extrusionOk="0">
                  <a:moveTo>
                    <a:pt x="1381" y="1"/>
                  </a:moveTo>
                  <a:lnTo>
                    <a:pt x="1261" y="61"/>
                  </a:lnTo>
                  <a:lnTo>
                    <a:pt x="961" y="121"/>
                  </a:lnTo>
                  <a:lnTo>
                    <a:pt x="841" y="181"/>
                  </a:lnTo>
                  <a:lnTo>
                    <a:pt x="61" y="181"/>
                  </a:lnTo>
                  <a:lnTo>
                    <a:pt x="1" y="361"/>
                  </a:lnTo>
                  <a:lnTo>
                    <a:pt x="1201" y="181"/>
                  </a:lnTo>
                  <a:lnTo>
                    <a:pt x="13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5206325" y="1180525"/>
              <a:ext cx="25" cy="1525"/>
            </a:xfrm>
            <a:custGeom>
              <a:avLst/>
              <a:gdLst/>
              <a:ahLst/>
              <a:cxnLst/>
              <a:rect l="l" t="t" r="r" b="b"/>
              <a:pathLst>
                <a:path w="1" h="61" extrusionOk="0">
                  <a:moveTo>
                    <a:pt x="1" y="60"/>
                  </a:moveTo>
                  <a:lnTo>
                    <a:pt x="1" y="60"/>
                  </a:lnTo>
                  <a:lnTo>
                    <a:pt x="1" y="60"/>
                  </a:lnTo>
                  <a:lnTo>
                    <a:pt x="1" y="60"/>
                  </a:lnTo>
                  <a:lnTo>
                    <a:pt x="1" y="0"/>
                  </a:lnTo>
                  <a:lnTo>
                    <a:pt x="1" y="0"/>
                  </a:lnTo>
                  <a:lnTo>
                    <a:pt x="1" y="60"/>
                  </a:lnTo>
                  <a:lnTo>
                    <a:pt x="1" y="6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9"/>
            <p:cNvSpPr/>
            <p:nvPr/>
          </p:nvSpPr>
          <p:spPr>
            <a:xfrm>
              <a:off x="5083275" y="1294575"/>
              <a:ext cx="118575" cy="45025"/>
            </a:xfrm>
            <a:custGeom>
              <a:avLst/>
              <a:gdLst/>
              <a:ahLst/>
              <a:cxnLst/>
              <a:rect l="l" t="t" r="r" b="b"/>
              <a:pathLst>
                <a:path w="4743" h="1801" extrusionOk="0">
                  <a:moveTo>
                    <a:pt x="3662" y="0"/>
                  </a:moveTo>
                  <a:lnTo>
                    <a:pt x="1862" y="360"/>
                  </a:lnTo>
                  <a:lnTo>
                    <a:pt x="1682" y="660"/>
                  </a:lnTo>
                  <a:lnTo>
                    <a:pt x="1321" y="1021"/>
                  </a:lnTo>
                  <a:lnTo>
                    <a:pt x="1261" y="1081"/>
                  </a:lnTo>
                  <a:lnTo>
                    <a:pt x="1201" y="1201"/>
                  </a:lnTo>
                  <a:lnTo>
                    <a:pt x="1081" y="1261"/>
                  </a:lnTo>
                  <a:lnTo>
                    <a:pt x="1141" y="1141"/>
                  </a:lnTo>
                  <a:lnTo>
                    <a:pt x="1321" y="780"/>
                  </a:lnTo>
                  <a:lnTo>
                    <a:pt x="1441" y="420"/>
                  </a:lnTo>
                  <a:lnTo>
                    <a:pt x="1381" y="540"/>
                  </a:lnTo>
                  <a:lnTo>
                    <a:pt x="1081" y="901"/>
                  </a:lnTo>
                  <a:lnTo>
                    <a:pt x="781" y="1201"/>
                  </a:lnTo>
                  <a:lnTo>
                    <a:pt x="541" y="1501"/>
                  </a:lnTo>
                  <a:lnTo>
                    <a:pt x="781" y="1021"/>
                  </a:lnTo>
                  <a:lnTo>
                    <a:pt x="961" y="480"/>
                  </a:lnTo>
                  <a:lnTo>
                    <a:pt x="841" y="540"/>
                  </a:lnTo>
                  <a:lnTo>
                    <a:pt x="781" y="841"/>
                  </a:lnTo>
                  <a:lnTo>
                    <a:pt x="721" y="1021"/>
                  </a:lnTo>
                  <a:lnTo>
                    <a:pt x="601" y="1321"/>
                  </a:lnTo>
                  <a:lnTo>
                    <a:pt x="421" y="1561"/>
                  </a:lnTo>
                  <a:lnTo>
                    <a:pt x="361" y="1621"/>
                  </a:lnTo>
                  <a:lnTo>
                    <a:pt x="301" y="1681"/>
                  </a:lnTo>
                  <a:lnTo>
                    <a:pt x="301" y="1621"/>
                  </a:lnTo>
                  <a:lnTo>
                    <a:pt x="361" y="1561"/>
                  </a:lnTo>
                  <a:lnTo>
                    <a:pt x="481" y="1261"/>
                  </a:lnTo>
                  <a:lnTo>
                    <a:pt x="481" y="1141"/>
                  </a:lnTo>
                  <a:lnTo>
                    <a:pt x="301" y="1441"/>
                  </a:lnTo>
                  <a:lnTo>
                    <a:pt x="121" y="1681"/>
                  </a:lnTo>
                  <a:lnTo>
                    <a:pt x="1" y="1801"/>
                  </a:lnTo>
                  <a:lnTo>
                    <a:pt x="2762" y="1321"/>
                  </a:lnTo>
                  <a:lnTo>
                    <a:pt x="2642" y="1261"/>
                  </a:lnTo>
                  <a:lnTo>
                    <a:pt x="2522" y="1021"/>
                  </a:lnTo>
                  <a:lnTo>
                    <a:pt x="2522" y="1021"/>
                  </a:lnTo>
                  <a:lnTo>
                    <a:pt x="2702" y="1201"/>
                  </a:lnTo>
                  <a:lnTo>
                    <a:pt x="2822" y="1321"/>
                  </a:lnTo>
                  <a:lnTo>
                    <a:pt x="3362" y="1201"/>
                  </a:lnTo>
                  <a:lnTo>
                    <a:pt x="3182" y="961"/>
                  </a:lnTo>
                  <a:lnTo>
                    <a:pt x="3062" y="780"/>
                  </a:lnTo>
                  <a:lnTo>
                    <a:pt x="2942" y="540"/>
                  </a:lnTo>
                  <a:lnTo>
                    <a:pt x="2942" y="540"/>
                  </a:lnTo>
                  <a:lnTo>
                    <a:pt x="3062" y="720"/>
                  </a:lnTo>
                  <a:lnTo>
                    <a:pt x="3302" y="961"/>
                  </a:lnTo>
                  <a:lnTo>
                    <a:pt x="3602" y="1141"/>
                  </a:lnTo>
                  <a:lnTo>
                    <a:pt x="3782" y="1141"/>
                  </a:lnTo>
                  <a:lnTo>
                    <a:pt x="3422" y="841"/>
                  </a:lnTo>
                  <a:lnTo>
                    <a:pt x="3242" y="660"/>
                  </a:lnTo>
                  <a:lnTo>
                    <a:pt x="3422" y="780"/>
                  </a:lnTo>
                  <a:lnTo>
                    <a:pt x="4023" y="1021"/>
                  </a:lnTo>
                  <a:lnTo>
                    <a:pt x="4143" y="1081"/>
                  </a:lnTo>
                  <a:lnTo>
                    <a:pt x="4743" y="961"/>
                  </a:lnTo>
                  <a:lnTo>
                    <a:pt x="4683" y="961"/>
                  </a:lnTo>
                  <a:lnTo>
                    <a:pt x="4083" y="540"/>
                  </a:lnTo>
                  <a:lnTo>
                    <a:pt x="3842" y="240"/>
                  </a:lnTo>
                  <a:lnTo>
                    <a:pt x="3662"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9"/>
            <p:cNvSpPr/>
            <p:nvPr/>
          </p:nvSpPr>
          <p:spPr>
            <a:xfrm>
              <a:off x="4607575" y="1329075"/>
              <a:ext cx="370700" cy="93075"/>
            </a:xfrm>
            <a:custGeom>
              <a:avLst/>
              <a:gdLst/>
              <a:ahLst/>
              <a:cxnLst/>
              <a:rect l="l" t="t" r="r" b="b"/>
              <a:pathLst>
                <a:path w="14828" h="3723" extrusionOk="0">
                  <a:moveTo>
                    <a:pt x="14827" y="1"/>
                  </a:moveTo>
                  <a:lnTo>
                    <a:pt x="1" y="2642"/>
                  </a:lnTo>
                  <a:lnTo>
                    <a:pt x="181" y="3722"/>
                  </a:lnTo>
                  <a:lnTo>
                    <a:pt x="14227" y="1261"/>
                  </a:lnTo>
                  <a:lnTo>
                    <a:pt x="14827"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9"/>
            <p:cNvSpPr/>
            <p:nvPr/>
          </p:nvSpPr>
          <p:spPr>
            <a:xfrm>
              <a:off x="5183825" y="1209025"/>
              <a:ext cx="1525" cy="6025"/>
            </a:xfrm>
            <a:custGeom>
              <a:avLst/>
              <a:gdLst/>
              <a:ahLst/>
              <a:cxnLst/>
              <a:rect l="l" t="t" r="r" b="b"/>
              <a:pathLst>
                <a:path w="61" h="241" extrusionOk="0">
                  <a:moveTo>
                    <a:pt x="61" y="1"/>
                  </a:moveTo>
                  <a:lnTo>
                    <a:pt x="1" y="61"/>
                  </a:lnTo>
                  <a:lnTo>
                    <a:pt x="61" y="241"/>
                  </a:lnTo>
                  <a:lnTo>
                    <a:pt x="61" y="12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9"/>
            <p:cNvSpPr/>
            <p:nvPr/>
          </p:nvSpPr>
          <p:spPr>
            <a:xfrm>
              <a:off x="5179325" y="1218025"/>
              <a:ext cx="1525" cy="9025"/>
            </a:xfrm>
            <a:custGeom>
              <a:avLst/>
              <a:gdLst/>
              <a:ahLst/>
              <a:cxnLst/>
              <a:rect l="l" t="t" r="r" b="b"/>
              <a:pathLst>
                <a:path w="61" h="361" extrusionOk="0">
                  <a:moveTo>
                    <a:pt x="61" y="1"/>
                  </a:moveTo>
                  <a:lnTo>
                    <a:pt x="0" y="121"/>
                  </a:lnTo>
                  <a:lnTo>
                    <a:pt x="61" y="361"/>
                  </a:lnTo>
                  <a:lnTo>
                    <a:pt x="61" y="301"/>
                  </a:lnTo>
                  <a:lnTo>
                    <a:pt x="61" y="18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9"/>
            <p:cNvSpPr/>
            <p:nvPr/>
          </p:nvSpPr>
          <p:spPr>
            <a:xfrm>
              <a:off x="4951225" y="1386100"/>
              <a:ext cx="541750" cy="130575"/>
            </a:xfrm>
            <a:custGeom>
              <a:avLst/>
              <a:gdLst/>
              <a:ahLst/>
              <a:cxnLst/>
              <a:rect l="l" t="t" r="r" b="b"/>
              <a:pathLst>
                <a:path w="21670" h="5223" extrusionOk="0">
                  <a:moveTo>
                    <a:pt x="21670" y="1"/>
                  </a:moveTo>
                  <a:lnTo>
                    <a:pt x="541" y="3722"/>
                  </a:lnTo>
                  <a:lnTo>
                    <a:pt x="1" y="5223"/>
                  </a:lnTo>
                  <a:lnTo>
                    <a:pt x="21670" y="1381"/>
                  </a:lnTo>
                  <a:lnTo>
                    <a:pt x="2167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9"/>
            <p:cNvSpPr/>
            <p:nvPr/>
          </p:nvSpPr>
          <p:spPr>
            <a:xfrm>
              <a:off x="4940725" y="1081475"/>
              <a:ext cx="6025" cy="1525"/>
            </a:xfrm>
            <a:custGeom>
              <a:avLst/>
              <a:gdLst/>
              <a:ahLst/>
              <a:cxnLst/>
              <a:rect l="l" t="t" r="r" b="b"/>
              <a:pathLst>
                <a:path w="241" h="61" extrusionOk="0">
                  <a:moveTo>
                    <a:pt x="0" y="0"/>
                  </a:moveTo>
                  <a:lnTo>
                    <a:pt x="0" y="61"/>
                  </a:lnTo>
                  <a:lnTo>
                    <a:pt x="60" y="61"/>
                  </a:lnTo>
                  <a:lnTo>
                    <a:pt x="24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9"/>
            <p:cNvSpPr/>
            <p:nvPr/>
          </p:nvSpPr>
          <p:spPr>
            <a:xfrm>
              <a:off x="5252850" y="1057475"/>
              <a:ext cx="25" cy="4525"/>
            </a:xfrm>
            <a:custGeom>
              <a:avLst/>
              <a:gdLst/>
              <a:ahLst/>
              <a:cxnLst/>
              <a:rect l="l" t="t" r="r" b="b"/>
              <a:pathLst>
                <a:path w="1" h="181" extrusionOk="0">
                  <a:moveTo>
                    <a:pt x="1" y="120"/>
                  </a:moveTo>
                  <a:lnTo>
                    <a:pt x="1" y="120"/>
                  </a:lnTo>
                  <a:lnTo>
                    <a:pt x="1" y="180"/>
                  </a:lnTo>
                  <a:lnTo>
                    <a:pt x="1" y="180"/>
                  </a:lnTo>
                  <a:lnTo>
                    <a:pt x="1" y="180"/>
                  </a:lnTo>
                  <a:lnTo>
                    <a:pt x="1" y="180"/>
                  </a:lnTo>
                  <a:lnTo>
                    <a:pt x="1" y="0"/>
                  </a:lnTo>
                  <a:lnTo>
                    <a:pt x="1" y="0"/>
                  </a:lnTo>
                  <a:lnTo>
                    <a:pt x="1" y="120"/>
                  </a:lnTo>
                  <a:lnTo>
                    <a:pt x="1" y="12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9"/>
            <p:cNvSpPr/>
            <p:nvPr/>
          </p:nvSpPr>
          <p:spPr>
            <a:xfrm>
              <a:off x="4987250" y="1046950"/>
              <a:ext cx="9025" cy="18050"/>
            </a:xfrm>
            <a:custGeom>
              <a:avLst/>
              <a:gdLst/>
              <a:ahLst/>
              <a:cxnLst/>
              <a:rect l="l" t="t" r="r" b="b"/>
              <a:pathLst>
                <a:path w="361" h="722" extrusionOk="0">
                  <a:moveTo>
                    <a:pt x="360" y="1"/>
                  </a:moveTo>
                  <a:lnTo>
                    <a:pt x="0" y="721"/>
                  </a:lnTo>
                  <a:lnTo>
                    <a:pt x="240" y="721"/>
                  </a:lnTo>
                  <a:lnTo>
                    <a:pt x="240" y="601"/>
                  </a:lnTo>
                  <a:lnTo>
                    <a:pt x="300" y="481"/>
                  </a:lnTo>
                  <a:lnTo>
                    <a:pt x="3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9"/>
            <p:cNvSpPr/>
            <p:nvPr/>
          </p:nvSpPr>
          <p:spPr>
            <a:xfrm>
              <a:off x="5273875" y="1055975"/>
              <a:ext cx="1525" cy="7525"/>
            </a:xfrm>
            <a:custGeom>
              <a:avLst/>
              <a:gdLst/>
              <a:ahLst/>
              <a:cxnLst/>
              <a:rect l="l" t="t" r="r" b="b"/>
              <a:pathLst>
                <a:path w="61" h="301" extrusionOk="0">
                  <a:moveTo>
                    <a:pt x="0" y="0"/>
                  </a:moveTo>
                  <a:lnTo>
                    <a:pt x="0" y="300"/>
                  </a:lnTo>
                  <a:lnTo>
                    <a:pt x="60" y="30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9"/>
            <p:cNvSpPr/>
            <p:nvPr/>
          </p:nvSpPr>
          <p:spPr>
            <a:xfrm>
              <a:off x="5254350" y="1117500"/>
              <a:ext cx="7525" cy="6025"/>
            </a:xfrm>
            <a:custGeom>
              <a:avLst/>
              <a:gdLst/>
              <a:ahLst/>
              <a:cxnLst/>
              <a:rect l="l" t="t" r="r" b="b"/>
              <a:pathLst>
                <a:path w="301" h="241" extrusionOk="0">
                  <a:moveTo>
                    <a:pt x="241" y="0"/>
                  </a:moveTo>
                  <a:lnTo>
                    <a:pt x="1" y="180"/>
                  </a:lnTo>
                  <a:lnTo>
                    <a:pt x="1" y="240"/>
                  </a:lnTo>
                  <a:lnTo>
                    <a:pt x="241" y="60"/>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9"/>
            <p:cNvSpPr/>
            <p:nvPr/>
          </p:nvSpPr>
          <p:spPr>
            <a:xfrm>
              <a:off x="5255850" y="1043950"/>
              <a:ext cx="4525" cy="19550"/>
            </a:xfrm>
            <a:custGeom>
              <a:avLst/>
              <a:gdLst/>
              <a:ahLst/>
              <a:cxnLst/>
              <a:rect l="l" t="t" r="r" b="b"/>
              <a:pathLst>
                <a:path w="181" h="782" extrusionOk="0">
                  <a:moveTo>
                    <a:pt x="1" y="1"/>
                  </a:moveTo>
                  <a:lnTo>
                    <a:pt x="61" y="361"/>
                  </a:lnTo>
                  <a:lnTo>
                    <a:pt x="1" y="781"/>
                  </a:lnTo>
                  <a:lnTo>
                    <a:pt x="181" y="781"/>
                  </a:lnTo>
                  <a:lnTo>
                    <a:pt x="181" y="7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9"/>
            <p:cNvSpPr/>
            <p:nvPr/>
          </p:nvSpPr>
          <p:spPr>
            <a:xfrm>
              <a:off x="5338400" y="1042450"/>
              <a:ext cx="24025" cy="27050"/>
            </a:xfrm>
            <a:custGeom>
              <a:avLst/>
              <a:gdLst/>
              <a:ahLst/>
              <a:cxnLst/>
              <a:rect l="l" t="t" r="r" b="b"/>
              <a:pathLst>
                <a:path w="961" h="1082" extrusionOk="0">
                  <a:moveTo>
                    <a:pt x="961" y="1"/>
                  </a:moveTo>
                  <a:lnTo>
                    <a:pt x="600" y="361"/>
                  </a:lnTo>
                  <a:lnTo>
                    <a:pt x="120" y="901"/>
                  </a:lnTo>
                  <a:lnTo>
                    <a:pt x="0" y="1081"/>
                  </a:lnTo>
                  <a:lnTo>
                    <a:pt x="60" y="1021"/>
                  </a:lnTo>
                  <a:lnTo>
                    <a:pt x="540" y="541"/>
                  </a:lnTo>
                  <a:lnTo>
                    <a:pt x="9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9"/>
            <p:cNvSpPr/>
            <p:nvPr/>
          </p:nvSpPr>
          <p:spPr>
            <a:xfrm>
              <a:off x="5341400" y="1037950"/>
              <a:ext cx="7525" cy="9025"/>
            </a:xfrm>
            <a:custGeom>
              <a:avLst/>
              <a:gdLst/>
              <a:ahLst/>
              <a:cxnLst/>
              <a:rect l="l" t="t" r="r" b="b"/>
              <a:pathLst>
                <a:path w="301" h="361" extrusionOk="0">
                  <a:moveTo>
                    <a:pt x="300" y="1"/>
                  </a:moveTo>
                  <a:lnTo>
                    <a:pt x="180" y="61"/>
                  </a:lnTo>
                  <a:lnTo>
                    <a:pt x="0" y="361"/>
                  </a:lnTo>
                  <a:lnTo>
                    <a:pt x="240" y="61"/>
                  </a:lnTo>
                  <a:lnTo>
                    <a:pt x="30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9"/>
            <p:cNvSpPr/>
            <p:nvPr/>
          </p:nvSpPr>
          <p:spPr>
            <a:xfrm>
              <a:off x="4913700" y="1043950"/>
              <a:ext cx="30050" cy="51050"/>
            </a:xfrm>
            <a:custGeom>
              <a:avLst/>
              <a:gdLst/>
              <a:ahLst/>
              <a:cxnLst/>
              <a:rect l="l" t="t" r="r" b="b"/>
              <a:pathLst>
                <a:path w="1202" h="2042" extrusionOk="0">
                  <a:moveTo>
                    <a:pt x="1201" y="1"/>
                  </a:moveTo>
                  <a:lnTo>
                    <a:pt x="1141" y="61"/>
                  </a:lnTo>
                  <a:lnTo>
                    <a:pt x="841" y="481"/>
                  </a:lnTo>
                  <a:lnTo>
                    <a:pt x="481" y="961"/>
                  </a:lnTo>
                  <a:lnTo>
                    <a:pt x="241" y="1441"/>
                  </a:lnTo>
                  <a:lnTo>
                    <a:pt x="61" y="1862"/>
                  </a:lnTo>
                  <a:lnTo>
                    <a:pt x="1" y="2042"/>
                  </a:lnTo>
                  <a:lnTo>
                    <a:pt x="721" y="1802"/>
                  </a:lnTo>
                  <a:lnTo>
                    <a:pt x="361" y="1802"/>
                  </a:lnTo>
                  <a:lnTo>
                    <a:pt x="601" y="1682"/>
                  </a:lnTo>
                  <a:lnTo>
                    <a:pt x="961" y="1622"/>
                  </a:lnTo>
                  <a:lnTo>
                    <a:pt x="961" y="1562"/>
                  </a:lnTo>
                  <a:lnTo>
                    <a:pt x="961" y="1501"/>
                  </a:lnTo>
                  <a:lnTo>
                    <a:pt x="961" y="1141"/>
                  </a:lnTo>
                  <a:lnTo>
                    <a:pt x="1021" y="781"/>
                  </a:lnTo>
                  <a:lnTo>
                    <a:pt x="1081" y="361"/>
                  </a:lnTo>
                  <a:lnTo>
                    <a:pt x="120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9"/>
            <p:cNvSpPr/>
            <p:nvPr/>
          </p:nvSpPr>
          <p:spPr>
            <a:xfrm>
              <a:off x="5170325" y="1228550"/>
              <a:ext cx="1525" cy="3025"/>
            </a:xfrm>
            <a:custGeom>
              <a:avLst/>
              <a:gdLst/>
              <a:ahLst/>
              <a:cxnLst/>
              <a:rect l="l" t="t" r="r" b="b"/>
              <a:pathLst>
                <a:path w="61" h="121" extrusionOk="0">
                  <a:moveTo>
                    <a:pt x="60" y="0"/>
                  </a:moveTo>
                  <a:lnTo>
                    <a:pt x="0" y="60"/>
                  </a:lnTo>
                  <a:lnTo>
                    <a:pt x="0" y="120"/>
                  </a:lnTo>
                  <a:lnTo>
                    <a:pt x="60"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9"/>
            <p:cNvSpPr/>
            <p:nvPr/>
          </p:nvSpPr>
          <p:spPr>
            <a:xfrm>
              <a:off x="5363900" y="1028950"/>
              <a:ext cx="6025" cy="9025"/>
            </a:xfrm>
            <a:custGeom>
              <a:avLst/>
              <a:gdLst/>
              <a:ahLst/>
              <a:cxnLst/>
              <a:rect l="l" t="t" r="r" b="b"/>
              <a:pathLst>
                <a:path w="241" h="361" extrusionOk="0">
                  <a:moveTo>
                    <a:pt x="241" y="1"/>
                  </a:moveTo>
                  <a:lnTo>
                    <a:pt x="181" y="61"/>
                  </a:lnTo>
                  <a:lnTo>
                    <a:pt x="1" y="361"/>
                  </a:lnTo>
                  <a:lnTo>
                    <a:pt x="181" y="121"/>
                  </a:lnTo>
                  <a:lnTo>
                    <a:pt x="24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9"/>
            <p:cNvSpPr/>
            <p:nvPr/>
          </p:nvSpPr>
          <p:spPr>
            <a:xfrm>
              <a:off x="5045775" y="1051450"/>
              <a:ext cx="3025" cy="3050"/>
            </a:xfrm>
            <a:custGeom>
              <a:avLst/>
              <a:gdLst/>
              <a:ahLst/>
              <a:cxnLst/>
              <a:rect l="l" t="t" r="r" b="b"/>
              <a:pathLst>
                <a:path w="121" h="122" extrusionOk="0">
                  <a:moveTo>
                    <a:pt x="120" y="1"/>
                  </a:moveTo>
                  <a:lnTo>
                    <a:pt x="0" y="121"/>
                  </a:lnTo>
                  <a:lnTo>
                    <a:pt x="60" y="121"/>
                  </a:lnTo>
                  <a:lnTo>
                    <a:pt x="12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9"/>
            <p:cNvSpPr/>
            <p:nvPr/>
          </p:nvSpPr>
          <p:spPr>
            <a:xfrm>
              <a:off x="5231850" y="1036450"/>
              <a:ext cx="15025" cy="25550"/>
            </a:xfrm>
            <a:custGeom>
              <a:avLst/>
              <a:gdLst/>
              <a:ahLst/>
              <a:cxnLst/>
              <a:rect l="l" t="t" r="r" b="b"/>
              <a:pathLst>
                <a:path w="601" h="1022" extrusionOk="0">
                  <a:moveTo>
                    <a:pt x="120" y="1"/>
                  </a:moveTo>
                  <a:lnTo>
                    <a:pt x="0" y="61"/>
                  </a:lnTo>
                  <a:lnTo>
                    <a:pt x="60" y="61"/>
                  </a:lnTo>
                  <a:lnTo>
                    <a:pt x="240" y="301"/>
                  </a:lnTo>
                  <a:lnTo>
                    <a:pt x="361" y="721"/>
                  </a:lnTo>
                  <a:lnTo>
                    <a:pt x="421" y="1021"/>
                  </a:lnTo>
                  <a:lnTo>
                    <a:pt x="601" y="1021"/>
                  </a:lnTo>
                  <a:lnTo>
                    <a:pt x="421" y="481"/>
                  </a:lnTo>
                  <a:lnTo>
                    <a:pt x="240" y="241"/>
                  </a:lnTo>
                  <a:lnTo>
                    <a:pt x="12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9"/>
            <p:cNvSpPr/>
            <p:nvPr/>
          </p:nvSpPr>
          <p:spPr>
            <a:xfrm>
              <a:off x="5020250" y="1048450"/>
              <a:ext cx="7525" cy="10550"/>
            </a:xfrm>
            <a:custGeom>
              <a:avLst/>
              <a:gdLst/>
              <a:ahLst/>
              <a:cxnLst/>
              <a:rect l="l" t="t" r="r" b="b"/>
              <a:pathLst>
                <a:path w="301" h="422" extrusionOk="0">
                  <a:moveTo>
                    <a:pt x="301" y="1"/>
                  </a:moveTo>
                  <a:lnTo>
                    <a:pt x="1" y="421"/>
                  </a:lnTo>
                  <a:lnTo>
                    <a:pt x="241" y="421"/>
                  </a:lnTo>
                  <a:lnTo>
                    <a:pt x="241" y="301"/>
                  </a:lnTo>
                  <a:lnTo>
                    <a:pt x="241" y="241"/>
                  </a:lnTo>
                  <a:lnTo>
                    <a:pt x="30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9"/>
            <p:cNvSpPr/>
            <p:nvPr/>
          </p:nvSpPr>
          <p:spPr>
            <a:xfrm>
              <a:off x="5417925" y="997450"/>
              <a:ext cx="3025" cy="1525"/>
            </a:xfrm>
            <a:custGeom>
              <a:avLst/>
              <a:gdLst/>
              <a:ahLst/>
              <a:cxnLst/>
              <a:rect l="l" t="t" r="r" b="b"/>
              <a:pathLst>
                <a:path w="121" h="61" extrusionOk="0">
                  <a:moveTo>
                    <a:pt x="1" y="0"/>
                  </a:moveTo>
                  <a:lnTo>
                    <a:pt x="61" y="60"/>
                  </a:lnTo>
                  <a:lnTo>
                    <a:pt x="12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9"/>
            <p:cNvSpPr/>
            <p:nvPr/>
          </p:nvSpPr>
          <p:spPr>
            <a:xfrm>
              <a:off x="5189825" y="1204525"/>
              <a:ext cx="60050" cy="36050"/>
            </a:xfrm>
            <a:custGeom>
              <a:avLst/>
              <a:gdLst/>
              <a:ahLst/>
              <a:cxnLst/>
              <a:rect l="l" t="t" r="r" b="b"/>
              <a:pathLst>
                <a:path w="2402" h="1442" extrusionOk="0">
                  <a:moveTo>
                    <a:pt x="2342" y="1"/>
                  </a:moveTo>
                  <a:lnTo>
                    <a:pt x="2162" y="121"/>
                  </a:lnTo>
                  <a:lnTo>
                    <a:pt x="1741" y="241"/>
                  </a:lnTo>
                  <a:lnTo>
                    <a:pt x="541" y="241"/>
                  </a:lnTo>
                  <a:lnTo>
                    <a:pt x="361" y="181"/>
                  </a:lnTo>
                  <a:lnTo>
                    <a:pt x="301" y="601"/>
                  </a:lnTo>
                  <a:lnTo>
                    <a:pt x="241" y="901"/>
                  </a:lnTo>
                  <a:lnTo>
                    <a:pt x="121" y="1081"/>
                  </a:lnTo>
                  <a:lnTo>
                    <a:pt x="61" y="1261"/>
                  </a:lnTo>
                  <a:lnTo>
                    <a:pt x="1" y="1261"/>
                  </a:lnTo>
                  <a:lnTo>
                    <a:pt x="61" y="1321"/>
                  </a:lnTo>
                  <a:lnTo>
                    <a:pt x="361" y="1381"/>
                  </a:lnTo>
                  <a:lnTo>
                    <a:pt x="781" y="1441"/>
                  </a:lnTo>
                  <a:lnTo>
                    <a:pt x="1201" y="1441"/>
                  </a:lnTo>
                  <a:lnTo>
                    <a:pt x="1561" y="1381"/>
                  </a:lnTo>
                  <a:lnTo>
                    <a:pt x="1741" y="1381"/>
                  </a:lnTo>
                  <a:lnTo>
                    <a:pt x="1861" y="1321"/>
                  </a:lnTo>
                  <a:lnTo>
                    <a:pt x="1982" y="1321"/>
                  </a:lnTo>
                  <a:lnTo>
                    <a:pt x="2402" y="1201"/>
                  </a:lnTo>
                  <a:lnTo>
                    <a:pt x="2402" y="1081"/>
                  </a:lnTo>
                  <a:lnTo>
                    <a:pt x="2282" y="1141"/>
                  </a:lnTo>
                  <a:lnTo>
                    <a:pt x="2042" y="1261"/>
                  </a:lnTo>
                  <a:lnTo>
                    <a:pt x="1741" y="1321"/>
                  </a:lnTo>
                  <a:lnTo>
                    <a:pt x="1081" y="1321"/>
                  </a:lnTo>
                  <a:lnTo>
                    <a:pt x="841" y="1261"/>
                  </a:lnTo>
                  <a:lnTo>
                    <a:pt x="661" y="1261"/>
                  </a:lnTo>
                  <a:lnTo>
                    <a:pt x="541" y="1201"/>
                  </a:lnTo>
                  <a:lnTo>
                    <a:pt x="1081" y="1201"/>
                  </a:lnTo>
                  <a:lnTo>
                    <a:pt x="1381" y="1141"/>
                  </a:lnTo>
                  <a:lnTo>
                    <a:pt x="1921" y="901"/>
                  </a:lnTo>
                  <a:lnTo>
                    <a:pt x="2102" y="781"/>
                  </a:lnTo>
                  <a:lnTo>
                    <a:pt x="2222" y="721"/>
                  </a:lnTo>
                  <a:lnTo>
                    <a:pt x="2342" y="661"/>
                  </a:lnTo>
                  <a:lnTo>
                    <a:pt x="2102" y="721"/>
                  </a:lnTo>
                  <a:lnTo>
                    <a:pt x="1801" y="841"/>
                  </a:lnTo>
                  <a:lnTo>
                    <a:pt x="961" y="841"/>
                  </a:lnTo>
                  <a:lnTo>
                    <a:pt x="781" y="781"/>
                  </a:lnTo>
                  <a:lnTo>
                    <a:pt x="961" y="781"/>
                  </a:lnTo>
                  <a:lnTo>
                    <a:pt x="1441" y="661"/>
                  </a:lnTo>
                  <a:lnTo>
                    <a:pt x="1982" y="421"/>
                  </a:lnTo>
                  <a:lnTo>
                    <a:pt x="2222" y="241"/>
                  </a:lnTo>
                  <a:lnTo>
                    <a:pt x="2402" y="181"/>
                  </a:lnTo>
                  <a:lnTo>
                    <a:pt x="2342"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9"/>
            <p:cNvSpPr/>
            <p:nvPr/>
          </p:nvSpPr>
          <p:spPr>
            <a:xfrm>
              <a:off x="5443450" y="1239050"/>
              <a:ext cx="49525" cy="33025"/>
            </a:xfrm>
            <a:custGeom>
              <a:avLst/>
              <a:gdLst/>
              <a:ahLst/>
              <a:cxnLst/>
              <a:rect l="l" t="t" r="r" b="b"/>
              <a:pathLst>
                <a:path w="1981" h="1321" extrusionOk="0">
                  <a:moveTo>
                    <a:pt x="1981" y="0"/>
                  </a:moveTo>
                  <a:lnTo>
                    <a:pt x="480" y="240"/>
                  </a:lnTo>
                  <a:lnTo>
                    <a:pt x="780" y="540"/>
                  </a:lnTo>
                  <a:lnTo>
                    <a:pt x="1020" y="841"/>
                  </a:lnTo>
                  <a:lnTo>
                    <a:pt x="720" y="600"/>
                  </a:lnTo>
                  <a:lnTo>
                    <a:pt x="240" y="300"/>
                  </a:lnTo>
                  <a:lnTo>
                    <a:pt x="0" y="360"/>
                  </a:lnTo>
                  <a:lnTo>
                    <a:pt x="480" y="781"/>
                  </a:lnTo>
                  <a:lnTo>
                    <a:pt x="900" y="1321"/>
                  </a:lnTo>
                  <a:lnTo>
                    <a:pt x="1981" y="1141"/>
                  </a:lnTo>
                  <a:lnTo>
                    <a:pt x="19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9"/>
            <p:cNvSpPr/>
            <p:nvPr/>
          </p:nvSpPr>
          <p:spPr>
            <a:xfrm>
              <a:off x="5273875" y="1158000"/>
              <a:ext cx="4525" cy="6025"/>
            </a:xfrm>
            <a:custGeom>
              <a:avLst/>
              <a:gdLst/>
              <a:ahLst/>
              <a:cxnLst/>
              <a:rect l="l" t="t" r="r" b="b"/>
              <a:pathLst>
                <a:path w="181" h="241" extrusionOk="0">
                  <a:moveTo>
                    <a:pt x="180" y="1"/>
                  </a:moveTo>
                  <a:lnTo>
                    <a:pt x="0" y="181"/>
                  </a:lnTo>
                  <a:lnTo>
                    <a:pt x="0" y="241"/>
                  </a:lnTo>
                  <a:lnTo>
                    <a:pt x="18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9"/>
            <p:cNvSpPr/>
            <p:nvPr/>
          </p:nvSpPr>
          <p:spPr>
            <a:xfrm>
              <a:off x="4957225" y="1055975"/>
              <a:ext cx="7525" cy="19525"/>
            </a:xfrm>
            <a:custGeom>
              <a:avLst/>
              <a:gdLst/>
              <a:ahLst/>
              <a:cxnLst/>
              <a:rect l="l" t="t" r="r" b="b"/>
              <a:pathLst>
                <a:path w="301" h="781" extrusionOk="0">
                  <a:moveTo>
                    <a:pt x="301" y="0"/>
                  </a:moveTo>
                  <a:lnTo>
                    <a:pt x="1" y="780"/>
                  </a:lnTo>
                  <a:lnTo>
                    <a:pt x="61" y="780"/>
                  </a:lnTo>
                  <a:lnTo>
                    <a:pt x="301" y="720"/>
                  </a:lnTo>
                  <a:lnTo>
                    <a:pt x="301" y="600"/>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9"/>
            <p:cNvSpPr/>
            <p:nvPr/>
          </p:nvSpPr>
          <p:spPr>
            <a:xfrm>
              <a:off x="5191325" y="1341075"/>
              <a:ext cx="3025" cy="25"/>
            </a:xfrm>
            <a:custGeom>
              <a:avLst/>
              <a:gdLst/>
              <a:ahLst/>
              <a:cxnLst/>
              <a:rect l="l" t="t" r="r" b="b"/>
              <a:pathLst>
                <a:path w="121" h="1" extrusionOk="0">
                  <a:moveTo>
                    <a:pt x="121" y="1"/>
                  </a:moveTo>
                  <a:lnTo>
                    <a:pt x="121" y="1"/>
                  </a:lnTo>
                  <a:lnTo>
                    <a:pt x="61" y="1"/>
                  </a:lnTo>
                  <a:lnTo>
                    <a:pt x="1" y="1"/>
                  </a:lnTo>
                  <a:lnTo>
                    <a:pt x="1" y="1"/>
                  </a:lnTo>
                  <a:lnTo>
                    <a:pt x="121" y="1"/>
                  </a:lnTo>
                  <a:lnTo>
                    <a:pt x="1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9"/>
            <p:cNvSpPr/>
            <p:nvPr/>
          </p:nvSpPr>
          <p:spPr>
            <a:xfrm>
              <a:off x="5278375" y="1168500"/>
              <a:ext cx="4525" cy="6050"/>
            </a:xfrm>
            <a:custGeom>
              <a:avLst/>
              <a:gdLst/>
              <a:ahLst/>
              <a:cxnLst/>
              <a:rect l="l" t="t" r="r" b="b"/>
              <a:pathLst>
                <a:path w="181" h="242" extrusionOk="0">
                  <a:moveTo>
                    <a:pt x="180" y="1"/>
                  </a:moveTo>
                  <a:lnTo>
                    <a:pt x="0" y="121"/>
                  </a:lnTo>
                  <a:lnTo>
                    <a:pt x="60" y="241"/>
                  </a:lnTo>
                  <a:lnTo>
                    <a:pt x="18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9"/>
            <p:cNvSpPr/>
            <p:nvPr/>
          </p:nvSpPr>
          <p:spPr>
            <a:xfrm>
              <a:off x="5362400" y="1153500"/>
              <a:ext cx="25" cy="25"/>
            </a:xfrm>
            <a:custGeom>
              <a:avLst/>
              <a:gdLst/>
              <a:ahLst/>
              <a:cxnLst/>
              <a:rect l="l" t="t" r="r" b="b"/>
              <a:pathLst>
                <a:path w="1" h="1" extrusionOk="0">
                  <a:moveTo>
                    <a:pt x="1" y="1"/>
                  </a:moveTo>
                  <a:lnTo>
                    <a:pt x="1" y="1"/>
                  </a:lnTo>
                  <a:lnTo>
                    <a:pt x="1" y="1"/>
                  </a:lnTo>
                  <a:lnTo>
                    <a:pt x="1" y="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9"/>
            <p:cNvSpPr/>
            <p:nvPr/>
          </p:nvSpPr>
          <p:spPr>
            <a:xfrm>
              <a:off x="4969225" y="1037950"/>
              <a:ext cx="16550" cy="36050"/>
            </a:xfrm>
            <a:custGeom>
              <a:avLst/>
              <a:gdLst/>
              <a:ahLst/>
              <a:cxnLst/>
              <a:rect l="l" t="t" r="r" b="b"/>
              <a:pathLst>
                <a:path w="662" h="1442" extrusionOk="0">
                  <a:moveTo>
                    <a:pt x="661" y="1"/>
                  </a:moveTo>
                  <a:lnTo>
                    <a:pt x="481" y="301"/>
                  </a:lnTo>
                  <a:lnTo>
                    <a:pt x="121" y="1021"/>
                  </a:lnTo>
                  <a:lnTo>
                    <a:pt x="1" y="1441"/>
                  </a:lnTo>
                  <a:lnTo>
                    <a:pt x="181" y="1381"/>
                  </a:lnTo>
                  <a:lnTo>
                    <a:pt x="361" y="1321"/>
                  </a:lnTo>
                  <a:lnTo>
                    <a:pt x="421" y="1201"/>
                  </a:lnTo>
                  <a:lnTo>
                    <a:pt x="421" y="1141"/>
                  </a:lnTo>
                  <a:lnTo>
                    <a:pt x="601" y="241"/>
                  </a:lnTo>
                  <a:lnTo>
                    <a:pt x="6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9"/>
            <p:cNvSpPr/>
            <p:nvPr/>
          </p:nvSpPr>
          <p:spPr>
            <a:xfrm>
              <a:off x="5161325" y="1147500"/>
              <a:ext cx="16525" cy="10525"/>
            </a:xfrm>
            <a:custGeom>
              <a:avLst/>
              <a:gdLst/>
              <a:ahLst/>
              <a:cxnLst/>
              <a:rect l="l" t="t" r="r" b="b"/>
              <a:pathLst>
                <a:path w="661" h="421" extrusionOk="0">
                  <a:moveTo>
                    <a:pt x="540" y="1"/>
                  </a:moveTo>
                  <a:lnTo>
                    <a:pt x="180" y="181"/>
                  </a:lnTo>
                  <a:lnTo>
                    <a:pt x="60" y="241"/>
                  </a:lnTo>
                  <a:lnTo>
                    <a:pt x="0" y="301"/>
                  </a:lnTo>
                  <a:lnTo>
                    <a:pt x="180" y="361"/>
                  </a:lnTo>
                  <a:lnTo>
                    <a:pt x="300" y="421"/>
                  </a:lnTo>
                  <a:lnTo>
                    <a:pt x="660" y="121"/>
                  </a:lnTo>
                  <a:lnTo>
                    <a:pt x="660" y="61"/>
                  </a:lnTo>
                  <a:lnTo>
                    <a:pt x="60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9"/>
            <p:cNvSpPr/>
            <p:nvPr/>
          </p:nvSpPr>
          <p:spPr>
            <a:xfrm>
              <a:off x="4940725" y="1049950"/>
              <a:ext cx="13525" cy="30050"/>
            </a:xfrm>
            <a:custGeom>
              <a:avLst/>
              <a:gdLst/>
              <a:ahLst/>
              <a:cxnLst/>
              <a:rect l="l" t="t" r="r" b="b"/>
              <a:pathLst>
                <a:path w="541" h="1202" extrusionOk="0">
                  <a:moveTo>
                    <a:pt x="541" y="1"/>
                  </a:moveTo>
                  <a:lnTo>
                    <a:pt x="240" y="601"/>
                  </a:lnTo>
                  <a:lnTo>
                    <a:pt x="0" y="1201"/>
                  </a:lnTo>
                  <a:lnTo>
                    <a:pt x="60" y="1201"/>
                  </a:lnTo>
                  <a:lnTo>
                    <a:pt x="361" y="1081"/>
                  </a:lnTo>
                  <a:lnTo>
                    <a:pt x="54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9"/>
            <p:cNvSpPr/>
            <p:nvPr/>
          </p:nvSpPr>
          <p:spPr>
            <a:xfrm>
              <a:off x="4972225" y="1336575"/>
              <a:ext cx="520750" cy="121575"/>
            </a:xfrm>
            <a:custGeom>
              <a:avLst/>
              <a:gdLst/>
              <a:ahLst/>
              <a:cxnLst/>
              <a:rect l="l" t="t" r="r" b="b"/>
              <a:pathLst>
                <a:path w="20830" h="4863" extrusionOk="0">
                  <a:moveTo>
                    <a:pt x="20830" y="1"/>
                  </a:moveTo>
                  <a:lnTo>
                    <a:pt x="19809" y="241"/>
                  </a:lnTo>
                  <a:lnTo>
                    <a:pt x="19929" y="721"/>
                  </a:lnTo>
                  <a:lnTo>
                    <a:pt x="19689" y="241"/>
                  </a:lnTo>
                  <a:lnTo>
                    <a:pt x="17829" y="541"/>
                  </a:lnTo>
                  <a:lnTo>
                    <a:pt x="17709" y="1021"/>
                  </a:lnTo>
                  <a:lnTo>
                    <a:pt x="17528" y="1321"/>
                  </a:lnTo>
                  <a:lnTo>
                    <a:pt x="17468" y="1441"/>
                  </a:lnTo>
                  <a:lnTo>
                    <a:pt x="17468" y="1321"/>
                  </a:lnTo>
                  <a:lnTo>
                    <a:pt x="17588" y="1021"/>
                  </a:lnTo>
                  <a:lnTo>
                    <a:pt x="17648" y="601"/>
                  </a:lnTo>
                  <a:lnTo>
                    <a:pt x="17648" y="601"/>
                  </a:lnTo>
                  <a:lnTo>
                    <a:pt x="16748" y="781"/>
                  </a:lnTo>
                  <a:lnTo>
                    <a:pt x="16688" y="781"/>
                  </a:lnTo>
                  <a:lnTo>
                    <a:pt x="16508" y="1081"/>
                  </a:lnTo>
                  <a:lnTo>
                    <a:pt x="16628" y="781"/>
                  </a:lnTo>
                  <a:lnTo>
                    <a:pt x="10926" y="1802"/>
                  </a:lnTo>
                  <a:lnTo>
                    <a:pt x="10866" y="1922"/>
                  </a:lnTo>
                  <a:lnTo>
                    <a:pt x="10866" y="1802"/>
                  </a:lnTo>
                  <a:lnTo>
                    <a:pt x="10686" y="1802"/>
                  </a:lnTo>
                  <a:lnTo>
                    <a:pt x="10625" y="1862"/>
                  </a:lnTo>
                  <a:lnTo>
                    <a:pt x="10625" y="1802"/>
                  </a:lnTo>
                  <a:lnTo>
                    <a:pt x="10265" y="1922"/>
                  </a:lnTo>
                  <a:lnTo>
                    <a:pt x="10025" y="2462"/>
                  </a:lnTo>
                  <a:lnTo>
                    <a:pt x="9965" y="2582"/>
                  </a:lnTo>
                  <a:lnTo>
                    <a:pt x="9965" y="2402"/>
                  </a:lnTo>
                  <a:lnTo>
                    <a:pt x="10085" y="1922"/>
                  </a:lnTo>
                  <a:lnTo>
                    <a:pt x="9965" y="1982"/>
                  </a:lnTo>
                  <a:lnTo>
                    <a:pt x="9845" y="2042"/>
                  </a:lnTo>
                  <a:lnTo>
                    <a:pt x="9785" y="2162"/>
                  </a:lnTo>
                  <a:lnTo>
                    <a:pt x="9785" y="2042"/>
                  </a:lnTo>
                  <a:lnTo>
                    <a:pt x="9845" y="1982"/>
                  </a:lnTo>
                  <a:lnTo>
                    <a:pt x="9365" y="2042"/>
                  </a:lnTo>
                  <a:lnTo>
                    <a:pt x="9125" y="2282"/>
                  </a:lnTo>
                  <a:lnTo>
                    <a:pt x="9005" y="2342"/>
                  </a:lnTo>
                  <a:lnTo>
                    <a:pt x="8945" y="2342"/>
                  </a:lnTo>
                  <a:lnTo>
                    <a:pt x="8945" y="2282"/>
                  </a:lnTo>
                  <a:lnTo>
                    <a:pt x="9065" y="2222"/>
                  </a:lnTo>
                  <a:lnTo>
                    <a:pt x="9125" y="2102"/>
                  </a:lnTo>
                  <a:lnTo>
                    <a:pt x="8765" y="2162"/>
                  </a:lnTo>
                  <a:lnTo>
                    <a:pt x="8465" y="2402"/>
                  </a:lnTo>
                  <a:lnTo>
                    <a:pt x="8284" y="2462"/>
                  </a:lnTo>
                  <a:lnTo>
                    <a:pt x="8405" y="2342"/>
                  </a:lnTo>
                  <a:lnTo>
                    <a:pt x="8525" y="2222"/>
                  </a:lnTo>
                  <a:lnTo>
                    <a:pt x="8164" y="2282"/>
                  </a:lnTo>
                  <a:lnTo>
                    <a:pt x="7984" y="2342"/>
                  </a:lnTo>
                  <a:lnTo>
                    <a:pt x="7384" y="2582"/>
                  </a:lnTo>
                  <a:lnTo>
                    <a:pt x="7144" y="2582"/>
                  </a:lnTo>
                  <a:lnTo>
                    <a:pt x="7324" y="2462"/>
                  </a:lnTo>
                  <a:lnTo>
                    <a:pt x="7564" y="2402"/>
                  </a:lnTo>
                  <a:lnTo>
                    <a:pt x="7564" y="2402"/>
                  </a:lnTo>
                  <a:lnTo>
                    <a:pt x="541" y="3602"/>
                  </a:lnTo>
                  <a:lnTo>
                    <a:pt x="1" y="4863"/>
                  </a:lnTo>
                  <a:lnTo>
                    <a:pt x="20830" y="1141"/>
                  </a:lnTo>
                  <a:lnTo>
                    <a:pt x="2083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9"/>
            <p:cNvSpPr/>
            <p:nvPr/>
          </p:nvSpPr>
          <p:spPr>
            <a:xfrm>
              <a:off x="5255850" y="1138500"/>
              <a:ext cx="25" cy="1525"/>
            </a:xfrm>
            <a:custGeom>
              <a:avLst/>
              <a:gdLst/>
              <a:ahLst/>
              <a:cxnLst/>
              <a:rect l="l" t="t" r="r" b="b"/>
              <a:pathLst>
                <a:path w="1" h="61" extrusionOk="0">
                  <a:moveTo>
                    <a:pt x="1" y="60"/>
                  </a:moveTo>
                  <a:lnTo>
                    <a:pt x="1" y="60"/>
                  </a:lnTo>
                  <a:lnTo>
                    <a:pt x="1" y="60"/>
                  </a:lnTo>
                  <a:lnTo>
                    <a:pt x="1" y="60"/>
                  </a:lnTo>
                  <a:lnTo>
                    <a:pt x="1" y="0"/>
                  </a:lnTo>
                  <a:lnTo>
                    <a:pt x="1" y="0"/>
                  </a:lnTo>
                  <a:lnTo>
                    <a:pt x="1" y="60"/>
                  </a:lnTo>
                  <a:lnTo>
                    <a:pt x="1" y="6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9"/>
            <p:cNvSpPr/>
            <p:nvPr/>
          </p:nvSpPr>
          <p:spPr>
            <a:xfrm>
              <a:off x="5449450" y="1288575"/>
              <a:ext cx="43525" cy="34525"/>
            </a:xfrm>
            <a:custGeom>
              <a:avLst/>
              <a:gdLst/>
              <a:ahLst/>
              <a:cxnLst/>
              <a:rect l="l" t="t" r="r" b="b"/>
              <a:pathLst>
                <a:path w="1741" h="1381" extrusionOk="0">
                  <a:moveTo>
                    <a:pt x="1741" y="0"/>
                  </a:moveTo>
                  <a:lnTo>
                    <a:pt x="540" y="180"/>
                  </a:lnTo>
                  <a:lnTo>
                    <a:pt x="780" y="600"/>
                  </a:lnTo>
                  <a:lnTo>
                    <a:pt x="961" y="960"/>
                  </a:lnTo>
                  <a:lnTo>
                    <a:pt x="360" y="240"/>
                  </a:lnTo>
                  <a:lnTo>
                    <a:pt x="0" y="300"/>
                  </a:lnTo>
                  <a:lnTo>
                    <a:pt x="300" y="960"/>
                  </a:lnTo>
                  <a:lnTo>
                    <a:pt x="420" y="1381"/>
                  </a:lnTo>
                  <a:lnTo>
                    <a:pt x="1741" y="1141"/>
                  </a:lnTo>
                  <a:lnTo>
                    <a:pt x="17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9"/>
            <p:cNvSpPr/>
            <p:nvPr/>
          </p:nvSpPr>
          <p:spPr>
            <a:xfrm>
              <a:off x="5198825" y="1200025"/>
              <a:ext cx="24050" cy="9025"/>
            </a:xfrm>
            <a:custGeom>
              <a:avLst/>
              <a:gdLst/>
              <a:ahLst/>
              <a:cxnLst/>
              <a:rect l="l" t="t" r="r" b="b"/>
              <a:pathLst>
                <a:path w="962" h="361" extrusionOk="0">
                  <a:moveTo>
                    <a:pt x="61" y="1"/>
                  </a:moveTo>
                  <a:lnTo>
                    <a:pt x="1" y="181"/>
                  </a:lnTo>
                  <a:lnTo>
                    <a:pt x="1" y="241"/>
                  </a:lnTo>
                  <a:lnTo>
                    <a:pt x="1" y="301"/>
                  </a:lnTo>
                  <a:lnTo>
                    <a:pt x="181" y="361"/>
                  </a:lnTo>
                  <a:lnTo>
                    <a:pt x="721" y="241"/>
                  </a:lnTo>
                  <a:lnTo>
                    <a:pt x="961" y="181"/>
                  </a:lnTo>
                  <a:lnTo>
                    <a:pt x="361" y="121"/>
                  </a:lnTo>
                  <a:lnTo>
                    <a:pt x="301" y="61"/>
                  </a:lnTo>
                  <a:lnTo>
                    <a:pt x="121" y="61"/>
                  </a:lnTo>
                  <a:lnTo>
                    <a:pt x="121" y="121"/>
                  </a:lnTo>
                  <a:lnTo>
                    <a:pt x="121" y="181"/>
                  </a:lnTo>
                  <a:lnTo>
                    <a:pt x="61" y="241"/>
                  </a:lnTo>
                  <a:lnTo>
                    <a:pt x="61" y="181"/>
                  </a:lnTo>
                  <a:lnTo>
                    <a:pt x="121" y="121"/>
                  </a:lnTo>
                  <a:lnTo>
                    <a:pt x="61" y="6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9"/>
            <p:cNvSpPr/>
            <p:nvPr/>
          </p:nvSpPr>
          <p:spPr>
            <a:xfrm>
              <a:off x="5264850" y="1147500"/>
              <a:ext cx="4550" cy="4525"/>
            </a:xfrm>
            <a:custGeom>
              <a:avLst/>
              <a:gdLst/>
              <a:ahLst/>
              <a:cxnLst/>
              <a:rect l="l" t="t" r="r" b="b"/>
              <a:pathLst>
                <a:path w="182" h="181" extrusionOk="0">
                  <a:moveTo>
                    <a:pt x="181" y="1"/>
                  </a:moveTo>
                  <a:lnTo>
                    <a:pt x="1" y="121"/>
                  </a:lnTo>
                  <a:lnTo>
                    <a:pt x="61" y="181"/>
                  </a:lnTo>
                  <a:lnTo>
                    <a:pt x="1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9"/>
            <p:cNvSpPr/>
            <p:nvPr/>
          </p:nvSpPr>
          <p:spPr>
            <a:xfrm>
              <a:off x="5188325" y="1201525"/>
              <a:ext cx="6025" cy="34550"/>
            </a:xfrm>
            <a:custGeom>
              <a:avLst/>
              <a:gdLst/>
              <a:ahLst/>
              <a:cxnLst/>
              <a:rect l="l" t="t" r="r" b="b"/>
              <a:pathLst>
                <a:path w="241" h="1382" extrusionOk="0">
                  <a:moveTo>
                    <a:pt x="181" y="1"/>
                  </a:moveTo>
                  <a:lnTo>
                    <a:pt x="181" y="61"/>
                  </a:lnTo>
                  <a:lnTo>
                    <a:pt x="121" y="301"/>
                  </a:lnTo>
                  <a:lnTo>
                    <a:pt x="121" y="541"/>
                  </a:lnTo>
                  <a:lnTo>
                    <a:pt x="61" y="1021"/>
                  </a:lnTo>
                  <a:lnTo>
                    <a:pt x="1" y="1381"/>
                  </a:lnTo>
                  <a:lnTo>
                    <a:pt x="61" y="1381"/>
                  </a:lnTo>
                  <a:lnTo>
                    <a:pt x="181" y="1201"/>
                  </a:lnTo>
                  <a:lnTo>
                    <a:pt x="241" y="1021"/>
                  </a:lnTo>
                  <a:lnTo>
                    <a:pt x="241" y="721"/>
                  </a:lnTo>
                  <a:lnTo>
                    <a:pt x="241" y="481"/>
                  </a:lnTo>
                  <a:lnTo>
                    <a:pt x="241" y="181"/>
                  </a:lnTo>
                  <a:lnTo>
                    <a:pt x="1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9"/>
            <p:cNvSpPr/>
            <p:nvPr/>
          </p:nvSpPr>
          <p:spPr>
            <a:xfrm>
              <a:off x="5176325" y="1233050"/>
              <a:ext cx="25" cy="25"/>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9"/>
            <p:cNvSpPr/>
            <p:nvPr/>
          </p:nvSpPr>
          <p:spPr>
            <a:xfrm>
              <a:off x="5242350" y="1030450"/>
              <a:ext cx="1525" cy="1525"/>
            </a:xfrm>
            <a:custGeom>
              <a:avLst/>
              <a:gdLst/>
              <a:ahLst/>
              <a:cxnLst/>
              <a:rect l="l" t="t" r="r" b="b"/>
              <a:pathLst>
                <a:path w="61" h="61" extrusionOk="0">
                  <a:moveTo>
                    <a:pt x="1" y="1"/>
                  </a:moveTo>
                  <a:lnTo>
                    <a:pt x="1" y="1"/>
                  </a:lnTo>
                  <a:lnTo>
                    <a:pt x="61" y="61"/>
                  </a:lnTo>
                  <a:lnTo>
                    <a:pt x="61" y="6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9"/>
            <p:cNvSpPr/>
            <p:nvPr/>
          </p:nvSpPr>
          <p:spPr>
            <a:xfrm>
              <a:off x="5122300" y="1272050"/>
              <a:ext cx="3025" cy="1525"/>
            </a:xfrm>
            <a:custGeom>
              <a:avLst/>
              <a:gdLst/>
              <a:ahLst/>
              <a:cxnLst/>
              <a:rect l="l" t="t" r="r" b="b"/>
              <a:pathLst>
                <a:path w="121" h="61" extrusionOk="0">
                  <a:moveTo>
                    <a:pt x="121" y="1"/>
                  </a:moveTo>
                  <a:lnTo>
                    <a:pt x="1" y="61"/>
                  </a:lnTo>
                  <a:lnTo>
                    <a:pt x="61" y="61"/>
                  </a:lnTo>
                  <a:lnTo>
                    <a:pt x="1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9"/>
            <p:cNvSpPr/>
            <p:nvPr/>
          </p:nvSpPr>
          <p:spPr>
            <a:xfrm>
              <a:off x="4909200" y="1527175"/>
              <a:ext cx="583775" cy="150075"/>
            </a:xfrm>
            <a:custGeom>
              <a:avLst/>
              <a:gdLst/>
              <a:ahLst/>
              <a:cxnLst/>
              <a:rect l="l" t="t" r="r" b="b"/>
              <a:pathLst>
                <a:path w="23351" h="6003" extrusionOk="0">
                  <a:moveTo>
                    <a:pt x="23351" y="0"/>
                  </a:moveTo>
                  <a:lnTo>
                    <a:pt x="421" y="4082"/>
                  </a:lnTo>
                  <a:lnTo>
                    <a:pt x="1" y="6003"/>
                  </a:lnTo>
                  <a:lnTo>
                    <a:pt x="23351" y="1921"/>
                  </a:lnTo>
                  <a:lnTo>
                    <a:pt x="2335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9"/>
            <p:cNvSpPr/>
            <p:nvPr/>
          </p:nvSpPr>
          <p:spPr>
            <a:xfrm>
              <a:off x="5170325" y="1009450"/>
              <a:ext cx="1525" cy="3025"/>
            </a:xfrm>
            <a:custGeom>
              <a:avLst/>
              <a:gdLst/>
              <a:ahLst/>
              <a:cxnLst/>
              <a:rect l="l" t="t" r="r" b="b"/>
              <a:pathLst>
                <a:path w="61" h="121" extrusionOk="0">
                  <a:moveTo>
                    <a:pt x="60" y="0"/>
                  </a:moveTo>
                  <a:lnTo>
                    <a:pt x="0" y="60"/>
                  </a:lnTo>
                  <a:lnTo>
                    <a:pt x="0" y="120"/>
                  </a:lnTo>
                  <a:lnTo>
                    <a:pt x="60" y="12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9"/>
            <p:cNvSpPr/>
            <p:nvPr/>
          </p:nvSpPr>
          <p:spPr>
            <a:xfrm>
              <a:off x="5090775" y="1051450"/>
              <a:ext cx="25" cy="1525"/>
            </a:xfrm>
            <a:custGeom>
              <a:avLst/>
              <a:gdLst/>
              <a:ahLst/>
              <a:cxnLst/>
              <a:rect l="l" t="t" r="r" b="b"/>
              <a:pathLst>
                <a:path w="1" h="61" extrusionOk="0">
                  <a:moveTo>
                    <a:pt x="1" y="61"/>
                  </a:moveTo>
                  <a:lnTo>
                    <a:pt x="1" y="61"/>
                  </a:lnTo>
                  <a:lnTo>
                    <a:pt x="1" y="1"/>
                  </a:lnTo>
                  <a:lnTo>
                    <a:pt x="1" y="1"/>
                  </a:lnTo>
                  <a:lnTo>
                    <a:pt x="1" y="61"/>
                  </a:lnTo>
                  <a:lnTo>
                    <a:pt x="1" y="61"/>
                  </a:lnTo>
                  <a:lnTo>
                    <a:pt x="1" y="61"/>
                  </a:lnTo>
                  <a:lnTo>
                    <a:pt x="1" y="6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9"/>
            <p:cNvSpPr/>
            <p:nvPr/>
          </p:nvSpPr>
          <p:spPr>
            <a:xfrm>
              <a:off x="5147800" y="1263050"/>
              <a:ext cx="25" cy="1525"/>
            </a:xfrm>
            <a:custGeom>
              <a:avLst/>
              <a:gdLst/>
              <a:ahLst/>
              <a:cxnLst/>
              <a:rect l="l" t="t" r="r" b="b"/>
              <a:pathLst>
                <a:path w="1" h="61" extrusionOk="0">
                  <a:moveTo>
                    <a:pt x="1" y="61"/>
                  </a:moveTo>
                  <a:lnTo>
                    <a:pt x="1" y="61"/>
                  </a:lnTo>
                  <a:lnTo>
                    <a:pt x="1" y="1"/>
                  </a:lnTo>
                  <a:lnTo>
                    <a:pt x="1" y="1"/>
                  </a:lnTo>
                  <a:lnTo>
                    <a:pt x="1" y="1"/>
                  </a:lnTo>
                  <a:lnTo>
                    <a:pt x="1" y="1"/>
                  </a:lnTo>
                  <a:lnTo>
                    <a:pt x="1" y="61"/>
                  </a:lnTo>
                  <a:lnTo>
                    <a:pt x="1" y="61"/>
                  </a:lnTo>
                  <a:lnTo>
                    <a:pt x="1" y="61"/>
                  </a:lnTo>
                  <a:lnTo>
                    <a:pt x="1" y="61"/>
                  </a:lnTo>
                  <a:lnTo>
                    <a:pt x="1" y="61"/>
                  </a:lnTo>
                  <a:lnTo>
                    <a:pt x="1" y="6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9"/>
            <p:cNvSpPr/>
            <p:nvPr/>
          </p:nvSpPr>
          <p:spPr>
            <a:xfrm>
              <a:off x="5251350" y="1025950"/>
              <a:ext cx="1525" cy="1525"/>
            </a:xfrm>
            <a:custGeom>
              <a:avLst/>
              <a:gdLst/>
              <a:ahLst/>
              <a:cxnLst/>
              <a:rect l="l" t="t" r="r" b="b"/>
              <a:pathLst>
                <a:path w="61" h="61" extrusionOk="0">
                  <a:moveTo>
                    <a:pt x="1" y="1"/>
                  </a:moveTo>
                  <a:lnTo>
                    <a:pt x="61" y="6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9"/>
            <p:cNvSpPr/>
            <p:nvPr/>
          </p:nvSpPr>
          <p:spPr>
            <a:xfrm>
              <a:off x="5075775" y="1055975"/>
              <a:ext cx="1525" cy="3025"/>
            </a:xfrm>
            <a:custGeom>
              <a:avLst/>
              <a:gdLst/>
              <a:ahLst/>
              <a:cxnLst/>
              <a:rect l="l" t="t" r="r" b="b"/>
              <a:pathLst>
                <a:path w="61" h="121" extrusionOk="0">
                  <a:moveTo>
                    <a:pt x="61" y="0"/>
                  </a:moveTo>
                  <a:lnTo>
                    <a:pt x="1" y="60"/>
                  </a:lnTo>
                  <a:lnTo>
                    <a:pt x="6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9"/>
            <p:cNvSpPr/>
            <p:nvPr/>
          </p:nvSpPr>
          <p:spPr>
            <a:xfrm>
              <a:off x="5117800" y="1036450"/>
              <a:ext cx="3025" cy="15025"/>
            </a:xfrm>
            <a:custGeom>
              <a:avLst/>
              <a:gdLst/>
              <a:ahLst/>
              <a:cxnLst/>
              <a:rect l="l" t="t" r="r" b="b"/>
              <a:pathLst>
                <a:path w="121" h="601" extrusionOk="0">
                  <a:moveTo>
                    <a:pt x="0" y="1"/>
                  </a:moveTo>
                  <a:lnTo>
                    <a:pt x="60" y="121"/>
                  </a:lnTo>
                  <a:lnTo>
                    <a:pt x="120" y="601"/>
                  </a:lnTo>
                  <a:lnTo>
                    <a:pt x="120" y="541"/>
                  </a:lnTo>
                  <a:lnTo>
                    <a:pt x="120" y="301"/>
                  </a:lnTo>
                  <a:lnTo>
                    <a:pt x="120"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9"/>
            <p:cNvSpPr/>
            <p:nvPr/>
          </p:nvSpPr>
          <p:spPr>
            <a:xfrm>
              <a:off x="5135800" y="1060475"/>
              <a:ext cx="25" cy="25"/>
            </a:xfrm>
            <a:custGeom>
              <a:avLst/>
              <a:gdLst/>
              <a:ahLst/>
              <a:cxnLst/>
              <a:rect l="l" t="t" r="r" b="b"/>
              <a:pathLst>
                <a:path w="1" h="1" extrusionOk="0">
                  <a:moveTo>
                    <a:pt x="1" y="0"/>
                  </a:moveTo>
                  <a:lnTo>
                    <a:pt x="1" y="0"/>
                  </a:lnTo>
                  <a:lnTo>
                    <a:pt x="1" y="0"/>
                  </a:lnTo>
                  <a:lnTo>
                    <a:pt x="1" y="0"/>
                  </a:lnTo>
                  <a:lnTo>
                    <a:pt x="1" y="0"/>
                  </a:lnTo>
                  <a:lnTo>
                    <a:pt x="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9"/>
            <p:cNvSpPr/>
            <p:nvPr/>
          </p:nvSpPr>
          <p:spPr>
            <a:xfrm>
              <a:off x="5281375" y="976425"/>
              <a:ext cx="6025" cy="3025"/>
            </a:xfrm>
            <a:custGeom>
              <a:avLst/>
              <a:gdLst/>
              <a:ahLst/>
              <a:cxnLst/>
              <a:rect l="l" t="t" r="r" b="b"/>
              <a:pathLst>
                <a:path w="241" h="121" extrusionOk="0">
                  <a:moveTo>
                    <a:pt x="240" y="1"/>
                  </a:moveTo>
                  <a:lnTo>
                    <a:pt x="120" y="61"/>
                  </a:lnTo>
                  <a:lnTo>
                    <a:pt x="0" y="121"/>
                  </a:lnTo>
                  <a:lnTo>
                    <a:pt x="60" y="121"/>
                  </a:lnTo>
                  <a:lnTo>
                    <a:pt x="24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9"/>
            <p:cNvSpPr/>
            <p:nvPr/>
          </p:nvSpPr>
          <p:spPr>
            <a:xfrm>
              <a:off x="4888200" y="1693750"/>
              <a:ext cx="604775" cy="147075"/>
            </a:xfrm>
            <a:custGeom>
              <a:avLst/>
              <a:gdLst/>
              <a:ahLst/>
              <a:cxnLst/>
              <a:rect l="l" t="t" r="r" b="b"/>
              <a:pathLst>
                <a:path w="24191" h="5883" extrusionOk="0">
                  <a:moveTo>
                    <a:pt x="24191" y="0"/>
                  </a:moveTo>
                  <a:lnTo>
                    <a:pt x="121" y="4262"/>
                  </a:lnTo>
                  <a:lnTo>
                    <a:pt x="0" y="5883"/>
                  </a:lnTo>
                  <a:lnTo>
                    <a:pt x="24191" y="1621"/>
                  </a:lnTo>
                  <a:lnTo>
                    <a:pt x="2419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9"/>
            <p:cNvSpPr/>
            <p:nvPr/>
          </p:nvSpPr>
          <p:spPr>
            <a:xfrm>
              <a:off x="5081775" y="974925"/>
              <a:ext cx="4525" cy="3025"/>
            </a:xfrm>
            <a:custGeom>
              <a:avLst/>
              <a:gdLst/>
              <a:ahLst/>
              <a:cxnLst/>
              <a:rect l="l" t="t" r="r" b="b"/>
              <a:pathLst>
                <a:path w="181" h="121" extrusionOk="0">
                  <a:moveTo>
                    <a:pt x="1" y="1"/>
                  </a:moveTo>
                  <a:lnTo>
                    <a:pt x="61" y="61"/>
                  </a:lnTo>
                  <a:lnTo>
                    <a:pt x="121" y="121"/>
                  </a:lnTo>
                  <a:lnTo>
                    <a:pt x="181" y="121"/>
                  </a:lnTo>
                  <a:lnTo>
                    <a:pt x="181" y="6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9"/>
            <p:cNvSpPr/>
            <p:nvPr/>
          </p:nvSpPr>
          <p:spPr>
            <a:xfrm>
              <a:off x="4897200" y="1609700"/>
              <a:ext cx="595775" cy="141075"/>
            </a:xfrm>
            <a:custGeom>
              <a:avLst/>
              <a:gdLst/>
              <a:ahLst/>
              <a:cxnLst/>
              <a:rect l="l" t="t" r="r" b="b"/>
              <a:pathLst>
                <a:path w="23831" h="5643" extrusionOk="0">
                  <a:moveTo>
                    <a:pt x="23831" y="1"/>
                  </a:moveTo>
                  <a:lnTo>
                    <a:pt x="241" y="4142"/>
                  </a:lnTo>
                  <a:lnTo>
                    <a:pt x="181" y="4442"/>
                  </a:lnTo>
                  <a:lnTo>
                    <a:pt x="1" y="5643"/>
                  </a:lnTo>
                  <a:lnTo>
                    <a:pt x="1" y="5643"/>
                  </a:lnTo>
                  <a:lnTo>
                    <a:pt x="23831" y="1441"/>
                  </a:lnTo>
                  <a:lnTo>
                    <a:pt x="2383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9"/>
            <p:cNvSpPr/>
            <p:nvPr/>
          </p:nvSpPr>
          <p:spPr>
            <a:xfrm>
              <a:off x="5105800" y="1055975"/>
              <a:ext cx="1525" cy="1525"/>
            </a:xfrm>
            <a:custGeom>
              <a:avLst/>
              <a:gdLst/>
              <a:ahLst/>
              <a:cxnLst/>
              <a:rect l="l" t="t" r="r" b="b"/>
              <a:pathLst>
                <a:path w="61" h="61" extrusionOk="0">
                  <a:moveTo>
                    <a:pt x="0" y="0"/>
                  </a:moveTo>
                  <a:lnTo>
                    <a:pt x="0" y="60"/>
                  </a:lnTo>
                  <a:lnTo>
                    <a:pt x="60"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9"/>
            <p:cNvSpPr/>
            <p:nvPr/>
          </p:nvSpPr>
          <p:spPr>
            <a:xfrm>
              <a:off x="5219850" y="1046950"/>
              <a:ext cx="1525" cy="3025"/>
            </a:xfrm>
            <a:custGeom>
              <a:avLst/>
              <a:gdLst/>
              <a:ahLst/>
              <a:cxnLst/>
              <a:rect l="l" t="t" r="r" b="b"/>
              <a:pathLst>
                <a:path w="61" h="121" extrusionOk="0">
                  <a:moveTo>
                    <a:pt x="0" y="1"/>
                  </a:moveTo>
                  <a:lnTo>
                    <a:pt x="0" y="1"/>
                  </a:lnTo>
                  <a:lnTo>
                    <a:pt x="60" y="121"/>
                  </a:lnTo>
                  <a:lnTo>
                    <a:pt x="60" y="121"/>
                  </a:lnTo>
                  <a:lnTo>
                    <a:pt x="0" y="1"/>
                  </a:lnTo>
                  <a:lnTo>
                    <a:pt x="0" y="1"/>
                  </a:lnTo>
                  <a:lnTo>
                    <a:pt x="0" y="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9"/>
            <p:cNvSpPr/>
            <p:nvPr/>
          </p:nvSpPr>
          <p:spPr>
            <a:xfrm>
              <a:off x="5072775" y="971925"/>
              <a:ext cx="1525" cy="1525"/>
            </a:xfrm>
            <a:custGeom>
              <a:avLst/>
              <a:gdLst/>
              <a:ahLst/>
              <a:cxnLst/>
              <a:rect l="l" t="t" r="r" b="b"/>
              <a:pathLst>
                <a:path w="61" h="61" extrusionOk="0">
                  <a:moveTo>
                    <a:pt x="1" y="1"/>
                  </a:moveTo>
                  <a:lnTo>
                    <a:pt x="1" y="1"/>
                  </a:lnTo>
                  <a:lnTo>
                    <a:pt x="61" y="61"/>
                  </a:lnTo>
                  <a:lnTo>
                    <a:pt x="61" y="61"/>
                  </a:lnTo>
                  <a:lnTo>
                    <a:pt x="1" y="1"/>
                  </a:lnTo>
                  <a:lnTo>
                    <a:pt x="1" y="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9"/>
            <p:cNvSpPr/>
            <p:nvPr/>
          </p:nvSpPr>
          <p:spPr>
            <a:xfrm>
              <a:off x="5318875" y="1012450"/>
              <a:ext cx="1525" cy="4525"/>
            </a:xfrm>
            <a:custGeom>
              <a:avLst/>
              <a:gdLst/>
              <a:ahLst/>
              <a:cxnLst/>
              <a:rect l="l" t="t" r="r" b="b"/>
              <a:pathLst>
                <a:path w="61" h="181" extrusionOk="0">
                  <a:moveTo>
                    <a:pt x="1" y="0"/>
                  </a:moveTo>
                  <a:lnTo>
                    <a:pt x="61" y="18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9"/>
            <p:cNvSpPr/>
            <p:nvPr/>
          </p:nvSpPr>
          <p:spPr>
            <a:xfrm>
              <a:off x="5339900" y="1015450"/>
              <a:ext cx="1525" cy="1525"/>
            </a:xfrm>
            <a:custGeom>
              <a:avLst/>
              <a:gdLst/>
              <a:ahLst/>
              <a:cxnLst/>
              <a:rect l="l" t="t" r="r" b="b"/>
              <a:pathLst>
                <a:path w="61" h="61" extrusionOk="0">
                  <a:moveTo>
                    <a:pt x="0" y="0"/>
                  </a:moveTo>
                  <a:lnTo>
                    <a:pt x="0"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9"/>
            <p:cNvSpPr/>
            <p:nvPr/>
          </p:nvSpPr>
          <p:spPr>
            <a:xfrm>
              <a:off x="5119300" y="1126500"/>
              <a:ext cx="3025" cy="10525"/>
            </a:xfrm>
            <a:custGeom>
              <a:avLst/>
              <a:gdLst/>
              <a:ahLst/>
              <a:cxnLst/>
              <a:rect l="l" t="t" r="r" b="b"/>
              <a:pathLst>
                <a:path w="121" h="421" extrusionOk="0">
                  <a:moveTo>
                    <a:pt x="0" y="0"/>
                  </a:moveTo>
                  <a:lnTo>
                    <a:pt x="0" y="240"/>
                  </a:lnTo>
                  <a:lnTo>
                    <a:pt x="60" y="420"/>
                  </a:lnTo>
                  <a:lnTo>
                    <a:pt x="121" y="30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9"/>
            <p:cNvSpPr/>
            <p:nvPr/>
          </p:nvSpPr>
          <p:spPr>
            <a:xfrm>
              <a:off x="5326400" y="1024450"/>
              <a:ext cx="12025" cy="24025"/>
            </a:xfrm>
            <a:custGeom>
              <a:avLst/>
              <a:gdLst/>
              <a:ahLst/>
              <a:cxnLst/>
              <a:rect l="l" t="t" r="r" b="b"/>
              <a:pathLst>
                <a:path w="481" h="961" extrusionOk="0">
                  <a:moveTo>
                    <a:pt x="480" y="1"/>
                  </a:moveTo>
                  <a:lnTo>
                    <a:pt x="420" y="61"/>
                  </a:lnTo>
                  <a:lnTo>
                    <a:pt x="180" y="541"/>
                  </a:lnTo>
                  <a:lnTo>
                    <a:pt x="60" y="841"/>
                  </a:lnTo>
                  <a:lnTo>
                    <a:pt x="0" y="961"/>
                  </a:lnTo>
                  <a:lnTo>
                    <a:pt x="240" y="781"/>
                  </a:lnTo>
                  <a:lnTo>
                    <a:pt x="48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9"/>
            <p:cNvSpPr/>
            <p:nvPr/>
          </p:nvSpPr>
          <p:spPr>
            <a:xfrm>
              <a:off x="5330900" y="1013950"/>
              <a:ext cx="3025" cy="9025"/>
            </a:xfrm>
            <a:custGeom>
              <a:avLst/>
              <a:gdLst/>
              <a:ahLst/>
              <a:cxnLst/>
              <a:rect l="l" t="t" r="r" b="b"/>
              <a:pathLst>
                <a:path w="121" h="361" extrusionOk="0">
                  <a:moveTo>
                    <a:pt x="0" y="0"/>
                  </a:moveTo>
                  <a:lnTo>
                    <a:pt x="0" y="60"/>
                  </a:lnTo>
                  <a:lnTo>
                    <a:pt x="0" y="360"/>
                  </a:lnTo>
                  <a:lnTo>
                    <a:pt x="60" y="60"/>
                  </a:lnTo>
                  <a:lnTo>
                    <a:pt x="12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9"/>
            <p:cNvSpPr/>
            <p:nvPr/>
          </p:nvSpPr>
          <p:spPr>
            <a:xfrm>
              <a:off x="5153825" y="1254050"/>
              <a:ext cx="1525" cy="3025"/>
            </a:xfrm>
            <a:custGeom>
              <a:avLst/>
              <a:gdLst/>
              <a:ahLst/>
              <a:cxnLst/>
              <a:rect l="l" t="t" r="r" b="b"/>
              <a:pathLst>
                <a:path w="61" h="121" extrusionOk="0">
                  <a:moveTo>
                    <a:pt x="60" y="0"/>
                  </a:moveTo>
                  <a:lnTo>
                    <a:pt x="0" y="60"/>
                  </a:lnTo>
                  <a:lnTo>
                    <a:pt x="0" y="121"/>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9"/>
            <p:cNvSpPr/>
            <p:nvPr/>
          </p:nvSpPr>
          <p:spPr>
            <a:xfrm>
              <a:off x="5155325" y="1252550"/>
              <a:ext cx="7525" cy="19525"/>
            </a:xfrm>
            <a:custGeom>
              <a:avLst/>
              <a:gdLst/>
              <a:ahLst/>
              <a:cxnLst/>
              <a:rect l="l" t="t" r="r" b="b"/>
              <a:pathLst>
                <a:path w="301" h="781" extrusionOk="0">
                  <a:moveTo>
                    <a:pt x="300" y="0"/>
                  </a:moveTo>
                  <a:lnTo>
                    <a:pt x="240" y="181"/>
                  </a:lnTo>
                  <a:lnTo>
                    <a:pt x="180" y="241"/>
                  </a:lnTo>
                  <a:lnTo>
                    <a:pt x="180" y="301"/>
                  </a:lnTo>
                  <a:lnTo>
                    <a:pt x="0" y="781"/>
                  </a:lnTo>
                  <a:lnTo>
                    <a:pt x="60" y="781"/>
                  </a:lnTo>
                  <a:lnTo>
                    <a:pt x="240" y="361"/>
                  </a:lnTo>
                  <a:lnTo>
                    <a:pt x="30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9"/>
            <p:cNvSpPr/>
            <p:nvPr/>
          </p:nvSpPr>
          <p:spPr>
            <a:xfrm>
              <a:off x="4928725" y="1455125"/>
              <a:ext cx="564250" cy="138100"/>
            </a:xfrm>
            <a:custGeom>
              <a:avLst/>
              <a:gdLst/>
              <a:ahLst/>
              <a:cxnLst/>
              <a:rect l="l" t="t" r="r" b="b"/>
              <a:pathLst>
                <a:path w="22570" h="5524" extrusionOk="0">
                  <a:moveTo>
                    <a:pt x="22570" y="1"/>
                  </a:moveTo>
                  <a:lnTo>
                    <a:pt x="420" y="3903"/>
                  </a:lnTo>
                  <a:lnTo>
                    <a:pt x="0" y="5523"/>
                  </a:lnTo>
                  <a:lnTo>
                    <a:pt x="22570" y="1562"/>
                  </a:lnTo>
                  <a:lnTo>
                    <a:pt x="2257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9"/>
            <p:cNvSpPr/>
            <p:nvPr/>
          </p:nvSpPr>
          <p:spPr>
            <a:xfrm>
              <a:off x="5210850" y="1054475"/>
              <a:ext cx="1525" cy="3025"/>
            </a:xfrm>
            <a:custGeom>
              <a:avLst/>
              <a:gdLst/>
              <a:ahLst/>
              <a:cxnLst/>
              <a:rect l="l" t="t" r="r" b="b"/>
              <a:pathLst>
                <a:path w="61" h="121" extrusionOk="0">
                  <a:moveTo>
                    <a:pt x="0" y="0"/>
                  </a:moveTo>
                  <a:lnTo>
                    <a:pt x="60" y="12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9"/>
            <p:cNvSpPr/>
            <p:nvPr/>
          </p:nvSpPr>
          <p:spPr>
            <a:xfrm>
              <a:off x="5066775" y="1054475"/>
              <a:ext cx="25" cy="3025"/>
            </a:xfrm>
            <a:custGeom>
              <a:avLst/>
              <a:gdLst/>
              <a:ahLst/>
              <a:cxnLst/>
              <a:rect l="l" t="t" r="r" b="b"/>
              <a:pathLst>
                <a:path w="1" h="121" extrusionOk="0">
                  <a:moveTo>
                    <a:pt x="1" y="0"/>
                  </a:moveTo>
                  <a:lnTo>
                    <a:pt x="1" y="0"/>
                  </a:lnTo>
                  <a:lnTo>
                    <a:pt x="1" y="60"/>
                  </a:lnTo>
                  <a:lnTo>
                    <a:pt x="1" y="60"/>
                  </a:lnTo>
                  <a:lnTo>
                    <a:pt x="1" y="120"/>
                  </a:lnTo>
                  <a:lnTo>
                    <a:pt x="1" y="12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9"/>
            <p:cNvSpPr/>
            <p:nvPr/>
          </p:nvSpPr>
          <p:spPr>
            <a:xfrm>
              <a:off x="4972225" y="355175"/>
              <a:ext cx="346675" cy="346650"/>
            </a:xfrm>
            <a:custGeom>
              <a:avLst/>
              <a:gdLst/>
              <a:ahLst/>
              <a:cxnLst/>
              <a:rect l="l" t="t" r="r" b="b"/>
              <a:pathLst>
                <a:path w="13867" h="13866" extrusionOk="0">
                  <a:moveTo>
                    <a:pt x="6904" y="0"/>
                  </a:moveTo>
                  <a:lnTo>
                    <a:pt x="6244" y="60"/>
                  </a:lnTo>
                  <a:lnTo>
                    <a:pt x="5523" y="180"/>
                  </a:lnTo>
                  <a:lnTo>
                    <a:pt x="4863" y="300"/>
                  </a:lnTo>
                  <a:lnTo>
                    <a:pt x="4263" y="540"/>
                  </a:lnTo>
                  <a:lnTo>
                    <a:pt x="3663" y="840"/>
                  </a:lnTo>
                  <a:lnTo>
                    <a:pt x="3062" y="1201"/>
                  </a:lnTo>
                  <a:lnTo>
                    <a:pt x="2582" y="1561"/>
                  </a:lnTo>
                  <a:lnTo>
                    <a:pt x="2042" y="1981"/>
                  </a:lnTo>
                  <a:lnTo>
                    <a:pt x="1622" y="2521"/>
                  </a:lnTo>
                  <a:lnTo>
                    <a:pt x="1201" y="3061"/>
                  </a:lnTo>
                  <a:lnTo>
                    <a:pt x="841" y="3602"/>
                  </a:lnTo>
                  <a:lnTo>
                    <a:pt x="541" y="4202"/>
                  </a:lnTo>
                  <a:lnTo>
                    <a:pt x="301" y="4862"/>
                  </a:lnTo>
                  <a:lnTo>
                    <a:pt x="121" y="5522"/>
                  </a:lnTo>
                  <a:lnTo>
                    <a:pt x="61" y="6243"/>
                  </a:lnTo>
                  <a:lnTo>
                    <a:pt x="1" y="6963"/>
                  </a:lnTo>
                  <a:lnTo>
                    <a:pt x="61" y="7623"/>
                  </a:lnTo>
                  <a:lnTo>
                    <a:pt x="121" y="8344"/>
                  </a:lnTo>
                  <a:lnTo>
                    <a:pt x="301" y="9004"/>
                  </a:lnTo>
                  <a:lnTo>
                    <a:pt x="541" y="9664"/>
                  </a:lnTo>
                  <a:lnTo>
                    <a:pt x="841" y="10264"/>
                  </a:lnTo>
                  <a:lnTo>
                    <a:pt x="1201" y="10805"/>
                  </a:lnTo>
                  <a:lnTo>
                    <a:pt x="1562" y="11345"/>
                  </a:lnTo>
                  <a:lnTo>
                    <a:pt x="2042" y="11825"/>
                  </a:lnTo>
                  <a:lnTo>
                    <a:pt x="2522" y="12305"/>
                  </a:lnTo>
                  <a:lnTo>
                    <a:pt x="3062" y="12665"/>
                  </a:lnTo>
                  <a:lnTo>
                    <a:pt x="3602" y="13026"/>
                  </a:lnTo>
                  <a:lnTo>
                    <a:pt x="4203" y="13326"/>
                  </a:lnTo>
                  <a:lnTo>
                    <a:pt x="4863" y="13566"/>
                  </a:lnTo>
                  <a:lnTo>
                    <a:pt x="5523" y="13746"/>
                  </a:lnTo>
                  <a:lnTo>
                    <a:pt x="6184" y="13806"/>
                  </a:lnTo>
                  <a:lnTo>
                    <a:pt x="6904" y="13866"/>
                  </a:lnTo>
                  <a:lnTo>
                    <a:pt x="7624" y="13806"/>
                  </a:lnTo>
                  <a:lnTo>
                    <a:pt x="8345" y="13746"/>
                  </a:lnTo>
                  <a:lnTo>
                    <a:pt x="9005" y="13566"/>
                  </a:lnTo>
                  <a:lnTo>
                    <a:pt x="9605" y="13326"/>
                  </a:lnTo>
                  <a:lnTo>
                    <a:pt x="10205" y="13026"/>
                  </a:lnTo>
                  <a:lnTo>
                    <a:pt x="10806" y="12665"/>
                  </a:lnTo>
                  <a:lnTo>
                    <a:pt x="11346" y="12305"/>
                  </a:lnTo>
                  <a:lnTo>
                    <a:pt x="11826" y="11825"/>
                  </a:lnTo>
                  <a:lnTo>
                    <a:pt x="12246" y="11345"/>
                  </a:lnTo>
                  <a:lnTo>
                    <a:pt x="12666" y="10805"/>
                  </a:lnTo>
                  <a:lnTo>
                    <a:pt x="13027" y="10264"/>
                  </a:lnTo>
                  <a:lnTo>
                    <a:pt x="13327" y="9664"/>
                  </a:lnTo>
                  <a:lnTo>
                    <a:pt x="13507" y="9004"/>
                  </a:lnTo>
                  <a:lnTo>
                    <a:pt x="13687" y="8344"/>
                  </a:lnTo>
                  <a:lnTo>
                    <a:pt x="13807" y="7623"/>
                  </a:lnTo>
                  <a:lnTo>
                    <a:pt x="13867" y="6963"/>
                  </a:lnTo>
                  <a:lnTo>
                    <a:pt x="13807" y="6423"/>
                  </a:lnTo>
                  <a:lnTo>
                    <a:pt x="13747" y="5943"/>
                  </a:lnTo>
                  <a:lnTo>
                    <a:pt x="13687" y="5402"/>
                  </a:lnTo>
                  <a:lnTo>
                    <a:pt x="13567" y="4922"/>
                  </a:lnTo>
                  <a:lnTo>
                    <a:pt x="13207" y="4022"/>
                  </a:lnTo>
                  <a:lnTo>
                    <a:pt x="12726" y="3181"/>
                  </a:lnTo>
                  <a:lnTo>
                    <a:pt x="12126" y="2401"/>
                  </a:lnTo>
                  <a:lnTo>
                    <a:pt x="11406" y="1681"/>
                  </a:lnTo>
                  <a:lnTo>
                    <a:pt x="10625" y="1141"/>
                  </a:lnTo>
                  <a:lnTo>
                    <a:pt x="9785" y="660"/>
                  </a:lnTo>
                  <a:lnTo>
                    <a:pt x="9125" y="360"/>
                  </a:lnTo>
                  <a:lnTo>
                    <a:pt x="8405" y="180"/>
                  </a:lnTo>
                  <a:lnTo>
                    <a:pt x="7684" y="60"/>
                  </a:lnTo>
                  <a:lnTo>
                    <a:pt x="69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9"/>
            <p:cNvSpPr/>
            <p:nvPr/>
          </p:nvSpPr>
          <p:spPr>
            <a:xfrm>
              <a:off x="3980300" y="488725"/>
              <a:ext cx="1512675" cy="1661225"/>
            </a:xfrm>
            <a:custGeom>
              <a:avLst/>
              <a:gdLst/>
              <a:ahLst/>
              <a:cxnLst/>
              <a:rect l="l" t="t" r="r" b="b"/>
              <a:pathLst>
                <a:path w="60507" h="66449" extrusionOk="0">
                  <a:moveTo>
                    <a:pt x="25332" y="1621"/>
                  </a:moveTo>
                  <a:lnTo>
                    <a:pt x="25332" y="1681"/>
                  </a:lnTo>
                  <a:lnTo>
                    <a:pt x="25272" y="1741"/>
                  </a:lnTo>
                  <a:lnTo>
                    <a:pt x="25332" y="1621"/>
                  </a:lnTo>
                  <a:close/>
                  <a:moveTo>
                    <a:pt x="24972" y="1621"/>
                  </a:moveTo>
                  <a:lnTo>
                    <a:pt x="24912" y="1801"/>
                  </a:lnTo>
                  <a:lnTo>
                    <a:pt x="24912" y="1861"/>
                  </a:lnTo>
                  <a:lnTo>
                    <a:pt x="24732" y="1921"/>
                  </a:lnTo>
                  <a:lnTo>
                    <a:pt x="24972" y="1621"/>
                  </a:lnTo>
                  <a:close/>
                  <a:moveTo>
                    <a:pt x="24611" y="1681"/>
                  </a:moveTo>
                  <a:lnTo>
                    <a:pt x="24491" y="1921"/>
                  </a:lnTo>
                  <a:lnTo>
                    <a:pt x="24491" y="2041"/>
                  </a:lnTo>
                  <a:lnTo>
                    <a:pt x="24251" y="2101"/>
                  </a:lnTo>
                  <a:lnTo>
                    <a:pt x="24251" y="2101"/>
                  </a:lnTo>
                  <a:lnTo>
                    <a:pt x="24491" y="1801"/>
                  </a:lnTo>
                  <a:lnTo>
                    <a:pt x="24611" y="1681"/>
                  </a:lnTo>
                  <a:close/>
                  <a:moveTo>
                    <a:pt x="21790" y="2221"/>
                  </a:moveTo>
                  <a:lnTo>
                    <a:pt x="21790" y="2221"/>
                  </a:lnTo>
                  <a:lnTo>
                    <a:pt x="21790" y="2221"/>
                  </a:lnTo>
                  <a:close/>
                  <a:moveTo>
                    <a:pt x="24071" y="1921"/>
                  </a:moveTo>
                  <a:lnTo>
                    <a:pt x="23951" y="2221"/>
                  </a:lnTo>
                  <a:lnTo>
                    <a:pt x="23891" y="2281"/>
                  </a:lnTo>
                  <a:lnTo>
                    <a:pt x="23471" y="2521"/>
                  </a:lnTo>
                  <a:lnTo>
                    <a:pt x="23471" y="2461"/>
                  </a:lnTo>
                  <a:lnTo>
                    <a:pt x="23711" y="2281"/>
                  </a:lnTo>
                  <a:lnTo>
                    <a:pt x="24071" y="1921"/>
                  </a:lnTo>
                  <a:close/>
                  <a:moveTo>
                    <a:pt x="24491" y="2761"/>
                  </a:moveTo>
                  <a:lnTo>
                    <a:pt x="24311" y="2822"/>
                  </a:lnTo>
                  <a:lnTo>
                    <a:pt x="24251" y="2822"/>
                  </a:lnTo>
                  <a:lnTo>
                    <a:pt x="24371" y="2761"/>
                  </a:lnTo>
                  <a:close/>
                  <a:moveTo>
                    <a:pt x="22691" y="2221"/>
                  </a:moveTo>
                  <a:lnTo>
                    <a:pt x="22391" y="2521"/>
                  </a:lnTo>
                  <a:lnTo>
                    <a:pt x="22270" y="2761"/>
                  </a:lnTo>
                  <a:lnTo>
                    <a:pt x="22210" y="2761"/>
                  </a:lnTo>
                  <a:lnTo>
                    <a:pt x="22150" y="2882"/>
                  </a:lnTo>
                  <a:lnTo>
                    <a:pt x="21910" y="3062"/>
                  </a:lnTo>
                  <a:lnTo>
                    <a:pt x="22210" y="2641"/>
                  </a:lnTo>
                  <a:lnTo>
                    <a:pt x="22691" y="2221"/>
                  </a:lnTo>
                  <a:close/>
                  <a:moveTo>
                    <a:pt x="22451" y="3002"/>
                  </a:moveTo>
                  <a:lnTo>
                    <a:pt x="22451" y="3062"/>
                  </a:lnTo>
                  <a:lnTo>
                    <a:pt x="22391" y="3122"/>
                  </a:lnTo>
                  <a:lnTo>
                    <a:pt x="22451" y="3002"/>
                  </a:lnTo>
                  <a:close/>
                  <a:moveTo>
                    <a:pt x="21130" y="3962"/>
                  </a:moveTo>
                  <a:lnTo>
                    <a:pt x="21070" y="4022"/>
                  </a:lnTo>
                  <a:lnTo>
                    <a:pt x="21010" y="4082"/>
                  </a:lnTo>
                  <a:lnTo>
                    <a:pt x="21070" y="3962"/>
                  </a:lnTo>
                  <a:close/>
                  <a:moveTo>
                    <a:pt x="20530" y="4022"/>
                  </a:moveTo>
                  <a:lnTo>
                    <a:pt x="20470" y="4322"/>
                  </a:lnTo>
                  <a:lnTo>
                    <a:pt x="20350" y="4442"/>
                  </a:lnTo>
                  <a:lnTo>
                    <a:pt x="20410" y="4202"/>
                  </a:lnTo>
                  <a:lnTo>
                    <a:pt x="20470" y="4022"/>
                  </a:lnTo>
                  <a:close/>
                  <a:moveTo>
                    <a:pt x="20050" y="4502"/>
                  </a:moveTo>
                  <a:lnTo>
                    <a:pt x="20050" y="4682"/>
                  </a:lnTo>
                  <a:lnTo>
                    <a:pt x="20050" y="4742"/>
                  </a:lnTo>
                  <a:lnTo>
                    <a:pt x="19929" y="4802"/>
                  </a:lnTo>
                  <a:lnTo>
                    <a:pt x="19929" y="4742"/>
                  </a:lnTo>
                  <a:lnTo>
                    <a:pt x="19929" y="4622"/>
                  </a:lnTo>
                  <a:lnTo>
                    <a:pt x="20050" y="4502"/>
                  </a:lnTo>
                  <a:close/>
                  <a:moveTo>
                    <a:pt x="8945" y="4862"/>
                  </a:moveTo>
                  <a:lnTo>
                    <a:pt x="8945" y="4862"/>
                  </a:lnTo>
                  <a:lnTo>
                    <a:pt x="8945" y="4862"/>
                  </a:lnTo>
                  <a:close/>
                  <a:moveTo>
                    <a:pt x="25092" y="4862"/>
                  </a:moveTo>
                  <a:lnTo>
                    <a:pt x="25332" y="4982"/>
                  </a:lnTo>
                  <a:lnTo>
                    <a:pt x="25452" y="4982"/>
                  </a:lnTo>
                  <a:lnTo>
                    <a:pt x="25332" y="4922"/>
                  </a:lnTo>
                  <a:lnTo>
                    <a:pt x="25092" y="4862"/>
                  </a:lnTo>
                  <a:close/>
                  <a:moveTo>
                    <a:pt x="19629" y="5102"/>
                  </a:moveTo>
                  <a:lnTo>
                    <a:pt x="19629" y="5223"/>
                  </a:lnTo>
                  <a:lnTo>
                    <a:pt x="19629" y="5343"/>
                  </a:lnTo>
                  <a:lnTo>
                    <a:pt x="19449" y="5523"/>
                  </a:lnTo>
                  <a:lnTo>
                    <a:pt x="19629" y="5102"/>
                  </a:lnTo>
                  <a:close/>
                  <a:moveTo>
                    <a:pt x="11766" y="5523"/>
                  </a:moveTo>
                  <a:lnTo>
                    <a:pt x="11946" y="5583"/>
                  </a:lnTo>
                  <a:lnTo>
                    <a:pt x="12006" y="5643"/>
                  </a:lnTo>
                  <a:lnTo>
                    <a:pt x="11766" y="5523"/>
                  </a:lnTo>
                  <a:close/>
                  <a:moveTo>
                    <a:pt x="19029" y="5223"/>
                  </a:moveTo>
                  <a:lnTo>
                    <a:pt x="19029" y="5583"/>
                  </a:lnTo>
                  <a:lnTo>
                    <a:pt x="18969" y="5823"/>
                  </a:lnTo>
                  <a:lnTo>
                    <a:pt x="18909" y="5523"/>
                  </a:lnTo>
                  <a:lnTo>
                    <a:pt x="18969" y="5403"/>
                  </a:lnTo>
                  <a:lnTo>
                    <a:pt x="19029" y="5223"/>
                  </a:lnTo>
                  <a:close/>
                  <a:moveTo>
                    <a:pt x="18789" y="5042"/>
                  </a:moveTo>
                  <a:lnTo>
                    <a:pt x="18729" y="5223"/>
                  </a:lnTo>
                  <a:lnTo>
                    <a:pt x="18729" y="5523"/>
                  </a:lnTo>
                  <a:lnTo>
                    <a:pt x="18669" y="5583"/>
                  </a:lnTo>
                  <a:lnTo>
                    <a:pt x="18549" y="5883"/>
                  </a:lnTo>
                  <a:lnTo>
                    <a:pt x="18489" y="6123"/>
                  </a:lnTo>
                  <a:lnTo>
                    <a:pt x="18489" y="6303"/>
                  </a:lnTo>
                  <a:lnTo>
                    <a:pt x="18429" y="6363"/>
                  </a:lnTo>
                  <a:lnTo>
                    <a:pt x="18369" y="6363"/>
                  </a:lnTo>
                  <a:lnTo>
                    <a:pt x="18429" y="6243"/>
                  </a:lnTo>
                  <a:lnTo>
                    <a:pt x="18489" y="5883"/>
                  </a:lnTo>
                  <a:lnTo>
                    <a:pt x="18609" y="5523"/>
                  </a:lnTo>
                  <a:lnTo>
                    <a:pt x="18789" y="5042"/>
                  </a:lnTo>
                  <a:close/>
                  <a:moveTo>
                    <a:pt x="17348" y="6363"/>
                  </a:moveTo>
                  <a:lnTo>
                    <a:pt x="17288" y="6423"/>
                  </a:lnTo>
                  <a:lnTo>
                    <a:pt x="17168" y="6603"/>
                  </a:lnTo>
                  <a:lnTo>
                    <a:pt x="17348" y="6423"/>
                  </a:lnTo>
                  <a:lnTo>
                    <a:pt x="17348" y="6363"/>
                  </a:lnTo>
                  <a:close/>
                  <a:moveTo>
                    <a:pt x="22751" y="6783"/>
                  </a:moveTo>
                  <a:lnTo>
                    <a:pt x="22751" y="6783"/>
                  </a:lnTo>
                  <a:lnTo>
                    <a:pt x="22751" y="6783"/>
                  </a:lnTo>
                  <a:close/>
                  <a:moveTo>
                    <a:pt x="18489" y="6363"/>
                  </a:moveTo>
                  <a:lnTo>
                    <a:pt x="18489" y="6603"/>
                  </a:lnTo>
                  <a:lnTo>
                    <a:pt x="18369" y="6843"/>
                  </a:lnTo>
                  <a:lnTo>
                    <a:pt x="18369" y="6663"/>
                  </a:lnTo>
                  <a:lnTo>
                    <a:pt x="18369" y="6483"/>
                  </a:lnTo>
                  <a:lnTo>
                    <a:pt x="18489" y="6363"/>
                  </a:lnTo>
                  <a:close/>
                  <a:moveTo>
                    <a:pt x="10325" y="6963"/>
                  </a:moveTo>
                  <a:lnTo>
                    <a:pt x="10265" y="7203"/>
                  </a:lnTo>
                  <a:lnTo>
                    <a:pt x="10205" y="7263"/>
                  </a:lnTo>
                  <a:lnTo>
                    <a:pt x="10205" y="7203"/>
                  </a:lnTo>
                  <a:lnTo>
                    <a:pt x="10265" y="6963"/>
                  </a:lnTo>
                  <a:close/>
                  <a:moveTo>
                    <a:pt x="9785" y="7023"/>
                  </a:moveTo>
                  <a:lnTo>
                    <a:pt x="9785" y="7143"/>
                  </a:lnTo>
                  <a:lnTo>
                    <a:pt x="9725" y="7444"/>
                  </a:lnTo>
                  <a:lnTo>
                    <a:pt x="9725" y="7083"/>
                  </a:lnTo>
                  <a:lnTo>
                    <a:pt x="9665" y="7023"/>
                  </a:lnTo>
                  <a:close/>
                  <a:moveTo>
                    <a:pt x="21070" y="7383"/>
                  </a:moveTo>
                  <a:lnTo>
                    <a:pt x="20920" y="7413"/>
                  </a:lnTo>
                  <a:lnTo>
                    <a:pt x="20920" y="7413"/>
                  </a:lnTo>
                  <a:lnTo>
                    <a:pt x="20890" y="7444"/>
                  </a:lnTo>
                  <a:lnTo>
                    <a:pt x="21070" y="7383"/>
                  </a:lnTo>
                  <a:close/>
                  <a:moveTo>
                    <a:pt x="15668" y="7564"/>
                  </a:moveTo>
                  <a:lnTo>
                    <a:pt x="15668" y="7564"/>
                  </a:lnTo>
                  <a:lnTo>
                    <a:pt x="15668" y="7564"/>
                  </a:lnTo>
                  <a:close/>
                  <a:moveTo>
                    <a:pt x="17829" y="7323"/>
                  </a:moveTo>
                  <a:lnTo>
                    <a:pt x="17889" y="7504"/>
                  </a:lnTo>
                  <a:lnTo>
                    <a:pt x="17829" y="7624"/>
                  </a:lnTo>
                  <a:lnTo>
                    <a:pt x="17829" y="7383"/>
                  </a:lnTo>
                  <a:lnTo>
                    <a:pt x="17829" y="7323"/>
                  </a:lnTo>
                  <a:close/>
                  <a:moveTo>
                    <a:pt x="28153" y="7624"/>
                  </a:moveTo>
                  <a:lnTo>
                    <a:pt x="28153" y="7624"/>
                  </a:lnTo>
                  <a:lnTo>
                    <a:pt x="28153" y="7624"/>
                  </a:lnTo>
                  <a:close/>
                  <a:moveTo>
                    <a:pt x="13267" y="7744"/>
                  </a:moveTo>
                  <a:lnTo>
                    <a:pt x="13207" y="7804"/>
                  </a:lnTo>
                  <a:lnTo>
                    <a:pt x="13207" y="7744"/>
                  </a:lnTo>
                  <a:close/>
                  <a:moveTo>
                    <a:pt x="8044" y="7624"/>
                  </a:moveTo>
                  <a:lnTo>
                    <a:pt x="8164" y="7684"/>
                  </a:lnTo>
                  <a:lnTo>
                    <a:pt x="8284" y="7984"/>
                  </a:lnTo>
                  <a:lnTo>
                    <a:pt x="8104" y="7744"/>
                  </a:lnTo>
                  <a:lnTo>
                    <a:pt x="8044" y="7624"/>
                  </a:lnTo>
                  <a:close/>
                  <a:moveTo>
                    <a:pt x="17648" y="7744"/>
                  </a:moveTo>
                  <a:lnTo>
                    <a:pt x="17709" y="7864"/>
                  </a:lnTo>
                  <a:lnTo>
                    <a:pt x="17648" y="7984"/>
                  </a:lnTo>
                  <a:lnTo>
                    <a:pt x="17648" y="7924"/>
                  </a:lnTo>
                  <a:lnTo>
                    <a:pt x="17648" y="7744"/>
                  </a:lnTo>
                  <a:close/>
                  <a:moveTo>
                    <a:pt x="13687" y="7984"/>
                  </a:moveTo>
                  <a:lnTo>
                    <a:pt x="13627" y="8044"/>
                  </a:lnTo>
                  <a:lnTo>
                    <a:pt x="13627" y="7984"/>
                  </a:lnTo>
                  <a:close/>
                  <a:moveTo>
                    <a:pt x="20530" y="7564"/>
                  </a:moveTo>
                  <a:lnTo>
                    <a:pt x="19869" y="8044"/>
                  </a:lnTo>
                  <a:lnTo>
                    <a:pt x="19689" y="8104"/>
                  </a:lnTo>
                  <a:lnTo>
                    <a:pt x="18969" y="8164"/>
                  </a:lnTo>
                  <a:lnTo>
                    <a:pt x="18969" y="8164"/>
                  </a:lnTo>
                  <a:lnTo>
                    <a:pt x="19089" y="7924"/>
                  </a:lnTo>
                  <a:lnTo>
                    <a:pt x="20110" y="7684"/>
                  </a:lnTo>
                  <a:lnTo>
                    <a:pt x="20530" y="7564"/>
                  </a:lnTo>
                  <a:close/>
                  <a:moveTo>
                    <a:pt x="20290" y="8104"/>
                  </a:moveTo>
                  <a:lnTo>
                    <a:pt x="20230" y="8164"/>
                  </a:lnTo>
                  <a:lnTo>
                    <a:pt x="19929" y="8404"/>
                  </a:lnTo>
                  <a:lnTo>
                    <a:pt x="20050" y="8224"/>
                  </a:lnTo>
                  <a:lnTo>
                    <a:pt x="20110" y="8164"/>
                  </a:lnTo>
                  <a:lnTo>
                    <a:pt x="20290" y="8104"/>
                  </a:lnTo>
                  <a:close/>
                  <a:moveTo>
                    <a:pt x="8945" y="8044"/>
                  </a:moveTo>
                  <a:lnTo>
                    <a:pt x="9065" y="8164"/>
                  </a:lnTo>
                  <a:lnTo>
                    <a:pt x="9245" y="8464"/>
                  </a:lnTo>
                  <a:lnTo>
                    <a:pt x="9005" y="8164"/>
                  </a:lnTo>
                  <a:lnTo>
                    <a:pt x="8945" y="8044"/>
                  </a:lnTo>
                  <a:close/>
                  <a:moveTo>
                    <a:pt x="19629" y="8284"/>
                  </a:moveTo>
                  <a:lnTo>
                    <a:pt x="19389" y="8524"/>
                  </a:lnTo>
                  <a:lnTo>
                    <a:pt x="19149" y="8404"/>
                  </a:lnTo>
                  <a:lnTo>
                    <a:pt x="19089" y="8404"/>
                  </a:lnTo>
                  <a:lnTo>
                    <a:pt x="19629" y="8284"/>
                  </a:lnTo>
                  <a:close/>
                  <a:moveTo>
                    <a:pt x="9485" y="7504"/>
                  </a:moveTo>
                  <a:lnTo>
                    <a:pt x="9725" y="8104"/>
                  </a:lnTo>
                  <a:lnTo>
                    <a:pt x="9905" y="8404"/>
                  </a:lnTo>
                  <a:lnTo>
                    <a:pt x="9965" y="8584"/>
                  </a:lnTo>
                  <a:lnTo>
                    <a:pt x="9665" y="8344"/>
                  </a:lnTo>
                  <a:lnTo>
                    <a:pt x="9485" y="7504"/>
                  </a:lnTo>
                  <a:close/>
                  <a:moveTo>
                    <a:pt x="18849" y="8644"/>
                  </a:moveTo>
                  <a:lnTo>
                    <a:pt x="18789" y="8764"/>
                  </a:lnTo>
                  <a:lnTo>
                    <a:pt x="18729" y="8764"/>
                  </a:lnTo>
                  <a:lnTo>
                    <a:pt x="18489" y="8824"/>
                  </a:lnTo>
                  <a:lnTo>
                    <a:pt x="18669" y="8644"/>
                  </a:lnTo>
                  <a:close/>
                  <a:moveTo>
                    <a:pt x="23831" y="8524"/>
                  </a:moveTo>
                  <a:lnTo>
                    <a:pt x="23891" y="8764"/>
                  </a:lnTo>
                  <a:lnTo>
                    <a:pt x="23891" y="8824"/>
                  </a:lnTo>
                  <a:lnTo>
                    <a:pt x="23831" y="8764"/>
                  </a:lnTo>
                  <a:lnTo>
                    <a:pt x="23771" y="8524"/>
                  </a:lnTo>
                  <a:close/>
                  <a:moveTo>
                    <a:pt x="14587" y="8704"/>
                  </a:moveTo>
                  <a:lnTo>
                    <a:pt x="14647" y="8764"/>
                  </a:lnTo>
                  <a:lnTo>
                    <a:pt x="14587" y="8884"/>
                  </a:lnTo>
                  <a:lnTo>
                    <a:pt x="14587" y="8704"/>
                  </a:lnTo>
                  <a:close/>
                  <a:moveTo>
                    <a:pt x="24431" y="8584"/>
                  </a:moveTo>
                  <a:lnTo>
                    <a:pt x="24371" y="8644"/>
                  </a:lnTo>
                  <a:lnTo>
                    <a:pt x="24371" y="9004"/>
                  </a:lnTo>
                  <a:lnTo>
                    <a:pt x="24311" y="8644"/>
                  </a:lnTo>
                  <a:lnTo>
                    <a:pt x="24311" y="8584"/>
                  </a:lnTo>
                  <a:close/>
                  <a:moveTo>
                    <a:pt x="8731" y="8677"/>
                  </a:moveTo>
                  <a:lnTo>
                    <a:pt x="9065" y="9094"/>
                  </a:lnTo>
                  <a:lnTo>
                    <a:pt x="8825" y="8824"/>
                  </a:lnTo>
                  <a:lnTo>
                    <a:pt x="8731" y="8677"/>
                  </a:lnTo>
                  <a:close/>
                  <a:moveTo>
                    <a:pt x="13027" y="8524"/>
                  </a:moveTo>
                  <a:lnTo>
                    <a:pt x="12966" y="8944"/>
                  </a:lnTo>
                  <a:lnTo>
                    <a:pt x="12966" y="9244"/>
                  </a:lnTo>
                  <a:lnTo>
                    <a:pt x="12846" y="9184"/>
                  </a:lnTo>
                  <a:lnTo>
                    <a:pt x="13027" y="8524"/>
                  </a:lnTo>
                  <a:close/>
                  <a:moveTo>
                    <a:pt x="13147" y="9124"/>
                  </a:moveTo>
                  <a:lnTo>
                    <a:pt x="13147" y="9244"/>
                  </a:lnTo>
                  <a:lnTo>
                    <a:pt x="13147" y="9304"/>
                  </a:lnTo>
                  <a:lnTo>
                    <a:pt x="13087" y="9304"/>
                  </a:lnTo>
                  <a:lnTo>
                    <a:pt x="13147" y="9124"/>
                  </a:lnTo>
                  <a:close/>
                  <a:moveTo>
                    <a:pt x="20890" y="9244"/>
                  </a:moveTo>
                  <a:lnTo>
                    <a:pt x="20890" y="9304"/>
                  </a:lnTo>
                  <a:lnTo>
                    <a:pt x="20830" y="9304"/>
                  </a:lnTo>
                  <a:lnTo>
                    <a:pt x="20890" y="9244"/>
                  </a:lnTo>
                  <a:close/>
                  <a:moveTo>
                    <a:pt x="14947" y="9064"/>
                  </a:moveTo>
                  <a:lnTo>
                    <a:pt x="15007" y="9124"/>
                  </a:lnTo>
                  <a:lnTo>
                    <a:pt x="14887" y="9364"/>
                  </a:lnTo>
                  <a:lnTo>
                    <a:pt x="14947" y="9064"/>
                  </a:lnTo>
                  <a:close/>
                  <a:moveTo>
                    <a:pt x="8405" y="9364"/>
                  </a:moveTo>
                  <a:lnTo>
                    <a:pt x="8405" y="9364"/>
                  </a:lnTo>
                  <a:lnTo>
                    <a:pt x="8405" y="9364"/>
                  </a:lnTo>
                  <a:close/>
                  <a:moveTo>
                    <a:pt x="11646" y="9364"/>
                  </a:moveTo>
                  <a:lnTo>
                    <a:pt x="11646" y="9364"/>
                  </a:lnTo>
                  <a:lnTo>
                    <a:pt x="11646" y="9364"/>
                  </a:lnTo>
                  <a:close/>
                  <a:moveTo>
                    <a:pt x="11646" y="9364"/>
                  </a:moveTo>
                  <a:lnTo>
                    <a:pt x="11646" y="9364"/>
                  </a:lnTo>
                  <a:lnTo>
                    <a:pt x="11646" y="9364"/>
                  </a:lnTo>
                  <a:close/>
                  <a:moveTo>
                    <a:pt x="13987" y="8224"/>
                  </a:moveTo>
                  <a:lnTo>
                    <a:pt x="14107" y="8284"/>
                  </a:lnTo>
                  <a:lnTo>
                    <a:pt x="14047" y="8284"/>
                  </a:lnTo>
                  <a:lnTo>
                    <a:pt x="13867" y="8584"/>
                  </a:lnTo>
                  <a:lnTo>
                    <a:pt x="13687" y="9004"/>
                  </a:lnTo>
                  <a:lnTo>
                    <a:pt x="13567" y="9484"/>
                  </a:lnTo>
                  <a:lnTo>
                    <a:pt x="13327" y="9424"/>
                  </a:lnTo>
                  <a:lnTo>
                    <a:pt x="13387" y="9304"/>
                  </a:lnTo>
                  <a:lnTo>
                    <a:pt x="13627" y="8764"/>
                  </a:lnTo>
                  <a:lnTo>
                    <a:pt x="13867" y="8464"/>
                  </a:lnTo>
                  <a:lnTo>
                    <a:pt x="13987" y="8224"/>
                  </a:lnTo>
                  <a:close/>
                  <a:moveTo>
                    <a:pt x="19029" y="9004"/>
                  </a:moveTo>
                  <a:lnTo>
                    <a:pt x="18969" y="9064"/>
                  </a:lnTo>
                  <a:lnTo>
                    <a:pt x="18849" y="9244"/>
                  </a:lnTo>
                  <a:lnTo>
                    <a:pt x="18729" y="9484"/>
                  </a:lnTo>
                  <a:lnTo>
                    <a:pt x="18789" y="9244"/>
                  </a:lnTo>
                  <a:lnTo>
                    <a:pt x="18789" y="9064"/>
                  </a:lnTo>
                  <a:lnTo>
                    <a:pt x="18849" y="9064"/>
                  </a:lnTo>
                  <a:lnTo>
                    <a:pt x="19029" y="9004"/>
                  </a:lnTo>
                  <a:close/>
                  <a:moveTo>
                    <a:pt x="26052" y="9184"/>
                  </a:moveTo>
                  <a:lnTo>
                    <a:pt x="25992" y="9304"/>
                  </a:lnTo>
                  <a:lnTo>
                    <a:pt x="25812" y="9544"/>
                  </a:lnTo>
                  <a:lnTo>
                    <a:pt x="25932" y="9244"/>
                  </a:lnTo>
                  <a:lnTo>
                    <a:pt x="26052" y="9184"/>
                  </a:lnTo>
                  <a:close/>
                  <a:moveTo>
                    <a:pt x="18549" y="9124"/>
                  </a:moveTo>
                  <a:lnTo>
                    <a:pt x="18309" y="9604"/>
                  </a:lnTo>
                  <a:lnTo>
                    <a:pt x="18429" y="9124"/>
                  </a:lnTo>
                  <a:close/>
                  <a:moveTo>
                    <a:pt x="15368" y="9484"/>
                  </a:moveTo>
                  <a:lnTo>
                    <a:pt x="15247" y="9604"/>
                  </a:lnTo>
                  <a:lnTo>
                    <a:pt x="15307" y="9484"/>
                  </a:lnTo>
                  <a:close/>
                  <a:moveTo>
                    <a:pt x="20470" y="9484"/>
                  </a:moveTo>
                  <a:lnTo>
                    <a:pt x="20470" y="9604"/>
                  </a:lnTo>
                  <a:lnTo>
                    <a:pt x="20410" y="9544"/>
                  </a:lnTo>
                  <a:lnTo>
                    <a:pt x="20470" y="9484"/>
                  </a:lnTo>
                  <a:close/>
                  <a:moveTo>
                    <a:pt x="13987" y="9424"/>
                  </a:moveTo>
                  <a:lnTo>
                    <a:pt x="13987" y="9664"/>
                  </a:lnTo>
                  <a:lnTo>
                    <a:pt x="13927" y="9604"/>
                  </a:lnTo>
                  <a:lnTo>
                    <a:pt x="13987" y="9424"/>
                  </a:lnTo>
                  <a:close/>
                  <a:moveTo>
                    <a:pt x="10025" y="9664"/>
                  </a:moveTo>
                  <a:lnTo>
                    <a:pt x="10025" y="9664"/>
                  </a:lnTo>
                  <a:lnTo>
                    <a:pt x="10025" y="9664"/>
                  </a:lnTo>
                  <a:close/>
                  <a:moveTo>
                    <a:pt x="14407" y="9424"/>
                  </a:moveTo>
                  <a:lnTo>
                    <a:pt x="14347" y="9724"/>
                  </a:lnTo>
                  <a:lnTo>
                    <a:pt x="14287" y="9724"/>
                  </a:lnTo>
                  <a:lnTo>
                    <a:pt x="14407" y="9424"/>
                  </a:lnTo>
                  <a:close/>
                  <a:moveTo>
                    <a:pt x="10385" y="9785"/>
                  </a:moveTo>
                  <a:lnTo>
                    <a:pt x="10385" y="9785"/>
                  </a:lnTo>
                  <a:lnTo>
                    <a:pt x="10385" y="9785"/>
                  </a:lnTo>
                  <a:close/>
                  <a:moveTo>
                    <a:pt x="30614" y="9785"/>
                  </a:moveTo>
                  <a:lnTo>
                    <a:pt x="30614" y="9785"/>
                  </a:lnTo>
                  <a:lnTo>
                    <a:pt x="30614" y="9785"/>
                  </a:lnTo>
                  <a:close/>
                  <a:moveTo>
                    <a:pt x="12606" y="8344"/>
                  </a:moveTo>
                  <a:lnTo>
                    <a:pt x="12606" y="8524"/>
                  </a:lnTo>
                  <a:lnTo>
                    <a:pt x="12606" y="9304"/>
                  </a:lnTo>
                  <a:lnTo>
                    <a:pt x="12606" y="9845"/>
                  </a:lnTo>
                  <a:lnTo>
                    <a:pt x="12366" y="9785"/>
                  </a:lnTo>
                  <a:lnTo>
                    <a:pt x="12246" y="9785"/>
                  </a:lnTo>
                  <a:lnTo>
                    <a:pt x="12246" y="9785"/>
                  </a:lnTo>
                  <a:lnTo>
                    <a:pt x="12246" y="9785"/>
                  </a:lnTo>
                  <a:lnTo>
                    <a:pt x="12126" y="9724"/>
                  </a:lnTo>
                  <a:lnTo>
                    <a:pt x="12126" y="9364"/>
                  </a:lnTo>
                  <a:lnTo>
                    <a:pt x="12186" y="9004"/>
                  </a:lnTo>
                  <a:lnTo>
                    <a:pt x="12246" y="9604"/>
                  </a:lnTo>
                  <a:lnTo>
                    <a:pt x="12246" y="9785"/>
                  </a:lnTo>
                  <a:lnTo>
                    <a:pt x="12306" y="9604"/>
                  </a:lnTo>
                  <a:lnTo>
                    <a:pt x="12426" y="8944"/>
                  </a:lnTo>
                  <a:lnTo>
                    <a:pt x="12606" y="8344"/>
                  </a:lnTo>
                  <a:close/>
                  <a:moveTo>
                    <a:pt x="12126" y="9785"/>
                  </a:moveTo>
                  <a:lnTo>
                    <a:pt x="12246" y="9905"/>
                  </a:lnTo>
                  <a:lnTo>
                    <a:pt x="12126" y="9905"/>
                  </a:lnTo>
                  <a:lnTo>
                    <a:pt x="12126" y="9785"/>
                  </a:lnTo>
                  <a:close/>
                  <a:moveTo>
                    <a:pt x="12846" y="9244"/>
                  </a:moveTo>
                  <a:lnTo>
                    <a:pt x="12966" y="9304"/>
                  </a:lnTo>
                  <a:lnTo>
                    <a:pt x="12966" y="9484"/>
                  </a:lnTo>
                  <a:lnTo>
                    <a:pt x="13027" y="9664"/>
                  </a:lnTo>
                  <a:lnTo>
                    <a:pt x="13087" y="9484"/>
                  </a:lnTo>
                  <a:lnTo>
                    <a:pt x="13087" y="9424"/>
                  </a:lnTo>
                  <a:lnTo>
                    <a:pt x="13147" y="9424"/>
                  </a:lnTo>
                  <a:lnTo>
                    <a:pt x="13087" y="9845"/>
                  </a:lnTo>
                  <a:lnTo>
                    <a:pt x="13087" y="9905"/>
                  </a:lnTo>
                  <a:lnTo>
                    <a:pt x="12966" y="9905"/>
                  </a:lnTo>
                  <a:lnTo>
                    <a:pt x="12726" y="9845"/>
                  </a:lnTo>
                  <a:lnTo>
                    <a:pt x="12846" y="9304"/>
                  </a:lnTo>
                  <a:lnTo>
                    <a:pt x="12846" y="9244"/>
                  </a:lnTo>
                  <a:close/>
                  <a:moveTo>
                    <a:pt x="14767" y="9604"/>
                  </a:moveTo>
                  <a:lnTo>
                    <a:pt x="14767" y="9905"/>
                  </a:lnTo>
                  <a:lnTo>
                    <a:pt x="14707" y="9845"/>
                  </a:lnTo>
                  <a:lnTo>
                    <a:pt x="14767" y="9604"/>
                  </a:lnTo>
                  <a:close/>
                  <a:moveTo>
                    <a:pt x="25152" y="9604"/>
                  </a:moveTo>
                  <a:lnTo>
                    <a:pt x="25092" y="9724"/>
                  </a:lnTo>
                  <a:lnTo>
                    <a:pt x="24852" y="9965"/>
                  </a:lnTo>
                  <a:lnTo>
                    <a:pt x="25032" y="9664"/>
                  </a:lnTo>
                  <a:lnTo>
                    <a:pt x="25152" y="9604"/>
                  </a:lnTo>
                  <a:close/>
                  <a:moveTo>
                    <a:pt x="8585" y="8944"/>
                  </a:moveTo>
                  <a:lnTo>
                    <a:pt x="8645" y="9004"/>
                  </a:lnTo>
                  <a:lnTo>
                    <a:pt x="9245" y="9424"/>
                  </a:lnTo>
                  <a:lnTo>
                    <a:pt x="9485" y="9604"/>
                  </a:lnTo>
                  <a:lnTo>
                    <a:pt x="9725" y="9845"/>
                  </a:lnTo>
                  <a:lnTo>
                    <a:pt x="9425" y="9845"/>
                  </a:lnTo>
                  <a:lnTo>
                    <a:pt x="9605" y="9905"/>
                  </a:lnTo>
                  <a:lnTo>
                    <a:pt x="9665" y="9965"/>
                  </a:lnTo>
                  <a:lnTo>
                    <a:pt x="9485" y="9905"/>
                  </a:lnTo>
                  <a:lnTo>
                    <a:pt x="9245" y="9845"/>
                  </a:lnTo>
                  <a:lnTo>
                    <a:pt x="8765" y="9244"/>
                  </a:lnTo>
                  <a:lnTo>
                    <a:pt x="8585" y="8944"/>
                  </a:lnTo>
                  <a:close/>
                  <a:moveTo>
                    <a:pt x="13267" y="9544"/>
                  </a:moveTo>
                  <a:lnTo>
                    <a:pt x="13507" y="9664"/>
                  </a:lnTo>
                  <a:lnTo>
                    <a:pt x="13507" y="9965"/>
                  </a:lnTo>
                  <a:lnTo>
                    <a:pt x="13327" y="9965"/>
                  </a:lnTo>
                  <a:lnTo>
                    <a:pt x="13147" y="9905"/>
                  </a:lnTo>
                  <a:lnTo>
                    <a:pt x="13207" y="9845"/>
                  </a:lnTo>
                  <a:lnTo>
                    <a:pt x="13267" y="9544"/>
                  </a:lnTo>
                  <a:close/>
                  <a:moveTo>
                    <a:pt x="10926" y="6963"/>
                  </a:moveTo>
                  <a:lnTo>
                    <a:pt x="10866" y="7083"/>
                  </a:lnTo>
                  <a:lnTo>
                    <a:pt x="10746" y="7323"/>
                  </a:lnTo>
                  <a:lnTo>
                    <a:pt x="10625" y="7684"/>
                  </a:lnTo>
                  <a:lnTo>
                    <a:pt x="10505" y="8044"/>
                  </a:lnTo>
                  <a:lnTo>
                    <a:pt x="10505" y="8404"/>
                  </a:lnTo>
                  <a:lnTo>
                    <a:pt x="10505" y="8704"/>
                  </a:lnTo>
                  <a:lnTo>
                    <a:pt x="10505" y="8884"/>
                  </a:lnTo>
                  <a:lnTo>
                    <a:pt x="10565" y="8704"/>
                  </a:lnTo>
                  <a:lnTo>
                    <a:pt x="10625" y="8404"/>
                  </a:lnTo>
                  <a:lnTo>
                    <a:pt x="10746" y="8104"/>
                  </a:lnTo>
                  <a:lnTo>
                    <a:pt x="10926" y="7804"/>
                  </a:lnTo>
                  <a:lnTo>
                    <a:pt x="11106" y="7564"/>
                  </a:lnTo>
                  <a:lnTo>
                    <a:pt x="11226" y="7383"/>
                  </a:lnTo>
                  <a:lnTo>
                    <a:pt x="11346" y="7263"/>
                  </a:lnTo>
                  <a:lnTo>
                    <a:pt x="11286" y="7383"/>
                  </a:lnTo>
                  <a:lnTo>
                    <a:pt x="11166" y="7684"/>
                  </a:lnTo>
                  <a:lnTo>
                    <a:pt x="11046" y="7984"/>
                  </a:lnTo>
                  <a:lnTo>
                    <a:pt x="10986" y="8344"/>
                  </a:lnTo>
                  <a:lnTo>
                    <a:pt x="10986" y="8644"/>
                  </a:lnTo>
                  <a:lnTo>
                    <a:pt x="10986" y="8824"/>
                  </a:lnTo>
                  <a:lnTo>
                    <a:pt x="10986" y="8884"/>
                  </a:lnTo>
                  <a:lnTo>
                    <a:pt x="11046" y="8824"/>
                  </a:lnTo>
                  <a:lnTo>
                    <a:pt x="11046" y="8644"/>
                  </a:lnTo>
                  <a:lnTo>
                    <a:pt x="11286" y="8104"/>
                  </a:lnTo>
                  <a:lnTo>
                    <a:pt x="11646" y="7564"/>
                  </a:lnTo>
                  <a:lnTo>
                    <a:pt x="11886" y="7323"/>
                  </a:lnTo>
                  <a:lnTo>
                    <a:pt x="12006" y="7143"/>
                  </a:lnTo>
                  <a:lnTo>
                    <a:pt x="12126" y="7203"/>
                  </a:lnTo>
                  <a:lnTo>
                    <a:pt x="11946" y="7444"/>
                  </a:lnTo>
                  <a:lnTo>
                    <a:pt x="11826" y="7804"/>
                  </a:lnTo>
                  <a:lnTo>
                    <a:pt x="11646" y="8524"/>
                  </a:lnTo>
                  <a:lnTo>
                    <a:pt x="11586" y="8884"/>
                  </a:lnTo>
                  <a:lnTo>
                    <a:pt x="11586" y="9184"/>
                  </a:lnTo>
                  <a:lnTo>
                    <a:pt x="11646" y="9364"/>
                  </a:lnTo>
                  <a:lnTo>
                    <a:pt x="11646" y="9184"/>
                  </a:lnTo>
                  <a:lnTo>
                    <a:pt x="11766" y="8884"/>
                  </a:lnTo>
                  <a:lnTo>
                    <a:pt x="11886" y="8584"/>
                  </a:lnTo>
                  <a:lnTo>
                    <a:pt x="12006" y="8344"/>
                  </a:lnTo>
                  <a:lnTo>
                    <a:pt x="11946" y="9004"/>
                  </a:lnTo>
                  <a:lnTo>
                    <a:pt x="12006" y="9364"/>
                  </a:lnTo>
                  <a:lnTo>
                    <a:pt x="12066" y="9724"/>
                  </a:lnTo>
                  <a:lnTo>
                    <a:pt x="11946" y="9664"/>
                  </a:lnTo>
                  <a:lnTo>
                    <a:pt x="12066" y="9785"/>
                  </a:lnTo>
                  <a:lnTo>
                    <a:pt x="12066" y="9905"/>
                  </a:lnTo>
                  <a:lnTo>
                    <a:pt x="11946" y="9905"/>
                  </a:lnTo>
                  <a:lnTo>
                    <a:pt x="11346" y="9845"/>
                  </a:lnTo>
                  <a:lnTo>
                    <a:pt x="10866" y="9785"/>
                  </a:lnTo>
                  <a:lnTo>
                    <a:pt x="10565" y="9664"/>
                  </a:lnTo>
                  <a:lnTo>
                    <a:pt x="10866" y="9845"/>
                  </a:lnTo>
                  <a:lnTo>
                    <a:pt x="11346" y="10025"/>
                  </a:lnTo>
                  <a:lnTo>
                    <a:pt x="11106" y="10025"/>
                  </a:lnTo>
                  <a:lnTo>
                    <a:pt x="10866" y="9965"/>
                  </a:lnTo>
                  <a:lnTo>
                    <a:pt x="10746" y="9965"/>
                  </a:lnTo>
                  <a:lnTo>
                    <a:pt x="10625" y="9905"/>
                  </a:lnTo>
                  <a:lnTo>
                    <a:pt x="10565" y="9905"/>
                  </a:lnTo>
                  <a:lnTo>
                    <a:pt x="10385" y="9845"/>
                  </a:lnTo>
                  <a:lnTo>
                    <a:pt x="10025" y="9664"/>
                  </a:lnTo>
                  <a:lnTo>
                    <a:pt x="10205" y="9905"/>
                  </a:lnTo>
                  <a:lnTo>
                    <a:pt x="10085" y="9905"/>
                  </a:lnTo>
                  <a:lnTo>
                    <a:pt x="9845" y="9845"/>
                  </a:lnTo>
                  <a:lnTo>
                    <a:pt x="9365" y="9124"/>
                  </a:lnTo>
                  <a:lnTo>
                    <a:pt x="9005" y="8404"/>
                  </a:lnTo>
                  <a:lnTo>
                    <a:pt x="9125" y="8524"/>
                  </a:lnTo>
                  <a:lnTo>
                    <a:pt x="9365" y="8644"/>
                  </a:lnTo>
                  <a:lnTo>
                    <a:pt x="9425" y="8704"/>
                  </a:lnTo>
                  <a:lnTo>
                    <a:pt x="9605" y="8944"/>
                  </a:lnTo>
                  <a:lnTo>
                    <a:pt x="9785" y="9184"/>
                  </a:lnTo>
                  <a:lnTo>
                    <a:pt x="9665" y="8824"/>
                  </a:lnTo>
                  <a:lnTo>
                    <a:pt x="9965" y="9244"/>
                  </a:lnTo>
                  <a:lnTo>
                    <a:pt x="10145" y="9424"/>
                  </a:lnTo>
                  <a:lnTo>
                    <a:pt x="10025" y="9244"/>
                  </a:lnTo>
                  <a:lnTo>
                    <a:pt x="9785" y="8584"/>
                  </a:lnTo>
                  <a:lnTo>
                    <a:pt x="9965" y="8704"/>
                  </a:lnTo>
                  <a:lnTo>
                    <a:pt x="10025" y="8764"/>
                  </a:lnTo>
                  <a:lnTo>
                    <a:pt x="10085" y="8944"/>
                  </a:lnTo>
                  <a:lnTo>
                    <a:pt x="10265" y="9544"/>
                  </a:lnTo>
                  <a:lnTo>
                    <a:pt x="10385" y="9785"/>
                  </a:lnTo>
                  <a:lnTo>
                    <a:pt x="10325" y="9484"/>
                  </a:lnTo>
                  <a:lnTo>
                    <a:pt x="10265" y="9124"/>
                  </a:lnTo>
                  <a:lnTo>
                    <a:pt x="10325" y="8704"/>
                  </a:lnTo>
                  <a:lnTo>
                    <a:pt x="10385" y="8224"/>
                  </a:lnTo>
                  <a:lnTo>
                    <a:pt x="10505" y="7864"/>
                  </a:lnTo>
                  <a:lnTo>
                    <a:pt x="10565" y="7684"/>
                  </a:lnTo>
                  <a:lnTo>
                    <a:pt x="10565" y="7564"/>
                  </a:lnTo>
                  <a:lnTo>
                    <a:pt x="10686" y="7383"/>
                  </a:lnTo>
                  <a:lnTo>
                    <a:pt x="10866" y="6963"/>
                  </a:lnTo>
                  <a:close/>
                  <a:moveTo>
                    <a:pt x="15187" y="9785"/>
                  </a:moveTo>
                  <a:lnTo>
                    <a:pt x="15187" y="9845"/>
                  </a:lnTo>
                  <a:lnTo>
                    <a:pt x="15187" y="10025"/>
                  </a:lnTo>
                  <a:lnTo>
                    <a:pt x="15127" y="10025"/>
                  </a:lnTo>
                  <a:lnTo>
                    <a:pt x="15187" y="9785"/>
                  </a:lnTo>
                  <a:close/>
                  <a:moveTo>
                    <a:pt x="13867" y="9785"/>
                  </a:moveTo>
                  <a:lnTo>
                    <a:pt x="13987" y="9905"/>
                  </a:lnTo>
                  <a:lnTo>
                    <a:pt x="13987" y="9965"/>
                  </a:lnTo>
                  <a:lnTo>
                    <a:pt x="14047" y="10085"/>
                  </a:lnTo>
                  <a:lnTo>
                    <a:pt x="13807" y="10025"/>
                  </a:lnTo>
                  <a:lnTo>
                    <a:pt x="13867" y="9785"/>
                  </a:lnTo>
                  <a:close/>
                  <a:moveTo>
                    <a:pt x="24611" y="9064"/>
                  </a:moveTo>
                  <a:lnTo>
                    <a:pt x="24431" y="9905"/>
                  </a:lnTo>
                  <a:lnTo>
                    <a:pt x="24131" y="10145"/>
                  </a:lnTo>
                  <a:lnTo>
                    <a:pt x="24191" y="9965"/>
                  </a:lnTo>
                  <a:lnTo>
                    <a:pt x="24371" y="9664"/>
                  </a:lnTo>
                  <a:lnTo>
                    <a:pt x="24611" y="9064"/>
                  </a:lnTo>
                  <a:close/>
                  <a:moveTo>
                    <a:pt x="6904" y="10145"/>
                  </a:moveTo>
                  <a:lnTo>
                    <a:pt x="6904" y="10145"/>
                  </a:lnTo>
                  <a:lnTo>
                    <a:pt x="6904" y="10145"/>
                  </a:lnTo>
                  <a:close/>
                  <a:moveTo>
                    <a:pt x="14347" y="10025"/>
                  </a:moveTo>
                  <a:lnTo>
                    <a:pt x="14347" y="10145"/>
                  </a:lnTo>
                  <a:lnTo>
                    <a:pt x="14227" y="10145"/>
                  </a:lnTo>
                  <a:lnTo>
                    <a:pt x="14227" y="10025"/>
                  </a:lnTo>
                  <a:close/>
                  <a:moveTo>
                    <a:pt x="15668" y="9905"/>
                  </a:moveTo>
                  <a:lnTo>
                    <a:pt x="15788" y="10025"/>
                  </a:lnTo>
                  <a:lnTo>
                    <a:pt x="15728" y="10265"/>
                  </a:lnTo>
                  <a:lnTo>
                    <a:pt x="15548" y="10205"/>
                  </a:lnTo>
                  <a:lnTo>
                    <a:pt x="15668" y="9965"/>
                  </a:lnTo>
                  <a:lnTo>
                    <a:pt x="15668" y="9905"/>
                  </a:lnTo>
                  <a:close/>
                  <a:moveTo>
                    <a:pt x="4743" y="10325"/>
                  </a:moveTo>
                  <a:lnTo>
                    <a:pt x="4743" y="10325"/>
                  </a:lnTo>
                  <a:lnTo>
                    <a:pt x="4743" y="10325"/>
                  </a:lnTo>
                  <a:close/>
                  <a:moveTo>
                    <a:pt x="16688" y="9965"/>
                  </a:moveTo>
                  <a:lnTo>
                    <a:pt x="16748" y="10205"/>
                  </a:lnTo>
                  <a:lnTo>
                    <a:pt x="16688" y="10325"/>
                  </a:lnTo>
                  <a:lnTo>
                    <a:pt x="16688" y="9965"/>
                  </a:lnTo>
                  <a:close/>
                  <a:moveTo>
                    <a:pt x="19509" y="10265"/>
                  </a:moveTo>
                  <a:lnTo>
                    <a:pt x="19509" y="10445"/>
                  </a:lnTo>
                  <a:lnTo>
                    <a:pt x="19449" y="10325"/>
                  </a:lnTo>
                  <a:lnTo>
                    <a:pt x="19509" y="10265"/>
                  </a:lnTo>
                  <a:close/>
                  <a:moveTo>
                    <a:pt x="25365" y="10238"/>
                  </a:moveTo>
                  <a:lnTo>
                    <a:pt x="25272" y="10385"/>
                  </a:lnTo>
                  <a:lnTo>
                    <a:pt x="25032" y="10655"/>
                  </a:lnTo>
                  <a:lnTo>
                    <a:pt x="25365" y="10238"/>
                  </a:lnTo>
                  <a:close/>
                  <a:moveTo>
                    <a:pt x="6364" y="10865"/>
                  </a:moveTo>
                  <a:lnTo>
                    <a:pt x="6364" y="10865"/>
                  </a:lnTo>
                  <a:lnTo>
                    <a:pt x="6364" y="10865"/>
                  </a:lnTo>
                  <a:close/>
                  <a:moveTo>
                    <a:pt x="19149" y="10625"/>
                  </a:moveTo>
                  <a:lnTo>
                    <a:pt x="19209" y="10925"/>
                  </a:lnTo>
                  <a:lnTo>
                    <a:pt x="19089" y="10685"/>
                  </a:lnTo>
                  <a:lnTo>
                    <a:pt x="19149" y="10625"/>
                  </a:lnTo>
                  <a:close/>
                  <a:moveTo>
                    <a:pt x="20950" y="10685"/>
                  </a:moveTo>
                  <a:lnTo>
                    <a:pt x="21010" y="10985"/>
                  </a:lnTo>
                  <a:lnTo>
                    <a:pt x="20950" y="10805"/>
                  </a:lnTo>
                  <a:lnTo>
                    <a:pt x="20950" y="10685"/>
                  </a:lnTo>
                  <a:close/>
                  <a:moveTo>
                    <a:pt x="21070" y="10085"/>
                  </a:moveTo>
                  <a:lnTo>
                    <a:pt x="21250" y="10865"/>
                  </a:lnTo>
                  <a:lnTo>
                    <a:pt x="21310" y="10925"/>
                  </a:lnTo>
                  <a:lnTo>
                    <a:pt x="21250" y="10985"/>
                  </a:lnTo>
                  <a:lnTo>
                    <a:pt x="21130" y="10985"/>
                  </a:lnTo>
                  <a:lnTo>
                    <a:pt x="21130" y="10505"/>
                  </a:lnTo>
                  <a:lnTo>
                    <a:pt x="21070" y="10085"/>
                  </a:lnTo>
                  <a:close/>
                  <a:moveTo>
                    <a:pt x="20110" y="9785"/>
                  </a:moveTo>
                  <a:lnTo>
                    <a:pt x="20230" y="10025"/>
                  </a:lnTo>
                  <a:lnTo>
                    <a:pt x="20470" y="10325"/>
                  </a:lnTo>
                  <a:lnTo>
                    <a:pt x="20710" y="10865"/>
                  </a:lnTo>
                  <a:lnTo>
                    <a:pt x="20830" y="11045"/>
                  </a:lnTo>
                  <a:lnTo>
                    <a:pt x="20530" y="11045"/>
                  </a:lnTo>
                  <a:lnTo>
                    <a:pt x="20410" y="10565"/>
                  </a:lnTo>
                  <a:lnTo>
                    <a:pt x="20230" y="10145"/>
                  </a:lnTo>
                  <a:lnTo>
                    <a:pt x="20050" y="9845"/>
                  </a:lnTo>
                  <a:lnTo>
                    <a:pt x="19989" y="9845"/>
                  </a:lnTo>
                  <a:lnTo>
                    <a:pt x="20110" y="9785"/>
                  </a:lnTo>
                  <a:close/>
                  <a:moveTo>
                    <a:pt x="20110" y="10985"/>
                  </a:moveTo>
                  <a:lnTo>
                    <a:pt x="20170" y="11105"/>
                  </a:lnTo>
                  <a:lnTo>
                    <a:pt x="20110" y="11105"/>
                  </a:lnTo>
                  <a:lnTo>
                    <a:pt x="20110" y="10985"/>
                  </a:lnTo>
                  <a:close/>
                  <a:moveTo>
                    <a:pt x="18789" y="10985"/>
                  </a:moveTo>
                  <a:lnTo>
                    <a:pt x="18849" y="11165"/>
                  </a:lnTo>
                  <a:lnTo>
                    <a:pt x="18729" y="11045"/>
                  </a:lnTo>
                  <a:lnTo>
                    <a:pt x="18789" y="10985"/>
                  </a:lnTo>
                  <a:close/>
                  <a:moveTo>
                    <a:pt x="4263" y="11405"/>
                  </a:moveTo>
                  <a:lnTo>
                    <a:pt x="4263" y="11405"/>
                  </a:lnTo>
                  <a:lnTo>
                    <a:pt x="4263" y="11405"/>
                  </a:lnTo>
                  <a:close/>
                  <a:moveTo>
                    <a:pt x="19809" y="11465"/>
                  </a:moveTo>
                  <a:lnTo>
                    <a:pt x="19869" y="11525"/>
                  </a:lnTo>
                  <a:lnTo>
                    <a:pt x="19749" y="11525"/>
                  </a:lnTo>
                  <a:lnTo>
                    <a:pt x="19749" y="11465"/>
                  </a:lnTo>
                  <a:close/>
                  <a:moveTo>
                    <a:pt x="20230" y="11345"/>
                  </a:moveTo>
                  <a:lnTo>
                    <a:pt x="20290" y="11525"/>
                  </a:lnTo>
                  <a:lnTo>
                    <a:pt x="20110" y="11525"/>
                  </a:lnTo>
                  <a:lnTo>
                    <a:pt x="20110" y="11405"/>
                  </a:lnTo>
                  <a:lnTo>
                    <a:pt x="20230" y="11345"/>
                  </a:lnTo>
                  <a:close/>
                  <a:moveTo>
                    <a:pt x="20830" y="11225"/>
                  </a:moveTo>
                  <a:lnTo>
                    <a:pt x="20890" y="11405"/>
                  </a:lnTo>
                  <a:lnTo>
                    <a:pt x="20950" y="11525"/>
                  </a:lnTo>
                  <a:lnTo>
                    <a:pt x="20590" y="11525"/>
                  </a:lnTo>
                  <a:lnTo>
                    <a:pt x="20590" y="11285"/>
                  </a:lnTo>
                  <a:lnTo>
                    <a:pt x="20650" y="11285"/>
                  </a:lnTo>
                  <a:lnTo>
                    <a:pt x="20830" y="11225"/>
                  </a:lnTo>
                  <a:close/>
                  <a:moveTo>
                    <a:pt x="21310" y="11045"/>
                  </a:moveTo>
                  <a:lnTo>
                    <a:pt x="21370" y="11525"/>
                  </a:lnTo>
                  <a:lnTo>
                    <a:pt x="21010" y="11525"/>
                  </a:lnTo>
                  <a:lnTo>
                    <a:pt x="21010" y="11405"/>
                  </a:lnTo>
                  <a:lnTo>
                    <a:pt x="21010" y="11165"/>
                  </a:lnTo>
                  <a:lnTo>
                    <a:pt x="21070" y="11165"/>
                  </a:lnTo>
                  <a:lnTo>
                    <a:pt x="21070" y="11105"/>
                  </a:lnTo>
                  <a:lnTo>
                    <a:pt x="21310" y="11045"/>
                  </a:lnTo>
                  <a:close/>
                  <a:moveTo>
                    <a:pt x="27193" y="11705"/>
                  </a:moveTo>
                  <a:lnTo>
                    <a:pt x="27193" y="11705"/>
                  </a:lnTo>
                  <a:lnTo>
                    <a:pt x="27193" y="11705"/>
                  </a:lnTo>
                  <a:close/>
                  <a:moveTo>
                    <a:pt x="12666" y="11645"/>
                  </a:moveTo>
                  <a:lnTo>
                    <a:pt x="12786" y="11885"/>
                  </a:lnTo>
                  <a:lnTo>
                    <a:pt x="12906" y="12186"/>
                  </a:lnTo>
                  <a:lnTo>
                    <a:pt x="12666" y="11765"/>
                  </a:lnTo>
                  <a:lnTo>
                    <a:pt x="12606" y="11705"/>
                  </a:lnTo>
                  <a:lnTo>
                    <a:pt x="12666" y="11645"/>
                  </a:lnTo>
                  <a:close/>
                  <a:moveTo>
                    <a:pt x="15908" y="11885"/>
                  </a:moveTo>
                  <a:lnTo>
                    <a:pt x="16388" y="12005"/>
                  </a:lnTo>
                  <a:lnTo>
                    <a:pt x="16388" y="12126"/>
                  </a:lnTo>
                  <a:lnTo>
                    <a:pt x="16388" y="12186"/>
                  </a:lnTo>
                  <a:lnTo>
                    <a:pt x="16208" y="12126"/>
                  </a:lnTo>
                  <a:lnTo>
                    <a:pt x="15968" y="12065"/>
                  </a:lnTo>
                  <a:lnTo>
                    <a:pt x="15908" y="11945"/>
                  </a:lnTo>
                  <a:lnTo>
                    <a:pt x="15908" y="11885"/>
                  </a:lnTo>
                  <a:close/>
                  <a:moveTo>
                    <a:pt x="14467" y="12366"/>
                  </a:moveTo>
                  <a:lnTo>
                    <a:pt x="14587" y="12426"/>
                  </a:lnTo>
                  <a:lnTo>
                    <a:pt x="14527" y="12426"/>
                  </a:lnTo>
                  <a:lnTo>
                    <a:pt x="14467" y="12366"/>
                  </a:lnTo>
                  <a:close/>
                  <a:moveTo>
                    <a:pt x="13747" y="12306"/>
                  </a:moveTo>
                  <a:lnTo>
                    <a:pt x="13927" y="12426"/>
                  </a:lnTo>
                  <a:lnTo>
                    <a:pt x="13807" y="12486"/>
                  </a:lnTo>
                  <a:lnTo>
                    <a:pt x="13747" y="12306"/>
                  </a:lnTo>
                  <a:close/>
                  <a:moveTo>
                    <a:pt x="12906" y="12186"/>
                  </a:moveTo>
                  <a:lnTo>
                    <a:pt x="13267" y="12546"/>
                  </a:lnTo>
                  <a:lnTo>
                    <a:pt x="13087" y="12606"/>
                  </a:lnTo>
                  <a:lnTo>
                    <a:pt x="12906" y="12186"/>
                  </a:lnTo>
                  <a:close/>
                  <a:moveTo>
                    <a:pt x="12426" y="12666"/>
                  </a:moveTo>
                  <a:lnTo>
                    <a:pt x="12546" y="12726"/>
                  </a:lnTo>
                  <a:lnTo>
                    <a:pt x="12486" y="12786"/>
                  </a:lnTo>
                  <a:lnTo>
                    <a:pt x="12426" y="12666"/>
                  </a:lnTo>
                  <a:close/>
                  <a:moveTo>
                    <a:pt x="11766" y="12786"/>
                  </a:moveTo>
                  <a:lnTo>
                    <a:pt x="11946" y="12966"/>
                  </a:lnTo>
                  <a:lnTo>
                    <a:pt x="11826" y="13026"/>
                  </a:lnTo>
                  <a:lnTo>
                    <a:pt x="11766" y="12786"/>
                  </a:lnTo>
                  <a:close/>
                  <a:moveTo>
                    <a:pt x="12606" y="12906"/>
                  </a:moveTo>
                  <a:lnTo>
                    <a:pt x="12666" y="12966"/>
                  </a:lnTo>
                  <a:lnTo>
                    <a:pt x="12726" y="13026"/>
                  </a:lnTo>
                  <a:lnTo>
                    <a:pt x="12606" y="13026"/>
                  </a:lnTo>
                  <a:lnTo>
                    <a:pt x="12546" y="12906"/>
                  </a:lnTo>
                  <a:close/>
                  <a:moveTo>
                    <a:pt x="12006" y="13026"/>
                  </a:moveTo>
                  <a:lnTo>
                    <a:pt x="12126" y="13206"/>
                  </a:lnTo>
                  <a:lnTo>
                    <a:pt x="11886" y="13326"/>
                  </a:lnTo>
                  <a:lnTo>
                    <a:pt x="11826" y="13086"/>
                  </a:lnTo>
                  <a:lnTo>
                    <a:pt x="12006" y="13026"/>
                  </a:lnTo>
                  <a:close/>
                  <a:moveTo>
                    <a:pt x="16148" y="13386"/>
                  </a:moveTo>
                  <a:lnTo>
                    <a:pt x="16208" y="13506"/>
                  </a:lnTo>
                  <a:lnTo>
                    <a:pt x="16088" y="13386"/>
                  </a:lnTo>
                  <a:close/>
                  <a:moveTo>
                    <a:pt x="16808" y="13326"/>
                  </a:moveTo>
                  <a:lnTo>
                    <a:pt x="16928" y="13446"/>
                  </a:lnTo>
                  <a:lnTo>
                    <a:pt x="16868" y="13626"/>
                  </a:lnTo>
                  <a:lnTo>
                    <a:pt x="16688" y="13386"/>
                  </a:lnTo>
                  <a:lnTo>
                    <a:pt x="16628" y="13326"/>
                  </a:lnTo>
                  <a:close/>
                  <a:moveTo>
                    <a:pt x="11226" y="13086"/>
                  </a:moveTo>
                  <a:lnTo>
                    <a:pt x="11466" y="13506"/>
                  </a:lnTo>
                  <a:lnTo>
                    <a:pt x="11406" y="13566"/>
                  </a:lnTo>
                  <a:lnTo>
                    <a:pt x="11526" y="13566"/>
                  </a:lnTo>
                  <a:lnTo>
                    <a:pt x="11526" y="13626"/>
                  </a:lnTo>
                  <a:lnTo>
                    <a:pt x="11346" y="13686"/>
                  </a:lnTo>
                  <a:lnTo>
                    <a:pt x="11346" y="13626"/>
                  </a:lnTo>
                  <a:lnTo>
                    <a:pt x="11346" y="13566"/>
                  </a:lnTo>
                  <a:lnTo>
                    <a:pt x="11226" y="13086"/>
                  </a:lnTo>
                  <a:close/>
                  <a:moveTo>
                    <a:pt x="15127" y="13506"/>
                  </a:moveTo>
                  <a:lnTo>
                    <a:pt x="15187" y="13686"/>
                  </a:lnTo>
                  <a:lnTo>
                    <a:pt x="15067" y="13566"/>
                  </a:lnTo>
                  <a:lnTo>
                    <a:pt x="15127" y="13506"/>
                  </a:lnTo>
                  <a:close/>
                  <a:moveTo>
                    <a:pt x="15668" y="13446"/>
                  </a:moveTo>
                  <a:lnTo>
                    <a:pt x="15728" y="13686"/>
                  </a:lnTo>
                  <a:lnTo>
                    <a:pt x="15548" y="13446"/>
                  </a:lnTo>
                  <a:close/>
                  <a:moveTo>
                    <a:pt x="19449" y="13626"/>
                  </a:moveTo>
                  <a:lnTo>
                    <a:pt x="19389" y="13686"/>
                  </a:lnTo>
                  <a:lnTo>
                    <a:pt x="19329" y="13686"/>
                  </a:lnTo>
                  <a:lnTo>
                    <a:pt x="19449" y="13626"/>
                  </a:lnTo>
                  <a:close/>
                  <a:moveTo>
                    <a:pt x="10866" y="13326"/>
                  </a:moveTo>
                  <a:lnTo>
                    <a:pt x="11046" y="13686"/>
                  </a:lnTo>
                  <a:lnTo>
                    <a:pt x="11106" y="13806"/>
                  </a:lnTo>
                  <a:lnTo>
                    <a:pt x="10926" y="13926"/>
                  </a:lnTo>
                  <a:lnTo>
                    <a:pt x="10866" y="13326"/>
                  </a:lnTo>
                  <a:close/>
                  <a:moveTo>
                    <a:pt x="13507" y="14106"/>
                  </a:moveTo>
                  <a:lnTo>
                    <a:pt x="13507" y="14166"/>
                  </a:lnTo>
                  <a:lnTo>
                    <a:pt x="13447" y="14106"/>
                  </a:lnTo>
                  <a:close/>
                  <a:moveTo>
                    <a:pt x="16268" y="13626"/>
                  </a:moveTo>
                  <a:lnTo>
                    <a:pt x="16328" y="13686"/>
                  </a:lnTo>
                  <a:lnTo>
                    <a:pt x="16748" y="13986"/>
                  </a:lnTo>
                  <a:lnTo>
                    <a:pt x="16688" y="14166"/>
                  </a:lnTo>
                  <a:lnTo>
                    <a:pt x="16628" y="14106"/>
                  </a:lnTo>
                  <a:lnTo>
                    <a:pt x="16268" y="13626"/>
                  </a:lnTo>
                  <a:close/>
                  <a:moveTo>
                    <a:pt x="17048" y="13566"/>
                  </a:moveTo>
                  <a:lnTo>
                    <a:pt x="17168" y="13686"/>
                  </a:lnTo>
                  <a:lnTo>
                    <a:pt x="17408" y="14166"/>
                  </a:lnTo>
                  <a:lnTo>
                    <a:pt x="17348" y="14166"/>
                  </a:lnTo>
                  <a:lnTo>
                    <a:pt x="17108" y="13866"/>
                  </a:lnTo>
                  <a:lnTo>
                    <a:pt x="16988" y="13746"/>
                  </a:lnTo>
                  <a:lnTo>
                    <a:pt x="17048" y="13566"/>
                  </a:lnTo>
                  <a:close/>
                  <a:moveTo>
                    <a:pt x="10505" y="13806"/>
                  </a:moveTo>
                  <a:lnTo>
                    <a:pt x="10686" y="14106"/>
                  </a:lnTo>
                  <a:lnTo>
                    <a:pt x="10505" y="14226"/>
                  </a:lnTo>
                  <a:lnTo>
                    <a:pt x="10686" y="14226"/>
                  </a:lnTo>
                  <a:lnTo>
                    <a:pt x="10686" y="14286"/>
                  </a:lnTo>
                  <a:lnTo>
                    <a:pt x="10625" y="14286"/>
                  </a:lnTo>
                  <a:lnTo>
                    <a:pt x="10505" y="14346"/>
                  </a:lnTo>
                  <a:lnTo>
                    <a:pt x="10505" y="14226"/>
                  </a:lnTo>
                  <a:lnTo>
                    <a:pt x="10505" y="13806"/>
                  </a:lnTo>
                  <a:close/>
                  <a:moveTo>
                    <a:pt x="20170" y="13746"/>
                  </a:moveTo>
                  <a:lnTo>
                    <a:pt x="19809" y="14226"/>
                  </a:lnTo>
                  <a:lnTo>
                    <a:pt x="19629" y="14406"/>
                  </a:lnTo>
                  <a:lnTo>
                    <a:pt x="19509" y="14106"/>
                  </a:lnTo>
                  <a:lnTo>
                    <a:pt x="20170" y="13746"/>
                  </a:lnTo>
                  <a:close/>
                  <a:moveTo>
                    <a:pt x="35836" y="14286"/>
                  </a:moveTo>
                  <a:lnTo>
                    <a:pt x="35656" y="14406"/>
                  </a:lnTo>
                  <a:lnTo>
                    <a:pt x="35716" y="14406"/>
                  </a:lnTo>
                  <a:lnTo>
                    <a:pt x="35836" y="14286"/>
                  </a:lnTo>
                  <a:close/>
                  <a:moveTo>
                    <a:pt x="39978" y="14166"/>
                  </a:moveTo>
                  <a:lnTo>
                    <a:pt x="40518" y="14767"/>
                  </a:lnTo>
                  <a:lnTo>
                    <a:pt x="40578" y="14827"/>
                  </a:lnTo>
                  <a:lnTo>
                    <a:pt x="40278" y="14707"/>
                  </a:lnTo>
                  <a:lnTo>
                    <a:pt x="40098" y="14346"/>
                  </a:lnTo>
                  <a:lnTo>
                    <a:pt x="39978" y="14166"/>
                  </a:lnTo>
                  <a:close/>
                  <a:moveTo>
                    <a:pt x="10025" y="13566"/>
                  </a:moveTo>
                  <a:lnTo>
                    <a:pt x="10145" y="14286"/>
                  </a:lnTo>
                  <a:lnTo>
                    <a:pt x="10205" y="14467"/>
                  </a:lnTo>
                  <a:lnTo>
                    <a:pt x="10145" y="14527"/>
                  </a:lnTo>
                  <a:lnTo>
                    <a:pt x="10085" y="14587"/>
                  </a:lnTo>
                  <a:lnTo>
                    <a:pt x="10145" y="14587"/>
                  </a:lnTo>
                  <a:lnTo>
                    <a:pt x="10265" y="14527"/>
                  </a:lnTo>
                  <a:lnTo>
                    <a:pt x="10265" y="14647"/>
                  </a:lnTo>
                  <a:lnTo>
                    <a:pt x="10025" y="14887"/>
                  </a:lnTo>
                  <a:lnTo>
                    <a:pt x="9785" y="15007"/>
                  </a:lnTo>
                  <a:lnTo>
                    <a:pt x="9845" y="14707"/>
                  </a:lnTo>
                  <a:lnTo>
                    <a:pt x="9905" y="14106"/>
                  </a:lnTo>
                  <a:lnTo>
                    <a:pt x="10025" y="13566"/>
                  </a:lnTo>
                  <a:close/>
                  <a:moveTo>
                    <a:pt x="41299" y="14887"/>
                  </a:moveTo>
                  <a:lnTo>
                    <a:pt x="41479" y="15187"/>
                  </a:lnTo>
                  <a:lnTo>
                    <a:pt x="41479" y="15187"/>
                  </a:lnTo>
                  <a:lnTo>
                    <a:pt x="41359" y="15127"/>
                  </a:lnTo>
                  <a:lnTo>
                    <a:pt x="41359" y="15067"/>
                  </a:lnTo>
                  <a:lnTo>
                    <a:pt x="41299" y="14887"/>
                  </a:lnTo>
                  <a:close/>
                  <a:moveTo>
                    <a:pt x="21310" y="13326"/>
                  </a:moveTo>
                  <a:lnTo>
                    <a:pt x="21430" y="13386"/>
                  </a:lnTo>
                  <a:lnTo>
                    <a:pt x="21310" y="13446"/>
                  </a:lnTo>
                  <a:lnTo>
                    <a:pt x="21010" y="13806"/>
                  </a:lnTo>
                  <a:lnTo>
                    <a:pt x="20650" y="14286"/>
                  </a:lnTo>
                  <a:lnTo>
                    <a:pt x="20110" y="15007"/>
                  </a:lnTo>
                  <a:lnTo>
                    <a:pt x="19869" y="15247"/>
                  </a:lnTo>
                  <a:lnTo>
                    <a:pt x="19689" y="14647"/>
                  </a:lnTo>
                  <a:lnTo>
                    <a:pt x="19989" y="14467"/>
                  </a:lnTo>
                  <a:lnTo>
                    <a:pt x="20650" y="14046"/>
                  </a:lnTo>
                  <a:lnTo>
                    <a:pt x="21010" y="13746"/>
                  </a:lnTo>
                  <a:lnTo>
                    <a:pt x="21190" y="13566"/>
                  </a:lnTo>
                  <a:lnTo>
                    <a:pt x="21310" y="13326"/>
                  </a:lnTo>
                  <a:close/>
                  <a:moveTo>
                    <a:pt x="37097" y="15187"/>
                  </a:moveTo>
                  <a:lnTo>
                    <a:pt x="36977" y="15247"/>
                  </a:lnTo>
                  <a:lnTo>
                    <a:pt x="36917" y="15307"/>
                  </a:lnTo>
                  <a:lnTo>
                    <a:pt x="36977" y="15307"/>
                  </a:lnTo>
                  <a:lnTo>
                    <a:pt x="37097" y="15187"/>
                  </a:lnTo>
                  <a:close/>
                  <a:moveTo>
                    <a:pt x="41659" y="14947"/>
                  </a:moveTo>
                  <a:lnTo>
                    <a:pt x="41719" y="15127"/>
                  </a:lnTo>
                  <a:lnTo>
                    <a:pt x="41959" y="15427"/>
                  </a:lnTo>
                  <a:lnTo>
                    <a:pt x="41719" y="15307"/>
                  </a:lnTo>
                  <a:lnTo>
                    <a:pt x="41719" y="15187"/>
                  </a:lnTo>
                  <a:lnTo>
                    <a:pt x="41659" y="14947"/>
                  </a:lnTo>
                  <a:close/>
                  <a:moveTo>
                    <a:pt x="29654" y="15547"/>
                  </a:moveTo>
                  <a:lnTo>
                    <a:pt x="30014" y="15667"/>
                  </a:lnTo>
                  <a:lnTo>
                    <a:pt x="29774" y="15607"/>
                  </a:lnTo>
                  <a:lnTo>
                    <a:pt x="29654" y="15547"/>
                  </a:lnTo>
                  <a:close/>
                  <a:moveTo>
                    <a:pt x="42139" y="15247"/>
                  </a:moveTo>
                  <a:lnTo>
                    <a:pt x="42439" y="15547"/>
                  </a:lnTo>
                  <a:lnTo>
                    <a:pt x="42619" y="15787"/>
                  </a:lnTo>
                  <a:lnTo>
                    <a:pt x="42199" y="15547"/>
                  </a:lnTo>
                  <a:lnTo>
                    <a:pt x="42199" y="15487"/>
                  </a:lnTo>
                  <a:lnTo>
                    <a:pt x="42139" y="15247"/>
                  </a:lnTo>
                  <a:close/>
                  <a:moveTo>
                    <a:pt x="8284" y="15847"/>
                  </a:moveTo>
                  <a:lnTo>
                    <a:pt x="8284" y="15847"/>
                  </a:lnTo>
                  <a:lnTo>
                    <a:pt x="8284" y="15847"/>
                  </a:lnTo>
                  <a:close/>
                  <a:moveTo>
                    <a:pt x="9185" y="13746"/>
                  </a:moveTo>
                  <a:lnTo>
                    <a:pt x="9245" y="14046"/>
                  </a:lnTo>
                  <a:lnTo>
                    <a:pt x="9365" y="14406"/>
                  </a:lnTo>
                  <a:lnTo>
                    <a:pt x="9425" y="14707"/>
                  </a:lnTo>
                  <a:lnTo>
                    <a:pt x="9545" y="14887"/>
                  </a:lnTo>
                  <a:lnTo>
                    <a:pt x="9605" y="15187"/>
                  </a:lnTo>
                  <a:lnTo>
                    <a:pt x="9485" y="15247"/>
                  </a:lnTo>
                  <a:lnTo>
                    <a:pt x="9185" y="15547"/>
                  </a:lnTo>
                  <a:lnTo>
                    <a:pt x="9065" y="15607"/>
                  </a:lnTo>
                  <a:lnTo>
                    <a:pt x="9005" y="15667"/>
                  </a:lnTo>
                  <a:lnTo>
                    <a:pt x="9065" y="15667"/>
                  </a:lnTo>
                  <a:lnTo>
                    <a:pt x="9185" y="15607"/>
                  </a:lnTo>
                  <a:lnTo>
                    <a:pt x="8885" y="15907"/>
                  </a:lnTo>
                  <a:lnTo>
                    <a:pt x="8825" y="15667"/>
                  </a:lnTo>
                  <a:lnTo>
                    <a:pt x="8885" y="15427"/>
                  </a:lnTo>
                  <a:lnTo>
                    <a:pt x="8885" y="15067"/>
                  </a:lnTo>
                  <a:lnTo>
                    <a:pt x="9005" y="14406"/>
                  </a:lnTo>
                  <a:lnTo>
                    <a:pt x="9185" y="13806"/>
                  </a:lnTo>
                  <a:lnTo>
                    <a:pt x="9185" y="13746"/>
                  </a:lnTo>
                  <a:close/>
                  <a:moveTo>
                    <a:pt x="41779" y="15967"/>
                  </a:moveTo>
                  <a:lnTo>
                    <a:pt x="41899" y="16027"/>
                  </a:lnTo>
                  <a:lnTo>
                    <a:pt x="41839" y="16027"/>
                  </a:lnTo>
                  <a:lnTo>
                    <a:pt x="41659" y="15967"/>
                  </a:lnTo>
                  <a:close/>
                  <a:moveTo>
                    <a:pt x="8885" y="16027"/>
                  </a:moveTo>
                  <a:lnTo>
                    <a:pt x="8825" y="16087"/>
                  </a:lnTo>
                  <a:lnTo>
                    <a:pt x="8825" y="16027"/>
                  </a:lnTo>
                  <a:close/>
                  <a:moveTo>
                    <a:pt x="11226" y="16087"/>
                  </a:moveTo>
                  <a:lnTo>
                    <a:pt x="11346" y="16267"/>
                  </a:lnTo>
                  <a:lnTo>
                    <a:pt x="11406" y="16327"/>
                  </a:lnTo>
                  <a:lnTo>
                    <a:pt x="11346" y="16327"/>
                  </a:lnTo>
                  <a:lnTo>
                    <a:pt x="11166" y="16147"/>
                  </a:lnTo>
                  <a:lnTo>
                    <a:pt x="11226" y="16087"/>
                  </a:lnTo>
                  <a:close/>
                  <a:moveTo>
                    <a:pt x="43340" y="15547"/>
                  </a:moveTo>
                  <a:lnTo>
                    <a:pt x="43760" y="15967"/>
                  </a:lnTo>
                  <a:lnTo>
                    <a:pt x="44000" y="16327"/>
                  </a:lnTo>
                  <a:lnTo>
                    <a:pt x="43820" y="16147"/>
                  </a:lnTo>
                  <a:lnTo>
                    <a:pt x="43760" y="16087"/>
                  </a:lnTo>
                  <a:lnTo>
                    <a:pt x="43700" y="16087"/>
                  </a:lnTo>
                  <a:lnTo>
                    <a:pt x="43580" y="15847"/>
                  </a:lnTo>
                  <a:lnTo>
                    <a:pt x="43340" y="15547"/>
                  </a:lnTo>
                  <a:close/>
                  <a:moveTo>
                    <a:pt x="43520" y="16267"/>
                  </a:moveTo>
                  <a:lnTo>
                    <a:pt x="43580" y="16387"/>
                  </a:lnTo>
                  <a:lnTo>
                    <a:pt x="43520" y="16327"/>
                  </a:lnTo>
                  <a:lnTo>
                    <a:pt x="43520" y="16267"/>
                  </a:lnTo>
                  <a:close/>
                  <a:moveTo>
                    <a:pt x="8825" y="16567"/>
                  </a:moveTo>
                  <a:lnTo>
                    <a:pt x="8765" y="16687"/>
                  </a:lnTo>
                  <a:lnTo>
                    <a:pt x="8765" y="16627"/>
                  </a:lnTo>
                  <a:lnTo>
                    <a:pt x="8825" y="16567"/>
                  </a:lnTo>
                  <a:close/>
                  <a:moveTo>
                    <a:pt x="10986" y="16567"/>
                  </a:moveTo>
                  <a:lnTo>
                    <a:pt x="11046" y="16627"/>
                  </a:lnTo>
                  <a:lnTo>
                    <a:pt x="11286" y="16808"/>
                  </a:lnTo>
                  <a:lnTo>
                    <a:pt x="11286" y="16808"/>
                  </a:lnTo>
                  <a:lnTo>
                    <a:pt x="10986" y="16687"/>
                  </a:lnTo>
                  <a:lnTo>
                    <a:pt x="10926" y="16627"/>
                  </a:lnTo>
                  <a:lnTo>
                    <a:pt x="10986" y="16567"/>
                  </a:lnTo>
                  <a:close/>
                  <a:moveTo>
                    <a:pt x="44720" y="17228"/>
                  </a:moveTo>
                  <a:lnTo>
                    <a:pt x="44780" y="17348"/>
                  </a:lnTo>
                  <a:lnTo>
                    <a:pt x="44720" y="17288"/>
                  </a:lnTo>
                  <a:lnTo>
                    <a:pt x="44720" y="17228"/>
                  </a:lnTo>
                  <a:close/>
                  <a:moveTo>
                    <a:pt x="11166" y="17108"/>
                  </a:moveTo>
                  <a:lnTo>
                    <a:pt x="11826" y="17228"/>
                  </a:lnTo>
                  <a:lnTo>
                    <a:pt x="12126" y="17228"/>
                  </a:lnTo>
                  <a:lnTo>
                    <a:pt x="12306" y="17288"/>
                  </a:lnTo>
                  <a:lnTo>
                    <a:pt x="12006" y="17408"/>
                  </a:lnTo>
                  <a:lnTo>
                    <a:pt x="11166" y="17108"/>
                  </a:lnTo>
                  <a:close/>
                  <a:moveTo>
                    <a:pt x="45260" y="17288"/>
                  </a:moveTo>
                  <a:lnTo>
                    <a:pt x="45320" y="17468"/>
                  </a:lnTo>
                  <a:lnTo>
                    <a:pt x="45380" y="17708"/>
                  </a:lnTo>
                  <a:lnTo>
                    <a:pt x="45260" y="17588"/>
                  </a:lnTo>
                  <a:lnTo>
                    <a:pt x="45260" y="17288"/>
                  </a:lnTo>
                  <a:close/>
                  <a:moveTo>
                    <a:pt x="11466" y="17768"/>
                  </a:moveTo>
                  <a:lnTo>
                    <a:pt x="11826" y="17828"/>
                  </a:lnTo>
                  <a:lnTo>
                    <a:pt x="11286" y="17828"/>
                  </a:lnTo>
                  <a:lnTo>
                    <a:pt x="11466" y="17768"/>
                  </a:lnTo>
                  <a:close/>
                  <a:moveTo>
                    <a:pt x="5463" y="17948"/>
                  </a:moveTo>
                  <a:lnTo>
                    <a:pt x="5463" y="17948"/>
                  </a:lnTo>
                  <a:lnTo>
                    <a:pt x="5463" y="17948"/>
                  </a:lnTo>
                  <a:close/>
                  <a:moveTo>
                    <a:pt x="45620" y="17708"/>
                  </a:moveTo>
                  <a:lnTo>
                    <a:pt x="45741" y="17828"/>
                  </a:lnTo>
                  <a:lnTo>
                    <a:pt x="45741" y="18008"/>
                  </a:lnTo>
                  <a:lnTo>
                    <a:pt x="45741" y="18068"/>
                  </a:lnTo>
                  <a:lnTo>
                    <a:pt x="45620" y="17948"/>
                  </a:lnTo>
                  <a:lnTo>
                    <a:pt x="45620" y="17708"/>
                  </a:lnTo>
                  <a:close/>
                  <a:moveTo>
                    <a:pt x="12666" y="18308"/>
                  </a:moveTo>
                  <a:lnTo>
                    <a:pt x="11886" y="18368"/>
                  </a:lnTo>
                  <a:lnTo>
                    <a:pt x="11706" y="18368"/>
                  </a:lnTo>
                  <a:lnTo>
                    <a:pt x="12486" y="18308"/>
                  </a:lnTo>
                  <a:close/>
                  <a:moveTo>
                    <a:pt x="31034" y="18248"/>
                  </a:moveTo>
                  <a:lnTo>
                    <a:pt x="31154" y="18308"/>
                  </a:lnTo>
                  <a:lnTo>
                    <a:pt x="31334" y="18488"/>
                  </a:lnTo>
                  <a:lnTo>
                    <a:pt x="31034" y="18248"/>
                  </a:lnTo>
                  <a:close/>
                  <a:moveTo>
                    <a:pt x="7624" y="18488"/>
                  </a:moveTo>
                  <a:lnTo>
                    <a:pt x="7624" y="18488"/>
                  </a:lnTo>
                  <a:lnTo>
                    <a:pt x="7624" y="18488"/>
                  </a:lnTo>
                  <a:close/>
                  <a:moveTo>
                    <a:pt x="45981" y="18308"/>
                  </a:moveTo>
                  <a:lnTo>
                    <a:pt x="46161" y="18668"/>
                  </a:lnTo>
                  <a:lnTo>
                    <a:pt x="46161" y="18728"/>
                  </a:lnTo>
                  <a:lnTo>
                    <a:pt x="45981" y="18548"/>
                  </a:lnTo>
                  <a:lnTo>
                    <a:pt x="45981" y="18428"/>
                  </a:lnTo>
                  <a:lnTo>
                    <a:pt x="45981" y="18308"/>
                  </a:lnTo>
                  <a:close/>
                  <a:moveTo>
                    <a:pt x="46521" y="18488"/>
                  </a:moveTo>
                  <a:lnTo>
                    <a:pt x="46581" y="18608"/>
                  </a:lnTo>
                  <a:lnTo>
                    <a:pt x="46581" y="18728"/>
                  </a:lnTo>
                  <a:lnTo>
                    <a:pt x="46581" y="18968"/>
                  </a:lnTo>
                  <a:lnTo>
                    <a:pt x="46521" y="18788"/>
                  </a:lnTo>
                  <a:lnTo>
                    <a:pt x="46521" y="18488"/>
                  </a:lnTo>
                  <a:close/>
                  <a:moveTo>
                    <a:pt x="44060" y="19449"/>
                  </a:moveTo>
                  <a:lnTo>
                    <a:pt x="44240" y="19509"/>
                  </a:lnTo>
                  <a:lnTo>
                    <a:pt x="44240" y="19569"/>
                  </a:lnTo>
                  <a:lnTo>
                    <a:pt x="44180" y="19569"/>
                  </a:lnTo>
                  <a:lnTo>
                    <a:pt x="44120" y="19509"/>
                  </a:lnTo>
                  <a:lnTo>
                    <a:pt x="44060" y="19449"/>
                  </a:lnTo>
                  <a:close/>
                  <a:moveTo>
                    <a:pt x="52283" y="19509"/>
                  </a:moveTo>
                  <a:lnTo>
                    <a:pt x="52103" y="19629"/>
                  </a:lnTo>
                  <a:lnTo>
                    <a:pt x="52043" y="19629"/>
                  </a:lnTo>
                  <a:lnTo>
                    <a:pt x="52163" y="19569"/>
                  </a:lnTo>
                  <a:lnTo>
                    <a:pt x="52283" y="19509"/>
                  </a:lnTo>
                  <a:close/>
                  <a:moveTo>
                    <a:pt x="44420" y="19569"/>
                  </a:moveTo>
                  <a:lnTo>
                    <a:pt x="44720" y="19689"/>
                  </a:lnTo>
                  <a:lnTo>
                    <a:pt x="44720" y="19749"/>
                  </a:lnTo>
                  <a:lnTo>
                    <a:pt x="44480" y="19689"/>
                  </a:lnTo>
                  <a:lnTo>
                    <a:pt x="44420" y="19569"/>
                  </a:lnTo>
                  <a:close/>
                  <a:moveTo>
                    <a:pt x="43099" y="18848"/>
                  </a:moveTo>
                  <a:lnTo>
                    <a:pt x="43279" y="18908"/>
                  </a:lnTo>
                  <a:lnTo>
                    <a:pt x="44000" y="19028"/>
                  </a:lnTo>
                  <a:lnTo>
                    <a:pt x="44720" y="19329"/>
                  </a:lnTo>
                  <a:lnTo>
                    <a:pt x="45140" y="19509"/>
                  </a:lnTo>
                  <a:lnTo>
                    <a:pt x="45560" y="19629"/>
                  </a:lnTo>
                  <a:lnTo>
                    <a:pt x="45620" y="19749"/>
                  </a:lnTo>
                  <a:lnTo>
                    <a:pt x="45380" y="19689"/>
                  </a:lnTo>
                  <a:lnTo>
                    <a:pt x="44600" y="19449"/>
                  </a:lnTo>
                  <a:lnTo>
                    <a:pt x="44540" y="19389"/>
                  </a:lnTo>
                  <a:lnTo>
                    <a:pt x="44540" y="19449"/>
                  </a:lnTo>
                  <a:lnTo>
                    <a:pt x="44240" y="19389"/>
                  </a:lnTo>
                  <a:lnTo>
                    <a:pt x="44180" y="19389"/>
                  </a:lnTo>
                  <a:lnTo>
                    <a:pt x="43760" y="19269"/>
                  </a:lnTo>
                  <a:lnTo>
                    <a:pt x="43580" y="19209"/>
                  </a:lnTo>
                  <a:lnTo>
                    <a:pt x="43580" y="19269"/>
                  </a:lnTo>
                  <a:lnTo>
                    <a:pt x="43099" y="18848"/>
                  </a:lnTo>
                  <a:close/>
                  <a:moveTo>
                    <a:pt x="46761" y="18308"/>
                  </a:moveTo>
                  <a:lnTo>
                    <a:pt x="46881" y="18728"/>
                  </a:lnTo>
                  <a:lnTo>
                    <a:pt x="47001" y="19089"/>
                  </a:lnTo>
                  <a:lnTo>
                    <a:pt x="47061" y="19389"/>
                  </a:lnTo>
                  <a:lnTo>
                    <a:pt x="47061" y="19569"/>
                  </a:lnTo>
                  <a:lnTo>
                    <a:pt x="47001" y="19509"/>
                  </a:lnTo>
                  <a:lnTo>
                    <a:pt x="47061" y="19629"/>
                  </a:lnTo>
                  <a:lnTo>
                    <a:pt x="47061" y="19809"/>
                  </a:lnTo>
                  <a:lnTo>
                    <a:pt x="47061" y="19929"/>
                  </a:lnTo>
                  <a:lnTo>
                    <a:pt x="46941" y="19749"/>
                  </a:lnTo>
                  <a:lnTo>
                    <a:pt x="47001" y="19509"/>
                  </a:lnTo>
                  <a:lnTo>
                    <a:pt x="47001" y="19449"/>
                  </a:lnTo>
                  <a:lnTo>
                    <a:pt x="47001" y="19269"/>
                  </a:lnTo>
                  <a:lnTo>
                    <a:pt x="46941" y="19089"/>
                  </a:lnTo>
                  <a:lnTo>
                    <a:pt x="46821" y="18788"/>
                  </a:lnTo>
                  <a:lnTo>
                    <a:pt x="46821" y="18728"/>
                  </a:lnTo>
                  <a:lnTo>
                    <a:pt x="46761" y="18428"/>
                  </a:lnTo>
                  <a:lnTo>
                    <a:pt x="46761" y="18308"/>
                  </a:lnTo>
                  <a:close/>
                  <a:moveTo>
                    <a:pt x="25272" y="20649"/>
                  </a:moveTo>
                  <a:lnTo>
                    <a:pt x="25272" y="20649"/>
                  </a:lnTo>
                  <a:lnTo>
                    <a:pt x="25272" y="20649"/>
                  </a:lnTo>
                  <a:close/>
                  <a:moveTo>
                    <a:pt x="47481" y="20409"/>
                  </a:moveTo>
                  <a:lnTo>
                    <a:pt x="47541" y="20469"/>
                  </a:lnTo>
                  <a:lnTo>
                    <a:pt x="47481" y="20709"/>
                  </a:lnTo>
                  <a:lnTo>
                    <a:pt x="47421" y="20589"/>
                  </a:lnTo>
                  <a:lnTo>
                    <a:pt x="47481" y="20409"/>
                  </a:lnTo>
                  <a:close/>
                  <a:moveTo>
                    <a:pt x="47661" y="20829"/>
                  </a:moveTo>
                  <a:lnTo>
                    <a:pt x="47661" y="20949"/>
                  </a:lnTo>
                  <a:lnTo>
                    <a:pt x="47601" y="20949"/>
                  </a:lnTo>
                  <a:lnTo>
                    <a:pt x="47601" y="20889"/>
                  </a:lnTo>
                  <a:lnTo>
                    <a:pt x="47661" y="20829"/>
                  </a:lnTo>
                  <a:close/>
                  <a:moveTo>
                    <a:pt x="53604" y="20949"/>
                  </a:moveTo>
                  <a:lnTo>
                    <a:pt x="53604" y="21129"/>
                  </a:lnTo>
                  <a:lnTo>
                    <a:pt x="53544" y="20949"/>
                  </a:lnTo>
                  <a:close/>
                  <a:moveTo>
                    <a:pt x="54444" y="21069"/>
                  </a:moveTo>
                  <a:lnTo>
                    <a:pt x="54384" y="21129"/>
                  </a:lnTo>
                  <a:lnTo>
                    <a:pt x="54384" y="21069"/>
                  </a:lnTo>
                  <a:close/>
                  <a:moveTo>
                    <a:pt x="54144" y="21009"/>
                  </a:moveTo>
                  <a:lnTo>
                    <a:pt x="54084" y="21069"/>
                  </a:lnTo>
                  <a:lnTo>
                    <a:pt x="54024" y="21369"/>
                  </a:lnTo>
                  <a:lnTo>
                    <a:pt x="54024" y="21069"/>
                  </a:lnTo>
                  <a:lnTo>
                    <a:pt x="54024" y="21009"/>
                  </a:lnTo>
                  <a:close/>
                  <a:moveTo>
                    <a:pt x="50903" y="21490"/>
                  </a:moveTo>
                  <a:lnTo>
                    <a:pt x="50903" y="21550"/>
                  </a:lnTo>
                  <a:lnTo>
                    <a:pt x="50843" y="21490"/>
                  </a:lnTo>
                  <a:close/>
                  <a:moveTo>
                    <a:pt x="32895" y="21970"/>
                  </a:moveTo>
                  <a:lnTo>
                    <a:pt x="32895" y="21970"/>
                  </a:lnTo>
                  <a:lnTo>
                    <a:pt x="32895" y="21970"/>
                  </a:lnTo>
                  <a:close/>
                  <a:moveTo>
                    <a:pt x="55585" y="21610"/>
                  </a:moveTo>
                  <a:lnTo>
                    <a:pt x="55525" y="21730"/>
                  </a:lnTo>
                  <a:lnTo>
                    <a:pt x="55345" y="21970"/>
                  </a:lnTo>
                  <a:lnTo>
                    <a:pt x="55525" y="21670"/>
                  </a:lnTo>
                  <a:lnTo>
                    <a:pt x="55585" y="21610"/>
                  </a:lnTo>
                  <a:close/>
                  <a:moveTo>
                    <a:pt x="54744" y="21970"/>
                  </a:moveTo>
                  <a:lnTo>
                    <a:pt x="54684" y="22030"/>
                  </a:lnTo>
                  <a:lnTo>
                    <a:pt x="54444" y="22330"/>
                  </a:lnTo>
                  <a:lnTo>
                    <a:pt x="54624" y="22030"/>
                  </a:lnTo>
                  <a:lnTo>
                    <a:pt x="54744" y="21970"/>
                  </a:lnTo>
                  <a:close/>
                  <a:moveTo>
                    <a:pt x="54324" y="21430"/>
                  </a:moveTo>
                  <a:lnTo>
                    <a:pt x="54084" y="22210"/>
                  </a:lnTo>
                  <a:lnTo>
                    <a:pt x="53844" y="22390"/>
                  </a:lnTo>
                  <a:lnTo>
                    <a:pt x="53904" y="22270"/>
                  </a:lnTo>
                  <a:lnTo>
                    <a:pt x="54024" y="21970"/>
                  </a:lnTo>
                  <a:lnTo>
                    <a:pt x="54264" y="21490"/>
                  </a:lnTo>
                  <a:lnTo>
                    <a:pt x="54324" y="21430"/>
                  </a:lnTo>
                  <a:close/>
                  <a:moveTo>
                    <a:pt x="45500" y="21910"/>
                  </a:moveTo>
                  <a:lnTo>
                    <a:pt x="45620" y="21970"/>
                  </a:lnTo>
                  <a:lnTo>
                    <a:pt x="45620" y="22210"/>
                  </a:lnTo>
                  <a:lnTo>
                    <a:pt x="45620" y="22450"/>
                  </a:lnTo>
                  <a:lnTo>
                    <a:pt x="45620" y="22510"/>
                  </a:lnTo>
                  <a:lnTo>
                    <a:pt x="45560" y="22030"/>
                  </a:lnTo>
                  <a:lnTo>
                    <a:pt x="45500" y="21910"/>
                  </a:lnTo>
                  <a:close/>
                  <a:moveTo>
                    <a:pt x="42739" y="22510"/>
                  </a:moveTo>
                  <a:lnTo>
                    <a:pt x="42679" y="22630"/>
                  </a:lnTo>
                  <a:lnTo>
                    <a:pt x="42619" y="22630"/>
                  </a:lnTo>
                  <a:lnTo>
                    <a:pt x="42739" y="22510"/>
                  </a:lnTo>
                  <a:close/>
                  <a:moveTo>
                    <a:pt x="45020" y="22690"/>
                  </a:moveTo>
                  <a:lnTo>
                    <a:pt x="45080" y="22750"/>
                  </a:lnTo>
                  <a:lnTo>
                    <a:pt x="45020" y="22750"/>
                  </a:lnTo>
                  <a:lnTo>
                    <a:pt x="45020" y="22690"/>
                  </a:lnTo>
                  <a:close/>
                  <a:moveTo>
                    <a:pt x="49282" y="22630"/>
                  </a:moveTo>
                  <a:lnTo>
                    <a:pt x="49282" y="22750"/>
                  </a:lnTo>
                  <a:lnTo>
                    <a:pt x="49222" y="22630"/>
                  </a:lnTo>
                  <a:close/>
                  <a:moveTo>
                    <a:pt x="41899" y="22390"/>
                  </a:moveTo>
                  <a:lnTo>
                    <a:pt x="41839" y="22630"/>
                  </a:lnTo>
                  <a:lnTo>
                    <a:pt x="41839" y="22690"/>
                  </a:lnTo>
                  <a:lnTo>
                    <a:pt x="41839" y="22810"/>
                  </a:lnTo>
                  <a:lnTo>
                    <a:pt x="41599" y="22810"/>
                  </a:lnTo>
                  <a:lnTo>
                    <a:pt x="41899" y="22390"/>
                  </a:lnTo>
                  <a:close/>
                  <a:moveTo>
                    <a:pt x="43880" y="22690"/>
                  </a:moveTo>
                  <a:lnTo>
                    <a:pt x="43880" y="22810"/>
                  </a:lnTo>
                  <a:lnTo>
                    <a:pt x="43820" y="22750"/>
                  </a:lnTo>
                  <a:lnTo>
                    <a:pt x="43880" y="22690"/>
                  </a:lnTo>
                  <a:close/>
                  <a:moveTo>
                    <a:pt x="30194" y="22870"/>
                  </a:moveTo>
                  <a:lnTo>
                    <a:pt x="30194" y="22870"/>
                  </a:lnTo>
                  <a:lnTo>
                    <a:pt x="30194" y="22870"/>
                  </a:lnTo>
                  <a:close/>
                  <a:moveTo>
                    <a:pt x="50182" y="21910"/>
                  </a:moveTo>
                  <a:lnTo>
                    <a:pt x="50302" y="22150"/>
                  </a:lnTo>
                  <a:lnTo>
                    <a:pt x="50483" y="22390"/>
                  </a:lnTo>
                  <a:lnTo>
                    <a:pt x="50663" y="22930"/>
                  </a:lnTo>
                  <a:lnTo>
                    <a:pt x="50483" y="22930"/>
                  </a:lnTo>
                  <a:lnTo>
                    <a:pt x="50423" y="22630"/>
                  </a:lnTo>
                  <a:lnTo>
                    <a:pt x="50302" y="22210"/>
                  </a:lnTo>
                  <a:lnTo>
                    <a:pt x="50122" y="21970"/>
                  </a:lnTo>
                  <a:lnTo>
                    <a:pt x="50062" y="21970"/>
                  </a:lnTo>
                  <a:lnTo>
                    <a:pt x="50182" y="21910"/>
                  </a:lnTo>
                  <a:close/>
                  <a:moveTo>
                    <a:pt x="51023" y="22210"/>
                  </a:moveTo>
                  <a:lnTo>
                    <a:pt x="51203" y="22930"/>
                  </a:lnTo>
                  <a:lnTo>
                    <a:pt x="51203" y="22990"/>
                  </a:lnTo>
                  <a:lnTo>
                    <a:pt x="51023" y="22990"/>
                  </a:lnTo>
                  <a:lnTo>
                    <a:pt x="51083" y="22570"/>
                  </a:lnTo>
                  <a:lnTo>
                    <a:pt x="51023" y="22210"/>
                  </a:lnTo>
                  <a:close/>
                  <a:moveTo>
                    <a:pt x="51383" y="22090"/>
                  </a:moveTo>
                  <a:lnTo>
                    <a:pt x="51563" y="22630"/>
                  </a:lnTo>
                  <a:lnTo>
                    <a:pt x="51623" y="22990"/>
                  </a:lnTo>
                  <a:lnTo>
                    <a:pt x="51383" y="22990"/>
                  </a:lnTo>
                  <a:lnTo>
                    <a:pt x="51383" y="22930"/>
                  </a:lnTo>
                  <a:lnTo>
                    <a:pt x="51383" y="22210"/>
                  </a:lnTo>
                  <a:lnTo>
                    <a:pt x="51383" y="22090"/>
                  </a:lnTo>
                  <a:close/>
                  <a:moveTo>
                    <a:pt x="51803" y="22690"/>
                  </a:moveTo>
                  <a:lnTo>
                    <a:pt x="51803" y="22990"/>
                  </a:lnTo>
                  <a:lnTo>
                    <a:pt x="51743" y="22990"/>
                  </a:lnTo>
                  <a:lnTo>
                    <a:pt x="51743" y="22690"/>
                  </a:lnTo>
                  <a:close/>
                  <a:moveTo>
                    <a:pt x="45620" y="22750"/>
                  </a:moveTo>
                  <a:lnTo>
                    <a:pt x="45741" y="22870"/>
                  </a:lnTo>
                  <a:lnTo>
                    <a:pt x="45801" y="23050"/>
                  </a:lnTo>
                  <a:lnTo>
                    <a:pt x="45560" y="22930"/>
                  </a:lnTo>
                  <a:lnTo>
                    <a:pt x="45620" y="22750"/>
                  </a:lnTo>
                  <a:close/>
                  <a:moveTo>
                    <a:pt x="8825" y="23050"/>
                  </a:moveTo>
                  <a:lnTo>
                    <a:pt x="8825" y="23050"/>
                  </a:lnTo>
                  <a:lnTo>
                    <a:pt x="8825" y="23050"/>
                  </a:lnTo>
                  <a:close/>
                  <a:moveTo>
                    <a:pt x="40638" y="22330"/>
                  </a:moveTo>
                  <a:lnTo>
                    <a:pt x="40578" y="22810"/>
                  </a:lnTo>
                  <a:lnTo>
                    <a:pt x="40518" y="22930"/>
                  </a:lnTo>
                  <a:lnTo>
                    <a:pt x="40518" y="23050"/>
                  </a:lnTo>
                  <a:lnTo>
                    <a:pt x="40278" y="23050"/>
                  </a:lnTo>
                  <a:lnTo>
                    <a:pt x="40638" y="22330"/>
                  </a:lnTo>
                  <a:close/>
                  <a:moveTo>
                    <a:pt x="59907" y="23050"/>
                  </a:moveTo>
                  <a:lnTo>
                    <a:pt x="59907" y="23050"/>
                  </a:lnTo>
                  <a:lnTo>
                    <a:pt x="59907" y="23050"/>
                  </a:lnTo>
                  <a:close/>
                  <a:moveTo>
                    <a:pt x="55165" y="23170"/>
                  </a:moveTo>
                  <a:lnTo>
                    <a:pt x="55165" y="23170"/>
                  </a:lnTo>
                  <a:lnTo>
                    <a:pt x="55165" y="23170"/>
                  </a:lnTo>
                  <a:close/>
                  <a:moveTo>
                    <a:pt x="55285" y="22150"/>
                  </a:moveTo>
                  <a:lnTo>
                    <a:pt x="54864" y="22690"/>
                  </a:lnTo>
                  <a:lnTo>
                    <a:pt x="54384" y="23170"/>
                  </a:lnTo>
                  <a:lnTo>
                    <a:pt x="54324" y="23230"/>
                  </a:lnTo>
                  <a:lnTo>
                    <a:pt x="54444" y="23050"/>
                  </a:lnTo>
                  <a:lnTo>
                    <a:pt x="54924" y="22510"/>
                  </a:lnTo>
                  <a:lnTo>
                    <a:pt x="55285" y="22150"/>
                  </a:lnTo>
                  <a:close/>
                  <a:moveTo>
                    <a:pt x="50783" y="23170"/>
                  </a:moveTo>
                  <a:lnTo>
                    <a:pt x="50843" y="23350"/>
                  </a:lnTo>
                  <a:lnTo>
                    <a:pt x="50543" y="23290"/>
                  </a:lnTo>
                  <a:lnTo>
                    <a:pt x="50543" y="23170"/>
                  </a:lnTo>
                  <a:close/>
                  <a:moveTo>
                    <a:pt x="40218" y="21970"/>
                  </a:moveTo>
                  <a:lnTo>
                    <a:pt x="40158" y="22210"/>
                  </a:lnTo>
                  <a:lnTo>
                    <a:pt x="39978" y="23110"/>
                  </a:lnTo>
                  <a:lnTo>
                    <a:pt x="39978" y="23170"/>
                  </a:lnTo>
                  <a:lnTo>
                    <a:pt x="39918" y="23290"/>
                  </a:lnTo>
                  <a:lnTo>
                    <a:pt x="39738" y="23350"/>
                  </a:lnTo>
                  <a:lnTo>
                    <a:pt x="39558" y="23410"/>
                  </a:lnTo>
                  <a:lnTo>
                    <a:pt x="39678" y="22990"/>
                  </a:lnTo>
                  <a:lnTo>
                    <a:pt x="40038" y="22270"/>
                  </a:lnTo>
                  <a:lnTo>
                    <a:pt x="40218" y="21970"/>
                  </a:lnTo>
                  <a:close/>
                  <a:moveTo>
                    <a:pt x="51203" y="23110"/>
                  </a:moveTo>
                  <a:lnTo>
                    <a:pt x="51263" y="23410"/>
                  </a:lnTo>
                  <a:lnTo>
                    <a:pt x="50963" y="23350"/>
                  </a:lnTo>
                  <a:lnTo>
                    <a:pt x="50903" y="23350"/>
                  </a:lnTo>
                  <a:lnTo>
                    <a:pt x="50903" y="23170"/>
                  </a:lnTo>
                  <a:lnTo>
                    <a:pt x="50963" y="23170"/>
                  </a:lnTo>
                  <a:lnTo>
                    <a:pt x="50963" y="23230"/>
                  </a:lnTo>
                  <a:lnTo>
                    <a:pt x="50963" y="23290"/>
                  </a:lnTo>
                  <a:lnTo>
                    <a:pt x="51023" y="23170"/>
                  </a:lnTo>
                  <a:lnTo>
                    <a:pt x="51203" y="23110"/>
                  </a:lnTo>
                  <a:close/>
                  <a:moveTo>
                    <a:pt x="39378" y="22690"/>
                  </a:moveTo>
                  <a:lnTo>
                    <a:pt x="39378" y="23290"/>
                  </a:lnTo>
                  <a:lnTo>
                    <a:pt x="39378" y="23410"/>
                  </a:lnTo>
                  <a:lnTo>
                    <a:pt x="39138" y="23470"/>
                  </a:lnTo>
                  <a:lnTo>
                    <a:pt x="39078" y="23470"/>
                  </a:lnTo>
                  <a:lnTo>
                    <a:pt x="39378" y="22690"/>
                  </a:lnTo>
                  <a:close/>
                  <a:moveTo>
                    <a:pt x="38958" y="22450"/>
                  </a:moveTo>
                  <a:lnTo>
                    <a:pt x="38778" y="23530"/>
                  </a:lnTo>
                  <a:lnTo>
                    <a:pt x="38477" y="23650"/>
                  </a:lnTo>
                  <a:lnTo>
                    <a:pt x="38417" y="23650"/>
                  </a:lnTo>
                  <a:lnTo>
                    <a:pt x="38657" y="23050"/>
                  </a:lnTo>
                  <a:lnTo>
                    <a:pt x="38958" y="22450"/>
                  </a:lnTo>
                  <a:close/>
                  <a:moveTo>
                    <a:pt x="38657" y="23710"/>
                  </a:moveTo>
                  <a:lnTo>
                    <a:pt x="38477" y="23771"/>
                  </a:lnTo>
                  <a:lnTo>
                    <a:pt x="38417" y="23771"/>
                  </a:lnTo>
                  <a:lnTo>
                    <a:pt x="38417" y="23710"/>
                  </a:lnTo>
                  <a:close/>
                  <a:moveTo>
                    <a:pt x="53664" y="23831"/>
                  </a:moveTo>
                  <a:lnTo>
                    <a:pt x="53664" y="23831"/>
                  </a:lnTo>
                  <a:lnTo>
                    <a:pt x="53664" y="23831"/>
                  </a:lnTo>
                  <a:close/>
                  <a:moveTo>
                    <a:pt x="38537" y="22210"/>
                  </a:moveTo>
                  <a:lnTo>
                    <a:pt x="38417" y="22570"/>
                  </a:lnTo>
                  <a:lnTo>
                    <a:pt x="38357" y="22990"/>
                  </a:lnTo>
                  <a:lnTo>
                    <a:pt x="38297" y="23350"/>
                  </a:lnTo>
                  <a:lnTo>
                    <a:pt x="38297" y="23710"/>
                  </a:lnTo>
                  <a:lnTo>
                    <a:pt x="38297" y="23771"/>
                  </a:lnTo>
                  <a:lnTo>
                    <a:pt x="38297" y="23831"/>
                  </a:lnTo>
                  <a:lnTo>
                    <a:pt x="37937" y="23891"/>
                  </a:lnTo>
                  <a:lnTo>
                    <a:pt x="37697" y="24011"/>
                  </a:lnTo>
                  <a:lnTo>
                    <a:pt x="38057" y="24011"/>
                  </a:lnTo>
                  <a:lnTo>
                    <a:pt x="37337" y="24251"/>
                  </a:lnTo>
                  <a:lnTo>
                    <a:pt x="37397" y="24071"/>
                  </a:lnTo>
                  <a:lnTo>
                    <a:pt x="37577" y="23650"/>
                  </a:lnTo>
                  <a:lnTo>
                    <a:pt x="37817" y="23170"/>
                  </a:lnTo>
                  <a:lnTo>
                    <a:pt x="38177" y="22690"/>
                  </a:lnTo>
                  <a:lnTo>
                    <a:pt x="38477" y="22270"/>
                  </a:lnTo>
                  <a:lnTo>
                    <a:pt x="38537" y="22210"/>
                  </a:lnTo>
                  <a:close/>
                  <a:moveTo>
                    <a:pt x="34036" y="24311"/>
                  </a:moveTo>
                  <a:lnTo>
                    <a:pt x="34036" y="24311"/>
                  </a:lnTo>
                  <a:lnTo>
                    <a:pt x="34036" y="24311"/>
                  </a:lnTo>
                  <a:close/>
                  <a:moveTo>
                    <a:pt x="44360" y="24251"/>
                  </a:moveTo>
                  <a:lnTo>
                    <a:pt x="44300" y="24371"/>
                  </a:lnTo>
                  <a:lnTo>
                    <a:pt x="44300" y="24251"/>
                  </a:lnTo>
                  <a:close/>
                  <a:moveTo>
                    <a:pt x="45801" y="24491"/>
                  </a:moveTo>
                  <a:lnTo>
                    <a:pt x="45801" y="24671"/>
                  </a:lnTo>
                  <a:lnTo>
                    <a:pt x="45741" y="24491"/>
                  </a:lnTo>
                  <a:close/>
                  <a:moveTo>
                    <a:pt x="46281" y="24611"/>
                  </a:moveTo>
                  <a:lnTo>
                    <a:pt x="46401" y="24671"/>
                  </a:lnTo>
                  <a:lnTo>
                    <a:pt x="46401" y="24911"/>
                  </a:lnTo>
                  <a:lnTo>
                    <a:pt x="46281" y="24611"/>
                  </a:lnTo>
                  <a:close/>
                  <a:moveTo>
                    <a:pt x="51263" y="25151"/>
                  </a:moveTo>
                  <a:lnTo>
                    <a:pt x="51203" y="25211"/>
                  </a:lnTo>
                  <a:lnTo>
                    <a:pt x="50963" y="25391"/>
                  </a:lnTo>
                  <a:lnTo>
                    <a:pt x="50963" y="25331"/>
                  </a:lnTo>
                  <a:lnTo>
                    <a:pt x="51203" y="25151"/>
                  </a:lnTo>
                  <a:close/>
                  <a:moveTo>
                    <a:pt x="50903" y="25391"/>
                  </a:moveTo>
                  <a:lnTo>
                    <a:pt x="50843" y="25451"/>
                  </a:lnTo>
                  <a:lnTo>
                    <a:pt x="50843" y="25391"/>
                  </a:lnTo>
                  <a:close/>
                  <a:moveTo>
                    <a:pt x="45921" y="25331"/>
                  </a:moveTo>
                  <a:lnTo>
                    <a:pt x="46041" y="25511"/>
                  </a:lnTo>
                  <a:lnTo>
                    <a:pt x="45981" y="25571"/>
                  </a:lnTo>
                  <a:lnTo>
                    <a:pt x="45921" y="25331"/>
                  </a:lnTo>
                  <a:close/>
                  <a:moveTo>
                    <a:pt x="40398" y="25211"/>
                  </a:moveTo>
                  <a:lnTo>
                    <a:pt x="40398" y="25511"/>
                  </a:lnTo>
                  <a:lnTo>
                    <a:pt x="40458" y="25631"/>
                  </a:lnTo>
                  <a:lnTo>
                    <a:pt x="40398" y="25571"/>
                  </a:lnTo>
                  <a:lnTo>
                    <a:pt x="40338" y="25271"/>
                  </a:lnTo>
                  <a:lnTo>
                    <a:pt x="40398" y="25211"/>
                  </a:lnTo>
                  <a:close/>
                  <a:moveTo>
                    <a:pt x="45560" y="25511"/>
                  </a:moveTo>
                  <a:lnTo>
                    <a:pt x="45681" y="25811"/>
                  </a:lnTo>
                  <a:lnTo>
                    <a:pt x="45620" y="25931"/>
                  </a:lnTo>
                  <a:lnTo>
                    <a:pt x="45560" y="25751"/>
                  </a:lnTo>
                  <a:lnTo>
                    <a:pt x="45560" y="25511"/>
                  </a:lnTo>
                  <a:close/>
                  <a:moveTo>
                    <a:pt x="39858" y="25631"/>
                  </a:moveTo>
                  <a:lnTo>
                    <a:pt x="39918" y="25751"/>
                  </a:lnTo>
                  <a:lnTo>
                    <a:pt x="40098" y="26112"/>
                  </a:lnTo>
                  <a:lnTo>
                    <a:pt x="39798" y="25751"/>
                  </a:lnTo>
                  <a:lnTo>
                    <a:pt x="39798" y="25691"/>
                  </a:lnTo>
                  <a:lnTo>
                    <a:pt x="39858" y="25631"/>
                  </a:lnTo>
                  <a:close/>
                  <a:moveTo>
                    <a:pt x="49702" y="26172"/>
                  </a:moveTo>
                  <a:lnTo>
                    <a:pt x="49762" y="26232"/>
                  </a:lnTo>
                  <a:lnTo>
                    <a:pt x="49642" y="26232"/>
                  </a:lnTo>
                  <a:lnTo>
                    <a:pt x="49702" y="26172"/>
                  </a:lnTo>
                  <a:close/>
                  <a:moveTo>
                    <a:pt x="48802" y="26292"/>
                  </a:moveTo>
                  <a:lnTo>
                    <a:pt x="48862" y="26352"/>
                  </a:lnTo>
                  <a:lnTo>
                    <a:pt x="48802" y="26352"/>
                  </a:lnTo>
                  <a:lnTo>
                    <a:pt x="48802" y="26292"/>
                  </a:lnTo>
                  <a:close/>
                  <a:moveTo>
                    <a:pt x="44960" y="24311"/>
                  </a:moveTo>
                  <a:lnTo>
                    <a:pt x="44900" y="24371"/>
                  </a:lnTo>
                  <a:lnTo>
                    <a:pt x="44900" y="24791"/>
                  </a:lnTo>
                  <a:lnTo>
                    <a:pt x="44960" y="25331"/>
                  </a:lnTo>
                  <a:lnTo>
                    <a:pt x="45140" y="25871"/>
                  </a:lnTo>
                  <a:lnTo>
                    <a:pt x="45260" y="26232"/>
                  </a:lnTo>
                  <a:lnTo>
                    <a:pt x="45020" y="26532"/>
                  </a:lnTo>
                  <a:lnTo>
                    <a:pt x="44960" y="26472"/>
                  </a:lnTo>
                  <a:lnTo>
                    <a:pt x="44840" y="25811"/>
                  </a:lnTo>
                  <a:lnTo>
                    <a:pt x="44780" y="25091"/>
                  </a:lnTo>
                  <a:lnTo>
                    <a:pt x="44840" y="24671"/>
                  </a:lnTo>
                  <a:lnTo>
                    <a:pt x="44840" y="24311"/>
                  </a:lnTo>
                  <a:close/>
                  <a:moveTo>
                    <a:pt x="51563" y="26352"/>
                  </a:moveTo>
                  <a:lnTo>
                    <a:pt x="51443" y="26532"/>
                  </a:lnTo>
                  <a:lnTo>
                    <a:pt x="51383" y="26472"/>
                  </a:lnTo>
                  <a:lnTo>
                    <a:pt x="51563" y="26352"/>
                  </a:lnTo>
                  <a:close/>
                  <a:moveTo>
                    <a:pt x="50062" y="26772"/>
                  </a:moveTo>
                  <a:lnTo>
                    <a:pt x="50122" y="26832"/>
                  </a:lnTo>
                  <a:lnTo>
                    <a:pt x="49822" y="26892"/>
                  </a:lnTo>
                  <a:lnTo>
                    <a:pt x="50062" y="26772"/>
                  </a:lnTo>
                  <a:close/>
                  <a:moveTo>
                    <a:pt x="43159" y="26952"/>
                  </a:moveTo>
                  <a:lnTo>
                    <a:pt x="43159" y="26952"/>
                  </a:lnTo>
                  <a:lnTo>
                    <a:pt x="43159" y="26952"/>
                  </a:lnTo>
                  <a:close/>
                  <a:moveTo>
                    <a:pt x="44000" y="25211"/>
                  </a:moveTo>
                  <a:lnTo>
                    <a:pt x="44240" y="25631"/>
                  </a:lnTo>
                  <a:lnTo>
                    <a:pt x="44420" y="25991"/>
                  </a:lnTo>
                  <a:lnTo>
                    <a:pt x="44600" y="26232"/>
                  </a:lnTo>
                  <a:lnTo>
                    <a:pt x="44720" y="26352"/>
                  </a:lnTo>
                  <a:lnTo>
                    <a:pt x="44660" y="26172"/>
                  </a:lnTo>
                  <a:lnTo>
                    <a:pt x="44570" y="25931"/>
                  </a:lnTo>
                  <a:lnTo>
                    <a:pt x="44720" y="26232"/>
                  </a:lnTo>
                  <a:lnTo>
                    <a:pt x="44900" y="26472"/>
                  </a:lnTo>
                  <a:lnTo>
                    <a:pt x="44960" y="26592"/>
                  </a:lnTo>
                  <a:lnTo>
                    <a:pt x="44600" y="26952"/>
                  </a:lnTo>
                  <a:lnTo>
                    <a:pt x="44600" y="26892"/>
                  </a:lnTo>
                  <a:lnTo>
                    <a:pt x="44300" y="26112"/>
                  </a:lnTo>
                  <a:lnTo>
                    <a:pt x="44000" y="25211"/>
                  </a:lnTo>
                  <a:close/>
                  <a:moveTo>
                    <a:pt x="47841" y="26352"/>
                  </a:moveTo>
                  <a:lnTo>
                    <a:pt x="47901" y="26412"/>
                  </a:lnTo>
                  <a:lnTo>
                    <a:pt x="47901" y="26472"/>
                  </a:lnTo>
                  <a:lnTo>
                    <a:pt x="47541" y="26772"/>
                  </a:lnTo>
                  <a:lnTo>
                    <a:pt x="47421" y="26712"/>
                  </a:lnTo>
                  <a:lnTo>
                    <a:pt x="47241" y="26652"/>
                  </a:lnTo>
                  <a:lnTo>
                    <a:pt x="47421" y="26772"/>
                  </a:lnTo>
                  <a:lnTo>
                    <a:pt x="47421" y="26832"/>
                  </a:lnTo>
                  <a:lnTo>
                    <a:pt x="47301" y="26952"/>
                  </a:lnTo>
                  <a:lnTo>
                    <a:pt x="47241" y="26952"/>
                  </a:lnTo>
                  <a:lnTo>
                    <a:pt x="47121" y="26832"/>
                  </a:lnTo>
                  <a:lnTo>
                    <a:pt x="47121" y="26772"/>
                  </a:lnTo>
                  <a:lnTo>
                    <a:pt x="47241" y="26652"/>
                  </a:lnTo>
                  <a:lnTo>
                    <a:pt x="47301" y="26592"/>
                  </a:lnTo>
                  <a:lnTo>
                    <a:pt x="47421" y="26532"/>
                  </a:lnTo>
                  <a:lnTo>
                    <a:pt x="47781" y="26352"/>
                  </a:lnTo>
                  <a:close/>
                  <a:moveTo>
                    <a:pt x="51923" y="26772"/>
                  </a:moveTo>
                  <a:lnTo>
                    <a:pt x="51743" y="27012"/>
                  </a:lnTo>
                  <a:lnTo>
                    <a:pt x="51743" y="26952"/>
                  </a:lnTo>
                  <a:lnTo>
                    <a:pt x="51923" y="26772"/>
                  </a:lnTo>
                  <a:close/>
                  <a:moveTo>
                    <a:pt x="39858" y="26292"/>
                  </a:moveTo>
                  <a:lnTo>
                    <a:pt x="40458" y="26772"/>
                  </a:lnTo>
                  <a:lnTo>
                    <a:pt x="40758" y="26952"/>
                  </a:lnTo>
                  <a:lnTo>
                    <a:pt x="40938" y="27132"/>
                  </a:lnTo>
                  <a:lnTo>
                    <a:pt x="40938" y="27132"/>
                  </a:lnTo>
                  <a:lnTo>
                    <a:pt x="40578" y="27012"/>
                  </a:lnTo>
                  <a:lnTo>
                    <a:pt x="39858" y="26292"/>
                  </a:lnTo>
                  <a:close/>
                  <a:moveTo>
                    <a:pt x="41719" y="27132"/>
                  </a:moveTo>
                  <a:lnTo>
                    <a:pt x="41719" y="27132"/>
                  </a:lnTo>
                  <a:lnTo>
                    <a:pt x="41719" y="27132"/>
                  </a:lnTo>
                  <a:close/>
                  <a:moveTo>
                    <a:pt x="47301" y="27132"/>
                  </a:moveTo>
                  <a:lnTo>
                    <a:pt x="47301" y="27132"/>
                  </a:lnTo>
                  <a:lnTo>
                    <a:pt x="47301" y="27132"/>
                  </a:lnTo>
                  <a:close/>
                  <a:moveTo>
                    <a:pt x="49822" y="26892"/>
                  </a:moveTo>
                  <a:lnTo>
                    <a:pt x="49582" y="27072"/>
                  </a:lnTo>
                  <a:lnTo>
                    <a:pt x="49342" y="27132"/>
                  </a:lnTo>
                  <a:lnTo>
                    <a:pt x="49342" y="27012"/>
                  </a:lnTo>
                  <a:lnTo>
                    <a:pt x="49522" y="27012"/>
                  </a:lnTo>
                  <a:lnTo>
                    <a:pt x="49522" y="26952"/>
                  </a:lnTo>
                  <a:lnTo>
                    <a:pt x="49822" y="26892"/>
                  </a:lnTo>
                  <a:close/>
                  <a:moveTo>
                    <a:pt x="51563" y="27072"/>
                  </a:moveTo>
                  <a:lnTo>
                    <a:pt x="51623" y="27192"/>
                  </a:lnTo>
                  <a:lnTo>
                    <a:pt x="51623" y="27252"/>
                  </a:lnTo>
                  <a:lnTo>
                    <a:pt x="51563" y="27252"/>
                  </a:lnTo>
                  <a:lnTo>
                    <a:pt x="51563" y="27192"/>
                  </a:lnTo>
                  <a:lnTo>
                    <a:pt x="51563" y="27132"/>
                  </a:lnTo>
                  <a:lnTo>
                    <a:pt x="51503" y="27072"/>
                  </a:lnTo>
                  <a:close/>
                  <a:moveTo>
                    <a:pt x="48742" y="27072"/>
                  </a:moveTo>
                  <a:lnTo>
                    <a:pt x="48742" y="27132"/>
                  </a:lnTo>
                  <a:lnTo>
                    <a:pt x="48742" y="27252"/>
                  </a:lnTo>
                  <a:lnTo>
                    <a:pt x="48742" y="27312"/>
                  </a:lnTo>
                  <a:lnTo>
                    <a:pt x="48622" y="27192"/>
                  </a:lnTo>
                  <a:lnTo>
                    <a:pt x="48682" y="27072"/>
                  </a:lnTo>
                  <a:close/>
                  <a:moveTo>
                    <a:pt x="39798" y="27192"/>
                  </a:moveTo>
                  <a:lnTo>
                    <a:pt x="40158" y="27372"/>
                  </a:lnTo>
                  <a:lnTo>
                    <a:pt x="39738" y="27252"/>
                  </a:lnTo>
                  <a:lnTo>
                    <a:pt x="39618" y="27192"/>
                  </a:lnTo>
                  <a:close/>
                  <a:moveTo>
                    <a:pt x="52103" y="27192"/>
                  </a:moveTo>
                  <a:lnTo>
                    <a:pt x="51983" y="27432"/>
                  </a:lnTo>
                  <a:lnTo>
                    <a:pt x="51923" y="27312"/>
                  </a:lnTo>
                  <a:lnTo>
                    <a:pt x="52103" y="27192"/>
                  </a:lnTo>
                  <a:close/>
                  <a:moveTo>
                    <a:pt x="48802" y="27432"/>
                  </a:moveTo>
                  <a:lnTo>
                    <a:pt x="48862" y="27492"/>
                  </a:lnTo>
                  <a:lnTo>
                    <a:pt x="48802" y="27492"/>
                  </a:lnTo>
                  <a:lnTo>
                    <a:pt x="48802" y="27432"/>
                  </a:lnTo>
                  <a:close/>
                  <a:moveTo>
                    <a:pt x="38477" y="27252"/>
                  </a:moveTo>
                  <a:lnTo>
                    <a:pt x="38597" y="27312"/>
                  </a:lnTo>
                  <a:lnTo>
                    <a:pt x="38958" y="27552"/>
                  </a:lnTo>
                  <a:lnTo>
                    <a:pt x="38657" y="27372"/>
                  </a:lnTo>
                  <a:lnTo>
                    <a:pt x="38477" y="27252"/>
                  </a:lnTo>
                  <a:close/>
                  <a:moveTo>
                    <a:pt x="50423" y="27552"/>
                  </a:moveTo>
                  <a:lnTo>
                    <a:pt x="50423" y="27612"/>
                  </a:lnTo>
                  <a:lnTo>
                    <a:pt x="50363" y="27612"/>
                  </a:lnTo>
                  <a:lnTo>
                    <a:pt x="50423" y="27552"/>
                  </a:lnTo>
                  <a:close/>
                  <a:moveTo>
                    <a:pt x="51803" y="27432"/>
                  </a:moveTo>
                  <a:lnTo>
                    <a:pt x="51923" y="27492"/>
                  </a:lnTo>
                  <a:lnTo>
                    <a:pt x="51803" y="27672"/>
                  </a:lnTo>
                  <a:lnTo>
                    <a:pt x="51743" y="27492"/>
                  </a:lnTo>
                  <a:lnTo>
                    <a:pt x="51803" y="27432"/>
                  </a:lnTo>
                  <a:close/>
                  <a:moveTo>
                    <a:pt x="48862" y="27552"/>
                  </a:moveTo>
                  <a:lnTo>
                    <a:pt x="48862" y="27732"/>
                  </a:lnTo>
                  <a:lnTo>
                    <a:pt x="48802" y="27732"/>
                  </a:lnTo>
                  <a:lnTo>
                    <a:pt x="48802" y="27552"/>
                  </a:lnTo>
                  <a:close/>
                  <a:moveTo>
                    <a:pt x="49282" y="27612"/>
                  </a:moveTo>
                  <a:lnTo>
                    <a:pt x="49342" y="27672"/>
                  </a:lnTo>
                  <a:lnTo>
                    <a:pt x="49702" y="27672"/>
                  </a:lnTo>
                  <a:lnTo>
                    <a:pt x="49282" y="27732"/>
                  </a:lnTo>
                  <a:lnTo>
                    <a:pt x="49162" y="27732"/>
                  </a:lnTo>
                  <a:lnTo>
                    <a:pt x="49162" y="27612"/>
                  </a:lnTo>
                  <a:close/>
                  <a:moveTo>
                    <a:pt x="52223" y="27672"/>
                  </a:moveTo>
                  <a:lnTo>
                    <a:pt x="52163" y="27852"/>
                  </a:lnTo>
                  <a:lnTo>
                    <a:pt x="52163" y="27792"/>
                  </a:lnTo>
                  <a:lnTo>
                    <a:pt x="52223" y="27672"/>
                  </a:lnTo>
                  <a:close/>
                  <a:moveTo>
                    <a:pt x="48562" y="27852"/>
                  </a:moveTo>
                  <a:lnTo>
                    <a:pt x="48682" y="28032"/>
                  </a:lnTo>
                  <a:lnTo>
                    <a:pt x="48682" y="28092"/>
                  </a:lnTo>
                  <a:lnTo>
                    <a:pt x="48682" y="28152"/>
                  </a:lnTo>
                  <a:lnTo>
                    <a:pt x="48622" y="28152"/>
                  </a:lnTo>
                  <a:lnTo>
                    <a:pt x="48562" y="28032"/>
                  </a:lnTo>
                  <a:lnTo>
                    <a:pt x="48562" y="27852"/>
                  </a:lnTo>
                  <a:close/>
                  <a:moveTo>
                    <a:pt x="48922" y="27912"/>
                  </a:moveTo>
                  <a:lnTo>
                    <a:pt x="48922" y="27972"/>
                  </a:lnTo>
                  <a:lnTo>
                    <a:pt x="48922" y="28152"/>
                  </a:lnTo>
                  <a:lnTo>
                    <a:pt x="48862" y="28152"/>
                  </a:lnTo>
                  <a:lnTo>
                    <a:pt x="48802" y="27972"/>
                  </a:lnTo>
                  <a:lnTo>
                    <a:pt x="48802" y="27912"/>
                  </a:lnTo>
                  <a:close/>
                  <a:moveTo>
                    <a:pt x="49042" y="27972"/>
                  </a:moveTo>
                  <a:lnTo>
                    <a:pt x="49042" y="28152"/>
                  </a:lnTo>
                  <a:lnTo>
                    <a:pt x="48982" y="28152"/>
                  </a:lnTo>
                  <a:lnTo>
                    <a:pt x="48982" y="27972"/>
                  </a:lnTo>
                  <a:close/>
                  <a:moveTo>
                    <a:pt x="49162" y="27972"/>
                  </a:moveTo>
                  <a:lnTo>
                    <a:pt x="49642" y="28032"/>
                  </a:lnTo>
                  <a:lnTo>
                    <a:pt x="49762" y="28032"/>
                  </a:lnTo>
                  <a:lnTo>
                    <a:pt x="49222" y="28152"/>
                  </a:lnTo>
                  <a:lnTo>
                    <a:pt x="49162" y="28152"/>
                  </a:lnTo>
                  <a:lnTo>
                    <a:pt x="49162" y="27972"/>
                  </a:lnTo>
                  <a:close/>
                  <a:moveTo>
                    <a:pt x="52103" y="27792"/>
                  </a:moveTo>
                  <a:lnTo>
                    <a:pt x="52163" y="27912"/>
                  </a:lnTo>
                  <a:lnTo>
                    <a:pt x="52103" y="28032"/>
                  </a:lnTo>
                  <a:lnTo>
                    <a:pt x="52043" y="28152"/>
                  </a:lnTo>
                  <a:lnTo>
                    <a:pt x="51923" y="27912"/>
                  </a:lnTo>
                  <a:lnTo>
                    <a:pt x="51983" y="27912"/>
                  </a:lnTo>
                  <a:lnTo>
                    <a:pt x="52103" y="27792"/>
                  </a:lnTo>
                  <a:close/>
                  <a:moveTo>
                    <a:pt x="47481" y="28032"/>
                  </a:moveTo>
                  <a:lnTo>
                    <a:pt x="47481" y="28092"/>
                  </a:lnTo>
                  <a:lnTo>
                    <a:pt x="47271" y="28242"/>
                  </a:lnTo>
                  <a:lnTo>
                    <a:pt x="47481" y="28032"/>
                  </a:lnTo>
                  <a:close/>
                  <a:moveTo>
                    <a:pt x="39138" y="27612"/>
                  </a:moveTo>
                  <a:lnTo>
                    <a:pt x="39738" y="27912"/>
                  </a:lnTo>
                  <a:lnTo>
                    <a:pt x="40578" y="28212"/>
                  </a:lnTo>
                  <a:lnTo>
                    <a:pt x="40878" y="28332"/>
                  </a:lnTo>
                  <a:lnTo>
                    <a:pt x="40758" y="28332"/>
                  </a:lnTo>
                  <a:lnTo>
                    <a:pt x="39918" y="28032"/>
                  </a:lnTo>
                  <a:lnTo>
                    <a:pt x="39138" y="27612"/>
                  </a:lnTo>
                  <a:close/>
                  <a:moveTo>
                    <a:pt x="46161" y="28332"/>
                  </a:moveTo>
                  <a:lnTo>
                    <a:pt x="46161" y="28332"/>
                  </a:lnTo>
                  <a:lnTo>
                    <a:pt x="46161" y="28332"/>
                  </a:lnTo>
                  <a:close/>
                  <a:moveTo>
                    <a:pt x="51863" y="28092"/>
                  </a:moveTo>
                  <a:lnTo>
                    <a:pt x="51983" y="28272"/>
                  </a:lnTo>
                  <a:lnTo>
                    <a:pt x="51983" y="28332"/>
                  </a:lnTo>
                  <a:lnTo>
                    <a:pt x="51923" y="28332"/>
                  </a:lnTo>
                  <a:lnTo>
                    <a:pt x="51863" y="28092"/>
                  </a:lnTo>
                  <a:close/>
                  <a:moveTo>
                    <a:pt x="48322" y="28152"/>
                  </a:moveTo>
                  <a:lnTo>
                    <a:pt x="48322" y="28212"/>
                  </a:lnTo>
                  <a:lnTo>
                    <a:pt x="48322" y="28272"/>
                  </a:lnTo>
                  <a:lnTo>
                    <a:pt x="48322" y="28513"/>
                  </a:lnTo>
                  <a:lnTo>
                    <a:pt x="48262" y="28453"/>
                  </a:lnTo>
                  <a:lnTo>
                    <a:pt x="48262" y="28332"/>
                  </a:lnTo>
                  <a:lnTo>
                    <a:pt x="48262" y="28272"/>
                  </a:lnTo>
                  <a:lnTo>
                    <a:pt x="48322" y="28152"/>
                  </a:lnTo>
                  <a:close/>
                  <a:moveTo>
                    <a:pt x="48862" y="28573"/>
                  </a:moveTo>
                  <a:lnTo>
                    <a:pt x="48802" y="28633"/>
                  </a:lnTo>
                  <a:lnTo>
                    <a:pt x="48802" y="28693"/>
                  </a:lnTo>
                  <a:lnTo>
                    <a:pt x="48862" y="28633"/>
                  </a:lnTo>
                  <a:lnTo>
                    <a:pt x="48862" y="28573"/>
                  </a:lnTo>
                  <a:close/>
                  <a:moveTo>
                    <a:pt x="48802" y="28453"/>
                  </a:moveTo>
                  <a:lnTo>
                    <a:pt x="48802" y="28513"/>
                  </a:lnTo>
                  <a:lnTo>
                    <a:pt x="48862" y="28573"/>
                  </a:lnTo>
                  <a:lnTo>
                    <a:pt x="48862" y="28513"/>
                  </a:lnTo>
                  <a:lnTo>
                    <a:pt x="49042" y="28513"/>
                  </a:lnTo>
                  <a:lnTo>
                    <a:pt x="49102" y="28573"/>
                  </a:lnTo>
                  <a:lnTo>
                    <a:pt x="49702" y="28633"/>
                  </a:lnTo>
                  <a:lnTo>
                    <a:pt x="49462" y="28693"/>
                  </a:lnTo>
                  <a:lnTo>
                    <a:pt x="48922" y="28813"/>
                  </a:lnTo>
                  <a:lnTo>
                    <a:pt x="48742" y="28753"/>
                  </a:lnTo>
                  <a:lnTo>
                    <a:pt x="48742" y="28693"/>
                  </a:lnTo>
                  <a:lnTo>
                    <a:pt x="48742" y="28633"/>
                  </a:lnTo>
                  <a:lnTo>
                    <a:pt x="48802" y="28453"/>
                  </a:lnTo>
                  <a:close/>
                  <a:moveTo>
                    <a:pt x="41479" y="28813"/>
                  </a:moveTo>
                  <a:lnTo>
                    <a:pt x="41359" y="28873"/>
                  </a:lnTo>
                  <a:lnTo>
                    <a:pt x="41479" y="28873"/>
                  </a:lnTo>
                  <a:lnTo>
                    <a:pt x="41599" y="28813"/>
                  </a:lnTo>
                  <a:close/>
                  <a:moveTo>
                    <a:pt x="48202" y="28813"/>
                  </a:moveTo>
                  <a:lnTo>
                    <a:pt x="48202" y="28933"/>
                  </a:lnTo>
                  <a:lnTo>
                    <a:pt x="48202" y="29053"/>
                  </a:lnTo>
                  <a:lnTo>
                    <a:pt x="48142" y="28873"/>
                  </a:lnTo>
                  <a:lnTo>
                    <a:pt x="48202" y="28813"/>
                  </a:lnTo>
                  <a:close/>
                  <a:moveTo>
                    <a:pt x="52704" y="27672"/>
                  </a:moveTo>
                  <a:lnTo>
                    <a:pt x="52583" y="28152"/>
                  </a:lnTo>
                  <a:lnTo>
                    <a:pt x="52463" y="28693"/>
                  </a:lnTo>
                  <a:lnTo>
                    <a:pt x="52283" y="29233"/>
                  </a:lnTo>
                  <a:lnTo>
                    <a:pt x="52223" y="29053"/>
                  </a:lnTo>
                  <a:lnTo>
                    <a:pt x="52163" y="28693"/>
                  </a:lnTo>
                  <a:lnTo>
                    <a:pt x="52043" y="28573"/>
                  </a:lnTo>
                  <a:lnTo>
                    <a:pt x="52103" y="28513"/>
                  </a:lnTo>
                  <a:lnTo>
                    <a:pt x="52163" y="28513"/>
                  </a:lnTo>
                  <a:lnTo>
                    <a:pt x="52163" y="28453"/>
                  </a:lnTo>
                  <a:lnTo>
                    <a:pt x="52343" y="28212"/>
                  </a:lnTo>
                  <a:lnTo>
                    <a:pt x="52704" y="27672"/>
                  </a:lnTo>
                  <a:close/>
                  <a:moveTo>
                    <a:pt x="48022" y="29173"/>
                  </a:moveTo>
                  <a:lnTo>
                    <a:pt x="48022" y="29353"/>
                  </a:lnTo>
                  <a:lnTo>
                    <a:pt x="48022" y="29473"/>
                  </a:lnTo>
                  <a:lnTo>
                    <a:pt x="48022" y="29533"/>
                  </a:lnTo>
                  <a:lnTo>
                    <a:pt x="47961" y="29293"/>
                  </a:lnTo>
                  <a:lnTo>
                    <a:pt x="48022" y="29173"/>
                  </a:lnTo>
                  <a:close/>
                  <a:moveTo>
                    <a:pt x="57866" y="29233"/>
                  </a:moveTo>
                  <a:lnTo>
                    <a:pt x="58106" y="29353"/>
                  </a:lnTo>
                  <a:lnTo>
                    <a:pt x="58286" y="29413"/>
                  </a:lnTo>
                  <a:lnTo>
                    <a:pt x="58406" y="29533"/>
                  </a:lnTo>
                  <a:lnTo>
                    <a:pt x="58466" y="29533"/>
                  </a:lnTo>
                  <a:lnTo>
                    <a:pt x="58286" y="29593"/>
                  </a:lnTo>
                  <a:lnTo>
                    <a:pt x="57926" y="29293"/>
                  </a:lnTo>
                  <a:lnTo>
                    <a:pt x="57866" y="29233"/>
                  </a:lnTo>
                  <a:close/>
                  <a:moveTo>
                    <a:pt x="47661" y="29593"/>
                  </a:moveTo>
                  <a:lnTo>
                    <a:pt x="47661" y="29653"/>
                  </a:lnTo>
                  <a:lnTo>
                    <a:pt x="47601" y="29713"/>
                  </a:lnTo>
                  <a:lnTo>
                    <a:pt x="47601" y="29653"/>
                  </a:lnTo>
                  <a:lnTo>
                    <a:pt x="47661" y="29593"/>
                  </a:lnTo>
                  <a:close/>
                  <a:moveTo>
                    <a:pt x="48502" y="29713"/>
                  </a:moveTo>
                  <a:lnTo>
                    <a:pt x="48382" y="29893"/>
                  </a:lnTo>
                  <a:lnTo>
                    <a:pt x="48442" y="29893"/>
                  </a:lnTo>
                  <a:lnTo>
                    <a:pt x="48502" y="29713"/>
                  </a:lnTo>
                  <a:close/>
                  <a:moveTo>
                    <a:pt x="48502" y="28513"/>
                  </a:moveTo>
                  <a:lnTo>
                    <a:pt x="48562" y="28693"/>
                  </a:lnTo>
                  <a:lnTo>
                    <a:pt x="48562" y="28993"/>
                  </a:lnTo>
                  <a:lnTo>
                    <a:pt x="48562" y="29233"/>
                  </a:lnTo>
                  <a:lnTo>
                    <a:pt x="48562" y="29533"/>
                  </a:lnTo>
                  <a:lnTo>
                    <a:pt x="48502" y="29713"/>
                  </a:lnTo>
                  <a:lnTo>
                    <a:pt x="48622" y="29533"/>
                  </a:lnTo>
                  <a:lnTo>
                    <a:pt x="48682" y="29233"/>
                  </a:lnTo>
                  <a:lnTo>
                    <a:pt x="48742" y="28813"/>
                  </a:lnTo>
                  <a:lnTo>
                    <a:pt x="48922" y="28873"/>
                  </a:lnTo>
                  <a:lnTo>
                    <a:pt x="50122" y="28873"/>
                  </a:lnTo>
                  <a:lnTo>
                    <a:pt x="50543" y="28753"/>
                  </a:lnTo>
                  <a:lnTo>
                    <a:pt x="50723" y="28633"/>
                  </a:lnTo>
                  <a:lnTo>
                    <a:pt x="50783" y="28813"/>
                  </a:lnTo>
                  <a:lnTo>
                    <a:pt x="50603" y="28873"/>
                  </a:lnTo>
                  <a:lnTo>
                    <a:pt x="50363" y="29053"/>
                  </a:lnTo>
                  <a:lnTo>
                    <a:pt x="49822" y="29293"/>
                  </a:lnTo>
                  <a:lnTo>
                    <a:pt x="49342" y="29413"/>
                  </a:lnTo>
                  <a:lnTo>
                    <a:pt x="49162" y="29413"/>
                  </a:lnTo>
                  <a:lnTo>
                    <a:pt x="49342" y="29473"/>
                  </a:lnTo>
                  <a:lnTo>
                    <a:pt x="50182" y="29473"/>
                  </a:lnTo>
                  <a:lnTo>
                    <a:pt x="50483" y="29353"/>
                  </a:lnTo>
                  <a:lnTo>
                    <a:pt x="50723" y="29293"/>
                  </a:lnTo>
                  <a:lnTo>
                    <a:pt x="50603" y="29353"/>
                  </a:lnTo>
                  <a:lnTo>
                    <a:pt x="50483" y="29413"/>
                  </a:lnTo>
                  <a:lnTo>
                    <a:pt x="50302" y="29533"/>
                  </a:lnTo>
                  <a:lnTo>
                    <a:pt x="49762" y="29773"/>
                  </a:lnTo>
                  <a:lnTo>
                    <a:pt x="49462" y="29833"/>
                  </a:lnTo>
                  <a:lnTo>
                    <a:pt x="48922" y="29833"/>
                  </a:lnTo>
                  <a:lnTo>
                    <a:pt x="49042" y="29893"/>
                  </a:lnTo>
                  <a:lnTo>
                    <a:pt x="49222" y="29893"/>
                  </a:lnTo>
                  <a:lnTo>
                    <a:pt x="49462" y="29953"/>
                  </a:lnTo>
                  <a:lnTo>
                    <a:pt x="50122" y="29953"/>
                  </a:lnTo>
                  <a:lnTo>
                    <a:pt x="50423" y="29893"/>
                  </a:lnTo>
                  <a:lnTo>
                    <a:pt x="50663" y="29773"/>
                  </a:lnTo>
                  <a:lnTo>
                    <a:pt x="50783" y="29713"/>
                  </a:lnTo>
                  <a:lnTo>
                    <a:pt x="50783" y="29833"/>
                  </a:lnTo>
                  <a:lnTo>
                    <a:pt x="50363" y="29953"/>
                  </a:lnTo>
                  <a:lnTo>
                    <a:pt x="50242" y="29953"/>
                  </a:lnTo>
                  <a:lnTo>
                    <a:pt x="50122" y="30013"/>
                  </a:lnTo>
                  <a:lnTo>
                    <a:pt x="49942" y="30013"/>
                  </a:lnTo>
                  <a:lnTo>
                    <a:pt x="49582" y="30073"/>
                  </a:lnTo>
                  <a:lnTo>
                    <a:pt x="49162" y="30073"/>
                  </a:lnTo>
                  <a:lnTo>
                    <a:pt x="48742" y="30013"/>
                  </a:lnTo>
                  <a:lnTo>
                    <a:pt x="48442" y="29953"/>
                  </a:lnTo>
                  <a:lnTo>
                    <a:pt x="48382" y="29893"/>
                  </a:lnTo>
                  <a:lnTo>
                    <a:pt x="48322" y="29893"/>
                  </a:lnTo>
                  <a:lnTo>
                    <a:pt x="48382" y="29533"/>
                  </a:lnTo>
                  <a:lnTo>
                    <a:pt x="48442" y="29053"/>
                  </a:lnTo>
                  <a:lnTo>
                    <a:pt x="48442" y="28813"/>
                  </a:lnTo>
                  <a:lnTo>
                    <a:pt x="48502" y="28573"/>
                  </a:lnTo>
                  <a:lnTo>
                    <a:pt x="48502" y="28513"/>
                  </a:lnTo>
                  <a:close/>
                  <a:moveTo>
                    <a:pt x="50723" y="30253"/>
                  </a:moveTo>
                  <a:lnTo>
                    <a:pt x="50723" y="30373"/>
                  </a:lnTo>
                  <a:lnTo>
                    <a:pt x="50483" y="30373"/>
                  </a:lnTo>
                  <a:lnTo>
                    <a:pt x="50723" y="30253"/>
                  </a:lnTo>
                  <a:close/>
                  <a:moveTo>
                    <a:pt x="54744" y="29173"/>
                  </a:moveTo>
                  <a:lnTo>
                    <a:pt x="54624" y="29473"/>
                  </a:lnTo>
                  <a:lnTo>
                    <a:pt x="54324" y="30253"/>
                  </a:lnTo>
                  <a:lnTo>
                    <a:pt x="53904" y="30373"/>
                  </a:lnTo>
                  <a:lnTo>
                    <a:pt x="54084" y="30133"/>
                  </a:lnTo>
                  <a:lnTo>
                    <a:pt x="54624" y="29353"/>
                  </a:lnTo>
                  <a:lnTo>
                    <a:pt x="54744" y="29173"/>
                  </a:lnTo>
                  <a:close/>
                  <a:moveTo>
                    <a:pt x="48682" y="30433"/>
                  </a:moveTo>
                  <a:lnTo>
                    <a:pt x="48682" y="30433"/>
                  </a:lnTo>
                  <a:lnTo>
                    <a:pt x="48682" y="30433"/>
                  </a:lnTo>
                  <a:close/>
                  <a:moveTo>
                    <a:pt x="54204" y="29053"/>
                  </a:moveTo>
                  <a:lnTo>
                    <a:pt x="53844" y="29953"/>
                  </a:lnTo>
                  <a:lnTo>
                    <a:pt x="53604" y="30373"/>
                  </a:lnTo>
                  <a:lnTo>
                    <a:pt x="53004" y="30493"/>
                  </a:lnTo>
                  <a:lnTo>
                    <a:pt x="53004" y="30493"/>
                  </a:lnTo>
                  <a:lnTo>
                    <a:pt x="53124" y="30313"/>
                  </a:lnTo>
                  <a:lnTo>
                    <a:pt x="53604" y="29593"/>
                  </a:lnTo>
                  <a:lnTo>
                    <a:pt x="53304" y="30193"/>
                  </a:lnTo>
                  <a:lnTo>
                    <a:pt x="53484" y="29953"/>
                  </a:lnTo>
                  <a:lnTo>
                    <a:pt x="53964" y="29473"/>
                  </a:lnTo>
                  <a:lnTo>
                    <a:pt x="54204" y="29053"/>
                  </a:lnTo>
                  <a:close/>
                  <a:moveTo>
                    <a:pt x="38838" y="30493"/>
                  </a:moveTo>
                  <a:lnTo>
                    <a:pt x="38838" y="30493"/>
                  </a:lnTo>
                  <a:lnTo>
                    <a:pt x="38838" y="30493"/>
                  </a:lnTo>
                  <a:close/>
                  <a:moveTo>
                    <a:pt x="52734" y="30463"/>
                  </a:moveTo>
                  <a:lnTo>
                    <a:pt x="52704" y="30553"/>
                  </a:lnTo>
                  <a:lnTo>
                    <a:pt x="52643" y="30553"/>
                  </a:lnTo>
                  <a:lnTo>
                    <a:pt x="52734" y="30463"/>
                  </a:lnTo>
                  <a:close/>
                  <a:moveTo>
                    <a:pt x="53364" y="28152"/>
                  </a:moveTo>
                  <a:lnTo>
                    <a:pt x="53364" y="28212"/>
                  </a:lnTo>
                  <a:lnTo>
                    <a:pt x="53244" y="28753"/>
                  </a:lnTo>
                  <a:lnTo>
                    <a:pt x="53124" y="29353"/>
                  </a:lnTo>
                  <a:lnTo>
                    <a:pt x="53004" y="29653"/>
                  </a:lnTo>
                  <a:lnTo>
                    <a:pt x="52944" y="29893"/>
                  </a:lnTo>
                  <a:lnTo>
                    <a:pt x="52764" y="30013"/>
                  </a:lnTo>
                  <a:lnTo>
                    <a:pt x="52583" y="30193"/>
                  </a:lnTo>
                  <a:lnTo>
                    <a:pt x="52523" y="30253"/>
                  </a:lnTo>
                  <a:lnTo>
                    <a:pt x="52523" y="30253"/>
                  </a:lnTo>
                  <a:lnTo>
                    <a:pt x="52643" y="30193"/>
                  </a:lnTo>
                  <a:lnTo>
                    <a:pt x="52824" y="30133"/>
                  </a:lnTo>
                  <a:lnTo>
                    <a:pt x="52704" y="30373"/>
                  </a:lnTo>
                  <a:lnTo>
                    <a:pt x="52583" y="30553"/>
                  </a:lnTo>
                  <a:lnTo>
                    <a:pt x="52343" y="30613"/>
                  </a:lnTo>
                  <a:lnTo>
                    <a:pt x="52223" y="30193"/>
                  </a:lnTo>
                  <a:lnTo>
                    <a:pt x="52223" y="29833"/>
                  </a:lnTo>
                  <a:lnTo>
                    <a:pt x="52283" y="29893"/>
                  </a:lnTo>
                  <a:lnTo>
                    <a:pt x="52343" y="29953"/>
                  </a:lnTo>
                  <a:lnTo>
                    <a:pt x="52343" y="29833"/>
                  </a:lnTo>
                  <a:lnTo>
                    <a:pt x="52223" y="29533"/>
                  </a:lnTo>
                  <a:lnTo>
                    <a:pt x="52283" y="29473"/>
                  </a:lnTo>
                  <a:lnTo>
                    <a:pt x="52403" y="29593"/>
                  </a:lnTo>
                  <a:lnTo>
                    <a:pt x="52343" y="29413"/>
                  </a:lnTo>
                  <a:lnTo>
                    <a:pt x="52643" y="28933"/>
                  </a:lnTo>
                  <a:lnTo>
                    <a:pt x="52764" y="28813"/>
                  </a:lnTo>
                  <a:lnTo>
                    <a:pt x="53184" y="28393"/>
                  </a:lnTo>
                  <a:lnTo>
                    <a:pt x="53364" y="28152"/>
                  </a:lnTo>
                  <a:close/>
                  <a:moveTo>
                    <a:pt x="47001" y="30613"/>
                  </a:moveTo>
                  <a:lnTo>
                    <a:pt x="46941" y="30734"/>
                  </a:lnTo>
                  <a:lnTo>
                    <a:pt x="46941" y="30673"/>
                  </a:lnTo>
                  <a:lnTo>
                    <a:pt x="47001" y="30613"/>
                  </a:lnTo>
                  <a:close/>
                  <a:moveTo>
                    <a:pt x="47721" y="30854"/>
                  </a:moveTo>
                  <a:lnTo>
                    <a:pt x="47721" y="30854"/>
                  </a:lnTo>
                  <a:lnTo>
                    <a:pt x="47721" y="30854"/>
                  </a:lnTo>
                  <a:close/>
                  <a:moveTo>
                    <a:pt x="50182" y="30734"/>
                  </a:moveTo>
                  <a:lnTo>
                    <a:pt x="50483" y="30794"/>
                  </a:lnTo>
                  <a:lnTo>
                    <a:pt x="50603" y="30794"/>
                  </a:lnTo>
                  <a:lnTo>
                    <a:pt x="50543" y="30854"/>
                  </a:lnTo>
                  <a:lnTo>
                    <a:pt x="50483" y="30854"/>
                  </a:lnTo>
                  <a:lnTo>
                    <a:pt x="50182" y="30734"/>
                  </a:lnTo>
                  <a:close/>
                  <a:moveTo>
                    <a:pt x="49222" y="30433"/>
                  </a:moveTo>
                  <a:lnTo>
                    <a:pt x="49342" y="30493"/>
                  </a:lnTo>
                  <a:lnTo>
                    <a:pt x="49642" y="30673"/>
                  </a:lnTo>
                  <a:lnTo>
                    <a:pt x="49978" y="30914"/>
                  </a:lnTo>
                  <a:lnTo>
                    <a:pt x="49978" y="30914"/>
                  </a:lnTo>
                  <a:lnTo>
                    <a:pt x="49402" y="30673"/>
                  </a:lnTo>
                  <a:lnTo>
                    <a:pt x="49222" y="30433"/>
                  </a:lnTo>
                  <a:close/>
                  <a:moveTo>
                    <a:pt x="48262" y="29353"/>
                  </a:moveTo>
                  <a:lnTo>
                    <a:pt x="48262" y="29533"/>
                  </a:lnTo>
                  <a:lnTo>
                    <a:pt x="48262" y="29893"/>
                  </a:lnTo>
                  <a:lnTo>
                    <a:pt x="48262" y="29953"/>
                  </a:lnTo>
                  <a:lnTo>
                    <a:pt x="48322" y="29953"/>
                  </a:lnTo>
                  <a:lnTo>
                    <a:pt x="48382" y="30013"/>
                  </a:lnTo>
                  <a:lnTo>
                    <a:pt x="48862" y="30193"/>
                  </a:lnTo>
                  <a:lnTo>
                    <a:pt x="48922" y="30253"/>
                  </a:lnTo>
                  <a:lnTo>
                    <a:pt x="49042" y="30313"/>
                  </a:lnTo>
                  <a:lnTo>
                    <a:pt x="49102" y="30373"/>
                  </a:lnTo>
                  <a:lnTo>
                    <a:pt x="49162" y="30553"/>
                  </a:lnTo>
                  <a:lnTo>
                    <a:pt x="48622" y="30253"/>
                  </a:lnTo>
                  <a:lnTo>
                    <a:pt x="48442" y="30133"/>
                  </a:lnTo>
                  <a:lnTo>
                    <a:pt x="48622" y="30313"/>
                  </a:lnTo>
                  <a:lnTo>
                    <a:pt x="48922" y="30613"/>
                  </a:lnTo>
                  <a:lnTo>
                    <a:pt x="48682" y="30433"/>
                  </a:lnTo>
                  <a:lnTo>
                    <a:pt x="48802" y="30613"/>
                  </a:lnTo>
                  <a:lnTo>
                    <a:pt x="49042" y="30854"/>
                  </a:lnTo>
                  <a:lnTo>
                    <a:pt x="49042" y="30914"/>
                  </a:lnTo>
                  <a:lnTo>
                    <a:pt x="49162" y="31154"/>
                  </a:lnTo>
                  <a:lnTo>
                    <a:pt x="49102" y="31214"/>
                  </a:lnTo>
                  <a:lnTo>
                    <a:pt x="48622" y="30854"/>
                  </a:lnTo>
                  <a:lnTo>
                    <a:pt x="48082" y="30313"/>
                  </a:lnTo>
                  <a:lnTo>
                    <a:pt x="48022" y="30313"/>
                  </a:lnTo>
                  <a:lnTo>
                    <a:pt x="48082" y="30133"/>
                  </a:lnTo>
                  <a:lnTo>
                    <a:pt x="48202" y="29833"/>
                  </a:lnTo>
                  <a:lnTo>
                    <a:pt x="48262" y="29353"/>
                  </a:lnTo>
                  <a:close/>
                  <a:moveTo>
                    <a:pt x="48382" y="30854"/>
                  </a:moveTo>
                  <a:lnTo>
                    <a:pt x="48502" y="30974"/>
                  </a:lnTo>
                  <a:lnTo>
                    <a:pt x="48742" y="31274"/>
                  </a:lnTo>
                  <a:lnTo>
                    <a:pt x="48682" y="31274"/>
                  </a:lnTo>
                  <a:lnTo>
                    <a:pt x="48382" y="30854"/>
                  </a:lnTo>
                  <a:close/>
                  <a:moveTo>
                    <a:pt x="44720" y="31334"/>
                  </a:moveTo>
                  <a:lnTo>
                    <a:pt x="44720" y="31334"/>
                  </a:lnTo>
                  <a:lnTo>
                    <a:pt x="44720" y="31334"/>
                  </a:lnTo>
                  <a:close/>
                  <a:moveTo>
                    <a:pt x="48022" y="30373"/>
                  </a:moveTo>
                  <a:lnTo>
                    <a:pt x="48262" y="30673"/>
                  </a:lnTo>
                  <a:lnTo>
                    <a:pt x="48322" y="30914"/>
                  </a:lnTo>
                  <a:lnTo>
                    <a:pt x="48502" y="31274"/>
                  </a:lnTo>
                  <a:lnTo>
                    <a:pt x="48442" y="31334"/>
                  </a:lnTo>
                  <a:lnTo>
                    <a:pt x="47901" y="30734"/>
                  </a:lnTo>
                  <a:lnTo>
                    <a:pt x="47841" y="30613"/>
                  </a:lnTo>
                  <a:lnTo>
                    <a:pt x="47901" y="30553"/>
                  </a:lnTo>
                  <a:lnTo>
                    <a:pt x="48022" y="30373"/>
                  </a:lnTo>
                  <a:close/>
                  <a:moveTo>
                    <a:pt x="45801" y="31334"/>
                  </a:moveTo>
                  <a:lnTo>
                    <a:pt x="45741" y="31394"/>
                  </a:lnTo>
                  <a:lnTo>
                    <a:pt x="45681" y="31394"/>
                  </a:lnTo>
                  <a:lnTo>
                    <a:pt x="45801" y="31334"/>
                  </a:lnTo>
                  <a:close/>
                  <a:moveTo>
                    <a:pt x="58706" y="30974"/>
                  </a:moveTo>
                  <a:lnTo>
                    <a:pt x="58766" y="31034"/>
                  </a:lnTo>
                  <a:lnTo>
                    <a:pt x="59246" y="31394"/>
                  </a:lnTo>
                  <a:lnTo>
                    <a:pt x="58946" y="31394"/>
                  </a:lnTo>
                  <a:lnTo>
                    <a:pt x="58706" y="30974"/>
                  </a:lnTo>
                  <a:close/>
                  <a:moveTo>
                    <a:pt x="47661" y="31394"/>
                  </a:moveTo>
                  <a:lnTo>
                    <a:pt x="47661" y="31394"/>
                  </a:lnTo>
                  <a:lnTo>
                    <a:pt x="47661" y="31394"/>
                  </a:lnTo>
                  <a:close/>
                  <a:moveTo>
                    <a:pt x="58406" y="31454"/>
                  </a:moveTo>
                  <a:lnTo>
                    <a:pt x="58466" y="31514"/>
                  </a:lnTo>
                  <a:lnTo>
                    <a:pt x="58406" y="31514"/>
                  </a:lnTo>
                  <a:lnTo>
                    <a:pt x="58406" y="31454"/>
                  </a:lnTo>
                  <a:close/>
                  <a:moveTo>
                    <a:pt x="47841" y="29833"/>
                  </a:moveTo>
                  <a:lnTo>
                    <a:pt x="47841" y="30133"/>
                  </a:lnTo>
                  <a:lnTo>
                    <a:pt x="47781" y="30433"/>
                  </a:lnTo>
                  <a:lnTo>
                    <a:pt x="47781" y="30553"/>
                  </a:lnTo>
                  <a:lnTo>
                    <a:pt x="47721" y="30854"/>
                  </a:lnTo>
                  <a:lnTo>
                    <a:pt x="47841" y="30734"/>
                  </a:lnTo>
                  <a:lnTo>
                    <a:pt x="47841" y="30794"/>
                  </a:lnTo>
                  <a:lnTo>
                    <a:pt x="48202" y="31334"/>
                  </a:lnTo>
                  <a:lnTo>
                    <a:pt x="47721" y="31454"/>
                  </a:lnTo>
                  <a:lnTo>
                    <a:pt x="47661" y="31394"/>
                  </a:lnTo>
                  <a:lnTo>
                    <a:pt x="47661" y="31454"/>
                  </a:lnTo>
                  <a:lnTo>
                    <a:pt x="46941" y="31574"/>
                  </a:lnTo>
                  <a:lnTo>
                    <a:pt x="47001" y="31454"/>
                  </a:lnTo>
                  <a:lnTo>
                    <a:pt x="47061" y="31334"/>
                  </a:lnTo>
                  <a:lnTo>
                    <a:pt x="47001" y="31334"/>
                  </a:lnTo>
                  <a:lnTo>
                    <a:pt x="47181" y="30854"/>
                  </a:lnTo>
                  <a:lnTo>
                    <a:pt x="47181" y="30794"/>
                  </a:lnTo>
                  <a:lnTo>
                    <a:pt x="47241" y="30734"/>
                  </a:lnTo>
                  <a:lnTo>
                    <a:pt x="47301" y="30553"/>
                  </a:lnTo>
                  <a:lnTo>
                    <a:pt x="47241" y="30914"/>
                  </a:lnTo>
                  <a:lnTo>
                    <a:pt x="47061" y="31334"/>
                  </a:lnTo>
                  <a:lnTo>
                    <a:pt x="47301" y="30914"/>
                  </a:lnTo>
                  <a:lnTo>
                    <a:pt x="47541" y="30373"/>
                  </a:lnTo>
                  <a:lnTo>
                    <a:pt x="47661" y="30253"/>
                  </a:lnTo>
                  <a:lnTo>
                    <a:pt x="47781" y="29893"/>
                  </a:lnTo>
                  <a:lnTo>
                    <a:pt x="47841" y="29833"/>
                  </a:lnTo>
                  <a:close/>
                  <a:moveTo>
                    <a:pt x="46821" y="31394"/>
                  </a:moveTo>
                  <a:lnTo>
                    <a:pt x="46761" y="31574"/>
                  </a:lnTo>
                  <a:lnTo>
                    <a:pt x="46701" y="31634"/>
                  </a:lnTo>
                  <a:lnTo>
                    <a:pt x="46701" y="31634"/>
                  </a:lnTo>
                  <a:lnTo>
                    <a:pt x="46821" y="31394"/>
                  </a:lnTo>
                  <a:close/>
                  <a:moveTo>
                    <a:pt x="46401" y="31334"/>
                  </a:moveTo>
                  <a:lnTo>
                    <a:pt x="46281" y="31694"/>
                  </a:lnTo>
                  <a:lnTo>
                    <a:pt x="46221" y="31694"/>
                  </a:lnTo>
                  <a:lnTo>
                    <a:pt x="46221" y="31634"/>
                  </a:lnTo>
                  <a:lnTo>
                    <a:pt x="46161" y="31574"/>
                  </a:lnTo>
                  <a:lnTo>
                    <a:pt x="46401" y="31334"/>
                  </a:lnTo>
                  <a:close/>
                  <a:moveTo>
                    <a:pt x="56005" y="31274"/>
                  </a:moveTo>
                  <a:lnTo>
                    <a:pt x="56005" y="31394"/>
                  </a:lnTo>
                  <a:lnTo>
                    <a:pt x="56005" y="31934"/>
                  </a:lnTo>
                  <a:lnTo>
                    <a:pt x="55645" y="31994"/>
                  </a:lnTo>
                  <a:lnTo>
                    <a:pt x="55645" y="31994"/>
                  </a:lnTo>
                  <a:lnTo>
                    <a:pt x="55765" y="31814"/>
                  </a:lnTo>
                  <a:lnTo>
                    <a:pt x="56005" y="31274"/>
                  </a:lnTo>
                  <a:close/>
                  <a:moveTo>
                    <a:pt x="48622" y="32114"/>
                  </a:moveTo>
                  <a:lnTo>
                    <a:pt x="48682" y="32234"/>
                  </a:lnTo>
                  <a:lnTo>
                    <a:pt x="48562" y="32114"/>
                  </a:lnTo>
                  <a:close/>
                  <a:moveTo>
                    <a:pt x="49462" y="31994"/>
                  </a:moveTo>
                  <a:lnTo>
                    <a:pt x="49762" y="32174"/>
                  </a:lnTo>
                  <a:lnTo>
                    <a:pt x="49822" y="32234"/>
                  </a:lnTo>
                  <a:lnTo>
                    <a:pt x="49702" y="32174"/>
                  </a:lnTo>
                  <a:lnTo>
                    <a:pt x="49462" y="31994"/>
                  </a:lnTo>
                  <a:close/>
                  <a:moveTo>
                    <a:pt x="47061" y="26892"/>
                  </a:moveTo>
                  <a:lnTo>
                    <a:pt x="47181" y="27012"/>
                  </a:lnTo>
                  <a:lnTo>
                    <a:pt x="46701" y="27372"/>
                  </a:lnTo>
                  <a:lnTo>
                    <a:pt x="47241" y="27072"/>
                  </a:lnTo>
                  <a:lnTo>
                    <a:pt x="47301" y="27132"/>
                  </a:lnTo>
                  <a:lnTo>
                    <a:pt x="47301" y="27072"/>
                  </a:lnTo>
                  <a:lnTo>
                    <a:pt x="47361" y="27012"/>
                  </a:lnTo>
                  <a:lnTo>
                    <a:pt x="47601" y="26892"/>
                  </a:lnTo>
                  <a:lnTo>
                    <a:pt x="47541" y="26952"/>
                  </a:lnTo>
                  <a:lnTo>
                    <a:pt x="47241" y="27252"/>
                  </a:lnTo>
                  <a:lnTo>
                    <a:pt x="46761" y="27612"/>
                  </a:lnTo>
                  <a:lnTo>
                    <a:pt x="46341" y="27912"/>
                  </a:lnTo>
                  <a:lnTo>
                    <a:pt x="46821" y="27672"/>
                  </a:lnTo>
                  <a:lnTo>
                    <a:pt x="46881" y="27672"/>
                  </a:lnTo>
                  <a:lnTo>
                    <a:pt x="46701" y="27792"/>
                  </a:lnTo>
                  <a:lnTo>
                    <a:pt x="46341" y="28152"/>
                  </a:lnTo>
                  <a:lnTo>
                    <a:pt x="46161" y="28332"/>
                  </a:lnTo>
                  <a:lnTo>
                    <a:pt x="46341" y="28212"/>
                  </a:lnTo>
                  <a:lnTo>
                    <a:pt x="46761" y="27912"/>
                  </a:lnTo>
                  <a:lnTo>
                    <a:pt x="47001" y="27792"/>
                  </a:lnTo>
                  <a:lnTo>
                    <a:pt x="46641" y="28092"/>
                  </a:lnTo>
                  <a:lnTo>
                    <a:pt x="46221" y="28393"/>
                  </a:lnTo>
                  <a:lnTo>
                    <a:pt x="46041" y="28573"/>
                  </a:lnTo>
                  <a:lnTo>
                    <a:pt x="46221" y="28453"/>
                  </a:lnTo>
                  <a:lnTo>
                    <a:pt x="46701" y="28152"/>
                  </a:lnTo>
                  <a:lnTo>
                    <a:pt x="47481" y="27672"/>
                  </a:lnTo>
                  <a:lnTo>
                    <a:pt x="47661" y="27552"/>
                  </a:lnTo>
                  <a:lnTo>
                    <a:pt x="47601" y="27612"/>
                  </a:lnTo>
                  <a:lnTo>
                    <a:pt x="47361" y="27852"/>
                  </a:lnTo>
                  <a:lnTo>
                    <a:pt x="47121" y="28092"/>
                  </a:lnTo>
                  <a:lnTo>
                    <a:pt x="46581" y="28513"/>
                  </a:lnTo>
                  <a:lnTo>
                    <a:pt x="46101" y="28813"/>
                  </a:lnTo>
                  <a:lnTo>
                    <a:pt x="46641" y="28573"/>
                  </a:lnTo>
                  <a:lnTo>
                    <a:pt x="47201" y="28292"/>
                  </a:lnTo>
                  <a:lnTo>
                    <a:pt x="47061" y="28393"/>
                  </a:lnTo>
                  <a:lnTo>
                    <a:pt x="46281" y="28993"/>
                  </a:lnTo>
                  <a:lnTo>
                    <a:pt x="45560" y="29473"/>
                  </a:lnTo>
                  <a:lnTo>
                    <a:pt x="45801" y="29353"/>
                  </a:lnTo>
                  <a:lnTo>
                    <a:pt x="46341" y="29113"/>
                  </a:lnTo>
                  <a:lnTo>
                    <a:pt x="46881" y="28753"/>
                  </a:lnTo>
                  <a:lnTo>
                    <a:pt x="46581" y="29053"/>
                  </a:lnTo>
                  <a:lnTo>
                    <a:pt x="46041" y="29413"/>
                  </a:lnTo>
                  <a:lnTo>
                    <a:pt x="45741" y="29593"/>
                  </a:lnTo>
                  <a:lnTo>
                    <a:pt x="45440" y="29713"/>
                  </a:lnTo>
                  <a:lnTo>
                    <a:pt x="45260" y="29773"/>
                  </a:lnTo>
                  <a:lnTo>
                    <a:pt x="45500" y="29773"/>
                  </a:lnTo>
                  <a:lnTo>
                    <a:pt x="45741" y="29653"/>
                  </a:lnTo>
                  <a:lnTo>
                    <a:pt x="46101" y="29533"/>
                  </a:lnTo>
                  <a:lnTo>
                    <a:pt x="46701" y="29173"/>
                  </a:lnTo>
                  <a:lnTo>
                    <a:pt x="47061" y="28933"/>
                  </a:lnTo>
                  <a:lnTo>
                    <a:pt x="46941" y="29053"/>
                  </a:lnTo>
                  <a:lnTo>
                    <a:pt x="46821" y="29173"/>
                  </a:lnTo>
                  <a:lnTo>
                    <a:pt x="46281" y="29533"/>
                  </a:lnTo>
                  <a:lnTo>
                    <a:pt x="46161" y="29593"/>
                  </a:lnTo>
                  <a:lnTo>
                    <a:pt x="45981" y="29713"/>
                  </a:lnTo>
                  <a:lnTo>
                    <a:pt x="45320" y="30013"/>
                  </a:lnTo>
                  <a:lnTo>
                    <a:pt x="44720" y="30133"/>
                  </a:lnTo>
                  <a:lnTo>
                    <a:pt x="44480" y="30193"/>
                  </a:lnTo>
                  <a:lnTo>
                    <a:pt x="44720" y="30193"/>
                  </a:lnTo>
                  <a:lnTo>
                    <a:pt x="45380" y="30133"/>
                  </a:lnTo>
                  <a:lnTo>
                    <a:pt x="45741" y="30013"/>
                  </a:lnTo>
                  <a:lnTo>
                    <a:pt x="45921" y="29953"/>
                  </a:lnTo>
                  <a:lnTo>
                    <a:pt x="45620" y="30133"/>
                  </a:lnTo>
                  <a:lnTo>
                    <a:pt x="45080" y="30373"/>
                  </a:lnTo>
                  <a:lnTo>
                    <a:pt x="44540" y="30553"/>
                  </a:lnTo>
                  <a:lnTo>
                    <a:pt x="45080" y="30493"/>
                  </a:lnTo>
                  <a:lnTo>
                    <a:pt x="45681" y="30313"/>
                  </a:lnTo>
                  <a:lnTo>
                    <a:pt x="45801" y="30313"/>
                  </a:lnTo>
                  <a:lnTo>
                    <a:pt x="46041" y="30253"/>
                  </a:lnTo>
                  <a:lnTo>
                    <a:pt x="46041" y="30253"/>
                  </a:lnTo>
                  <a:lnTo>
                    <a:pt x="45981" y="30313"/>
                  </a:lnTo>
                  <a:lnTo>
                    <a:pt x="45801" y="30433"/>
                  </a:lnTo>
                  <a:lnTo>
                    <a:pt x="45620" y="30553"/>
                  </a:lnTo>
                  <a:lnTo>
                    <a:pt x="45200" y="30734"/>
                  </a:lnTo>
                  <a:lnTo>
                    <a:pt x="44960" y="30794"/>
                  </a:lnTo>
                  <a:lnTo>
                    <a:pt x="45200" y="30794"/>
                  </a:lnTo>
                  <a:lnTo>
                    <a:pt x="45140" y="30854"/>
                  </a:lnTo>
                  <a:lnTo>
                    <a:pt x="44660" y="30974"/>
                  </a:lnTo>
                  <a:lnTo>
                    <a:pt x="44660" y="30974"/>
                  </a:lnTo>
                  <a:lnTo>
                    <a:pt x="45140" y="30914"/>
                  </a:lnTo>
                  <a:lnTo>
                    <a:pt x="45260" y="30914"/>
                  </a:lnTo>
                  <a:lnTo>
                    <a:pt x="45440" y="30854"/>
                  </a:lnTo>
                  <a:lnTo>
                    <a:pt x="45741" y="30794"/>
                  </a:lnTo>
                  <a:lnTo>
                    <a:pt x="46041" y="30613"/>
                  </a:lnTo>
                  <a:lnTo>
                    <a:pt x="45981" y="30673"/>
                  </a:lnTo>
                  <a:lnTo>
                    <a:pt x="45681" y="30854"/>
                  </a:lnTo>
                  <a:lnTo>
                    <a:pt x="45200" y="31094"/>
                  </a:lnTo>
                  <a:lnTo>
                    <a:pt x="44720" y="31334"/>
                  </a:lnTo>
                  <a:lnTo>
                    <a:pt x="45260" y="31214"/>
                  </a:lnTo>
                  <a:lnTo>
                    <a:pt x="45500" y="31154"/>
                  </a:lnTo>
                  <a:lnTo>
                    <a:pt x="45080" y="31454"/>
                  </a:lnTo>
                  <a:lnTo>
                    <a:pt x="44900" y="31634"/>
                  </a:lnTo>
                  <a:lnTo>
                    <a:pt x="44900" y="31634"/>
                  </a:lnTo>
                  <a:lnTo>
                    <a:pt x="45140" y="31514"/>
                  </a:lnTo>
                  <a:lnTo>
                    <a:pt x="44960" y="31634"/>
                  </a:lnTo>
                  <a:lnTo>
                    <a:pt x="44540" y="31874"/>
                  </a:lnTo>
                  <a:lnTo>
                    <a:pt x="44360" y="31934"/>
                  </a:lnTo>
                  <a:lnTo>
                    <a:pt x="44540" y="31934"/>
                  </a:lnTo>
                  <a:lnTo>
                    <a:pt x="44900" y="31814"/>
                  </a:lnTo>
                  <a:lnTo>
                    <a:pt x="45020" y="31814"/>
                  </a:lnTo>
                  <a:lnTo>
                    <a:pt x="44660" y="31994"/>
                  </a:lnTo>
                  <a:lnTo>
                    <a:pt x="42859" y="32294"/>
                  </a:lnTo>
                  <a:lnTo>
                    <a:pt x="42859" y="32294"/>
                  </a:lnTo>
                  <a:lnTo>
                    <a:pt x="43640" y="31034"/>
                  </a:lnTo>
                  <a:lnTo>
                    <a:pt x="44480" y="29833"/>
                  </a:lnTo>
                  <a:lnTo>
                    <a:pt x="45380" y="28693"/>
                  </a:lnTo>
                  <a:lnTo>
                    <a:pt x="46281" y="27612"/>
                  </a:lnTo>
                  <a:lnTo>
                    <a:pt x="46401" y="27672"/>
                  </a:lnTo>
                  <a:lnTo>
                    <a:pt x="46401" y="27672"/>
                  </a:lnTo>
                  <a:lnTo>
                    <a:pt x="46341" y="27612"/>
                  </a:lnTo>
                  <a:lnTo>
                    <a:pt x="47001" y="26892"/>
                  </a:lnTo>
                  <a:close/>
                  <a:moveTo>
                    <a:pt x="55705" y="30854"/>
                  </a:moveTo>
                  <a:lnTo>
                    <a:pt x="55525" y="31754"/>
                  </a:lnTo>
                  <a:lnTo>
                    <a:pt x="55405" y="32054"/>
                  </a:lnTo>
                  <a:lnTo>
                    <a:pt x="52283" y="32594"/>
                  </a:lnTo>
                  <a:lnTo>
                    <a:pt x="52283" y="31694"/>
                  </a:lnTo>
                  <a:lnTo>
                    <a:pt x="52403" y="31874"/>
                  </a:lnTo>
                  <a:lnTo>
                    <a:pt x="52343" y="31694"/>
                  </a:lnTo>
                  <a:lnTo>
                    <a:pt x="52343" y="31454"/>
                  </a:lnTo>
                  <a:lnTo>
                    <a:pt x="54324" y="31094"/>
                  </a:lnTo>
                  <a:lnTo>
                    <a:pt x="54204" y="31274"/>
                  </a:lnTo>
                  <a:lnTo>
                    <a:pt x="53904" y="31754"/>
                  </a:lnTo>
                  <a:lnTo>
                    <a:pt x="53604" y="32114"/>
                  </a:lnTo>
                  <a:lnTo>
                    <a:pt x="53304" y="32294"/>
                  </a:lnTo>
                  <a:lnTo>
                    <a:pt x="53244" y="32354"/>
                  </a:lnTo>
                  <a:lnTo>
                    <a:pt x="53244" y="32354"/>
                  </a:lnTo>
                  <a:lnTo>
                    <a:pt x="53364" y="32294"/>
                  </a:lnTo>
                  <a:lnTo>
                    <a:pt x="53664" y="32174"/>
                  </a:lnTo>
                  <a:lnTo>
                    <a:pt x="54024" y="31874"/>
                  </a:lnTo>
                  <a:lnTo>
                    <a:pt x="54444" y="31454"/>
                  </a:lnTo>
                  <a:lnTo>
                    <a:pt x="54804" y="31034"/>
                  </a:lnTo>
                  <a:lnTo>
                    <a:pt x="55045" y="30974"/>
                  </a:lnTo>
                  <a:lnTo>
                    <a:pt x="55045" y="31034"/>
                  </a:lnTo>
                  <a:lnTo>
                    <a:pt x="54864" y="31394"/>
                  </a:lnTo>
                  <a:lnTo>
                    <a:pt x="54624" y="31694"/>
                  </a:lnTo>
                  <a:lnTo>
                    <a:pt x="54504" y="31934"/>
                  </a:lnTo>
                  <a:lnTo>
                    <a:pt x="54684" y="31754"/>
                  </a:lnTo>
                  <a:lnTo>
                    <a:pt x="54984" y="31514"/>
                  </a:lnTo>
                  <a:lnTo>
                    <a:pt x="55285" y="31214"/>
                  </a:lnTo>
                  <a:lnTo>
                    <a:pt x="55525" y="30914"/>
                  </a:lnTo>
                  <a:lnTo>
                    <a:pt x="55705" y="30854"/>
                  </a:lnTo>
                  <a:close/>
                  <a:moveTo>
                    <a:pt x="51983" y="32054"/>
                  </a:moveTo>
                  <a:lnTo>
                    <a:pt x="52103" y="32654"/>
                  </a:lnTo>
                  <a:lnTo>
                    <a:pt x="51923" y="32654"/>
                  </a:lnTo>
                  <a:lnTo>
                    <a:pt x="51983" y="32054"/>
                  </a:lnTo>
                  <a:close/>
                  <a:moveTo>
                    <a:pt x="48202" y="32174"/>
                  </a:moveTo>
                  <a:lnTo>
                    <a:pt x="48802" y="32714"/>
                  </a:lnTo>
                  <a:lnTo>
                    <a:pt x="48982" y="32834"/>
                  </a:lnTo>
                  <a:lnTo>
                    <a:pt x="48322" y="32594"/>
                  </a:lnTo>
                  <a:lnTo>
                    <a:pt x="48082" y="32414"/>
                  </a:lnTo>
                  <a:lnTo>
                    <a:pt x="47841" y="32234"/>
                  </a:lnTo>
                  <a:lnTo>
                    <a:pt x="48202" y="32174"/>
                  </a:lnTo>
                  <a:close/>
                  <a:moveTo>
                    <a:pt x="34816" y="32954"/>
                  </a:moveTo>
                  <a:lnTo>
                    <a:pt x="34816" y="32954"/>
                  </a:lnTo>
                  <a:lnTo>
                    <a:pt x="34816" y="32954"/>
                  </a:lnTo>
                  <a:close/>
                  <a:moveTo>
                    <a:pt x="54924" y="32954"/>
                  </a:moveTo>
                  <a:lnTo>
                    <a:pt x="54804" y="33075"/>
                  </a:lnTo>
                  <a:lnTo>
                    <a:pt x="54924" y="33014"/>
                  </a:lnTo>
                  <a:lnTo>
                    <a:pt x="54924" y="32954"/>
                  </a:lnTo>
                  <a:close/>
                  <a:moveTo>
                    <a:pt x="44300" y="32954"/>
                  </a:moveTo>
                  <a:lnTo>
                    <a:pt x="44180" y="33075"/>
                  </a:lnTo>
                  <a:lnTo>
                    <a:pt x="43940" y="33075"/>
                  </a:lnTo>
                  <a:lnTo>
                    <a:pt x="43580" y="33135"/>
                  </a:lnTo>
                  <a:lnTo>
                    <a:pt x="42859" y="33255"/>
                  </a:lnTo>
                  <a:lnTo>
                    <a:pt x="42439" y="33195"/>
                  </a:lnTo>
                  <a:lnTo>
                    <a:pt x="42379" y="33195"/>
                  </a:lnTo>
                  <a:lnTo>
                    <a:pt x="43400" y="33014"/>
                  </a:lnTo>
                  <a:lnTo>
                    <a:pt x="43760" y="33014"/>
                  </a:lnTo>
                  <a:lnTo>
                    <a:pt x="44300" y="32954"/>
                  </a:lnTo>
                  <a:close/>
                  <a:moveTo>
                    <a:pt x="58346" y="32354"/>
                  </a:moveTo>
                  <a:lnTo>
                    <a:pt x="58766" y="33075"/>
                  </a:lnTo>
                  <a:lnTo>
                    <a:pt x="58946" y="33375"/>
                  </a:lnTo>
                  <a:lnTo>
                    <a:pt x="58166" y="33555"/>
                  </a:lnTo>
                  <a:lnTo>
                    <a:pt x="58166" y="33075"/>
                  </a:lnTo>
                  <a:lnTo>
                    <a:pt x="58106" y="32594"/>
                  </a:lnTo>
                  <a:lnTo>
                    <a:pt x="58046" y="32414"/>
                  </a:lnTo>
                  <a:lnTo>
                    <a:pt x="58346" y="32354"/>
                  </a:lnTo>
                  <a:close/>
                  <a:moveTo>
                    <a:pt x="57746" y="32474"/>
                  </a:moveTo>
                  <a:lnTo>
                    <a:pt x="57806" y="32654"/>
                  </a:lnTo>
                  <a:lnTo>
                    <a:pt x="57986" y="33135"/>
                  </a:lnTo>
                  <a:lnTo>
                    <a:pt x="58046" y="33555"/>
                  </a:lnTo>
                  <a:lnTo>
                    <a:pt x="57626" y="33615"/>
                  </a:lnTo>
                  <a:lnTo>
                    <a:pt x="57686" y="32654"/>
                  </a:lnTo>
                  <a:lnTo>
                    <a:pt x="57686" y="32474"/>
                  </a:lnTo>
                  <a:close/>
                  <a:moveTo>
                    <a:pt x="57205" y="32894"/>
                  </a:moveTo>
                  <a:lnTo>
                    <a:pt x="57265" y="33675"/>
                  </a:lnTo>
                  <a:lnTo>
                    <a:pt x="56905" y="33735"/>
                  </a:lnTo>
                  <a:lnTo>
                    <a:pt x="57205" y="32894"/>
                  </a:lnTo>
                  <a:close/>
                  <a:moveTo>
                    <a:pt x="56845" y="32654"/>
                  </a:moveTo>
                  <a:lnTo>
                    <a:pt x="56785" y="33135"/>
                  </a:lnTo>
                  <a:lnTo>
                    <a:pt x="56665" y="33675"/>
                  </a:lnTo>
                  <a:lnTo>
                    <a:pt x="56605" y="33795"/>
                  </a:lnTo>
                  <a:lnTo>
                    <a:pt x="55892" y="33904"/>
                  </a:lnTo>
                  <a:lnTo>
                    <a:pt x="55892" y="33904"/>
                  </a:lnTo>
                  <a:lnTo>
                    <a:pt x="56185" y="33495"/>
                  </a:lnTo>
                  <a:lnTo>
                    <a:pt x="56485" y="32954"/>
                  </a:lnTo>
                  <a:lnTo>
                    <a:pt x="56605" y="32654"/>
                  </a:lnTo>
                  <a:close/>
                  <a:moveTo>
                    <a:pt x="47781" y="32234"/>
                  </a:moveTo>
                  <a:lnTo>
                    <a:pt x="47961" y="32474"/>
                  </a:lnTo>
                  <a:lnTo>
                    <a:pt x="48202" y="32774"/>
                  </a:lnTo>
                  <a:lnTo>
                    <a:pt x="48802" y="33195"/>
                  </a:lnTo>
                  <a:lnTo>
                    <a:pt x="48862" y="33195"/>
                  </a:lnTo>
                  <a:lnTo>
                    <a:pt x="48262" y="33315"/>
                  </a:lnTo>
                  <a:lnTo>
                    <a:pt x="48142" y="33255"/>
                  </a:lnTo>
                  <a:lnTo>
                    <a:pt x="47541" y="33014"/>
                  </a:lnTo>
                  <a:lnTo>
                    <a:pt x="47361" y="32894"/>
                  </a:lnTo>
                  <a:lnTo>
                    <a:pt x="47541" y="33075"/>
                  </a:lnTo>
                  <a:lnTo>
                    <a:pt x="47901" y="33375"/>
                  </a:lnTo>
                  <a:lnTo>
                    <a:pt x="47721" y="33375"/>
                  </a:lnTo>
                  <a:lnTo>
                    <a:pt x="47421" y="33195"/>
                  </a:lnTo>
                  <a:lnTo>
                    <a:pt x="47181" y="32954"/>
                  </a:lnTo>
                  <a:lnTo>
                    <a:pt x="47061" y="32774"/>
                  </a:lnTo>
                  <a:lnTo>
                    <a:pt x="47061" y="32774"/>
                  </a:lnTo>
                  <a:lnTo>
                    <a:pt x="47181" y="33014"/>
                  </a:lnTo>
                  <a:lnTo>
                    <a:pt x="47301" y="33195"/>
                  </a:lnTo>
                  <a:lnTo>
                    <a:pt x="47481" y="33435"/>
                  </a:lnTo>
                  <a:lnTo>
                    <a:pt x="46941" y="33555"/>
                  </a:lnTo>
                  <a:lnTo>
                    <a:pt x="46821" y="33435"/>
                  </a:lnTo>
                  <a:lnTo>
                    <a:pt x="46641" y="33255"/>
                  </a:lnTo>
                  <a:lnTo>
                    <a:pt x="46641" y="33255"/>
                  </a:lnTo>
                  <a:lnTo>
                    <a:pt x="46761" y="33495"/>
                  </a:lnTo>
                  <a:lnTo>
                    <a:pt x="46881" y="33555"/>
                  </a:lnTo>
                  <a:lnTo>
                    <a:pt x="44120" y="34035"/>
                  </a:lnTo>
                  <a:lnTo>
                    <a:pt x="44120" y="34035"/>
                  </a:lnTo>
                  <a:lnTo>
                    <a:pt x="44240" y="33915"/>
                  </a:lnTo>
                  <a:lnTo>
                    <a:pt x="44420" y="33675"/>
                  </a:lnTo>
                  <a:lnTo>
                    <a:pt x="44600" y="33375"/>
                  </a:lnTo>
                  <a:lnTo>
                    <a:pt x="44600" y="33495"/>
                  </a:lnTo>
                  <a:lnTo>
                    <a:pt x="44480" y="33795"/>
                  </a:lnTo>
                  <a:lnTo>
                    <a:pt x="44420" y="33855"/>
                  </a:lnTo>
                  <a:lnTo>
                    <a:pt x="44420" y="33915"/>
                  </a:lnTo>
                  <a:lnTo>
                    <a:pt x="44480" y="33855"/>
                  </a:lnTo>
                  <a:lnTo>
                    <a:pt x="44540" y="33795"/>
                  </a:lnTo>
                  <a:lnTo>
                    <a:pt x="44720" y="33555"/>
                  </a:lnTo>
                  <a:lnTo>
                    <a:pt x="44840" y="33255"/>
                  </a:lnTo>
                  <a:lnTo>
                    <a:pt x="44900" y="33075"/>
                  </a:lnTo>
                  <a:lnTo>
                    <a:pt x="44960" y="32774"/>
                  </a:lnTo>
                  <a:lnTo>
                    <a:pt x="45080" y="32714"/>
                  </a:lnTo>
                  <a:lnTo>
                    <a:pt x="44900" y="33255"/>
                  </a:lnTo>
                  <a:lnTo>
                    <a:pt x="44660" y="33735"/>
                  </a:lnTo>
                  <a:lnTo>
                    <a:pt x="44900" y="33435"/>
                  </a:lnTo>
                  <a:lnTo>
                    <a:pt x="45200" y="33135"/>
                  </a:lnTo>
                  <a:lnTo>
                    <a:pt x="45500" y="32774"/>
                  </a:lnTo>
                  <a:lnTo>
                    <a:pt x="45560" y="32654"/>
                  </a:lnTo>
                  <a:lnTo>
                    <a:pt x="45440" y="33014"/>
                  </a:lnTo>
                  <a:lnTo>
                    <a:pt x="45260" y="33375"/>
                  </a:lnTo>
                  <a:lnTo>
                    <a:pt x="45200" y="33495"/>
                  </a:lnTo>
                  <a:lnTo>
                    <a:pt x="45320" y="33435"/>
                  </a:lnTo>
                  <a:lnTo>
                    <a:pt x="45380" y="33315"/>
                  </a:lnTo>
                  <a:lnTo>
                    <a:pt x="45440" y="33255"/>
                  </a:lnTo>
                  <a:lnTo>
                    <a:pt x="45801" y="32894"/>
                  </a:lnTo>
                  <a:lnTo>
                    <a:pt x="45981" y="32594"/>
                  </a:lnTo>
                  <a:lnTo>
                    <a:pt x="47781" y="32234"/>
                  </a:lnTo>
                  <a:close/>
                  <a:moveTo>
                    <a:pt x="44540" y="33075"/>
                  </a:moveTo>
                  <a:lnTo>
                    <a:pt x="44480" y="33195"/>
                  </a:lnTo>
                  <a:lnTo>
                    <a:pt x="44360" y="33435"/>
                  </a:lnTo>
                  <a:lnTo>
                    <a:pt x="44120" y="33855"/>
                  </a:lnTo>
                  <a:lnTo>
                    <a:pt x="44000" y="34035"/>
                  </a:lnTo>
                  <a:lnTo>
                    <a:pt x="43760" y="34095"/>
                  </a:lnTo>
                  <a:lnTo>
                    <a:pt x="43880" y="33915"/>
                  </a:lnTo>
                  <a:lnTo>
                    <a:pt x="44060" y="33735"/>
                  </a:lnTo>
                  <a:lnTo>
                    <a:pt x="44120" y="33495"/>
                  </a:lnTo>
                  <a:lnTo>
                    <a:pt x="44180" y="33315"/>
                  </a:lnTo>
                  <a:lnTo>
                    <a:pt x="44540" y="33075"/>
                  </a:lnTo>
                  <a:close/>
                  <a:moveTo>
                    <a:pt x="43820" y="33675"/>
                  </a:moveTo>
                  <a:lnTo>
                    <a:pt x="43760" y="33855"/>
                  </a:lnTo>
                  <a:lnTo>
                    <a:pt x="43520" y="34155"/>
                  </a:lnTo>
                  <a:lnTo>
                    <a:pt x="43219" y="34215"/>
                  </a:lnTo>
                  <a:lnTo>
                    <a:pt x="43219" y="34215"/>
                  </a:lnTo>
                  <a:lnTo>
                    <a:pt x="43520" y="33975"/>
                  </a:lnTo>
                  <a:lnTo>
                    <a:pt x="43700" y="33855"/>
                  </a:lnTo>
                  <a:lnTo>
                    <a:pt x="43820" y="33675"/>
                  </a:lnTo>
                  <a:close/>
                  <a:moveTo>
                    <a:pt x="42319" y="33195"/>
                  </a:moveTo>
                  <a:lnTo>
                    <a:pt x="42379" y="33255"/>
                  </a:lnTo>
                  <a:lnTo>
                    <a:pt x="42859" y="33315"/>
                  </a:lnTo>
                  <a:lnTo>
                    <a:pt x="43340" y="33375"/>
                  </a:lnTo>
                  <a:lnTo>
                    <a:pt x="43580" y="33315"/>
                  </a:lnTo>
                  <a:lnTo>
                    <a:pt x="44000" y="33255"/>
                  </a:lnTo>
                  <a:lnTo>
                    <a:pt x="44000" y="33255"/>
                  </a:lnTo>
                  <a:lnTo>
                    <a:pt x="43880" y="33315"/>
                  </a:lnTo>
                  <a:lnTo>
                    <a:pt x="43520" y="33435"/>
                  </a:lnTo>
                  <a:lnTo>
                    <a:pt x="43219" y="33495"/>
                  </a:lnTo>
                  <a:lnTo>
                    <a:pt x="42739" y="33615"/>
                  </a:lnTo>
                  <a:lnTo>
                    <a:pt x="42199" y="33675"/>
                  </a:lnTo>
                  <a:lnTo>
                    <a:pt x="42739" y="33735"/>
                  </a:lnTo>
                  <a:lnTo>
                    <a:pt x="43279" y="33735"/>
                  </a:lnTo>
                  <a:lnTo>
                    <a:pt x="43219" y="33795"/>
                  </a:lnTo>
                  <a:lnTo>
                    <a:pt x="42859" y="33915"/>
                  </a:lnTo>
                  <a:lnTo>
                    <a:pt x="42559" y="34035"/>
                  </a:lnTo>
                  <a:lnTo>
                    <a:pt x="42139" y="34155"/>
                  </a:lnTo>
                  <a:lnTo>
                    <a:pt x="41779" y="34215"/>
                  </a:lnTo>
                  <a:lnTo>
                    <a:pt x="42079" y="33675"/>
                  </a:lnTo>
                  <a:lnTo>
                    <a:pt x="42319" y="33195"/>
                  </a:lnTo>
                  <a:close/>
                  <a:moveTo>
                    <a:pt x="42499" y="34275"/>
                  </a:moveTo>
                  <a:lnTo>
                    <a:pt x="42379" y="34335"/>
                  </a:lnTo>
                  <a:lnTo>
                    <a:pt x="42559" y="34275"/>
                  </a:lnTo>
                  <a:close/>
                  <a:moveTo>
                    <a:pt x="43039" y="34095"/>
                  </a:moveTo>
                  <a:lnTo>
                    <a:pt x="42859" y="34275"/>
                  </a:lnTo>
                  <a:lnTo>
                    <a:pt x="41659" y="34455"/>
                  </a:lnTo>
                  <a:lnTo>
                    <a:pt x="41719" y="34275"/>
                  </a:lnTo>
                  <a:lnTo>
                    <a:pt x="42499" y="34275"/>
                  </a:lnTo>
                  <a:lnTo>
                    <a:pt x="42619" y="34215"/>
                  </a:lnTo>
                  <a:lnTo>
                    <a:pt x="42919" y="34155"/>
                  </a:lnTo>
                  <a:lnTo>
                    <a:pt x="43039" y="34095"/>
                  </a:lnTo>
                  <a:close/>
                  <a:moveTo>
                    <a:pt x="47721" y="34215"/>
                  </a:moveTo>
                  <a:lnTo>
                    <a:pt x="48022" y="34395"/>
                  </a:lnTo>
                  <a:lnTo>
                    <a:pt x="48202" y="34455"/>
                  </a:lnTo>
                  <a:lnTo>
                    <a:pt x="48322" y="34515"/>
                  </a:lnTo>
                  <a:lnTo>
                    <a:pt x="48322" y="34515"/>
                  </a:lnTo>
                  <a:lnTo>
                    <a:pt x="47781" y="34395"/>
                  </a:lnTo>
                  <a:lnTo>
                    <a:pt x="47361" y="34275"/>
                  </a:lnTo>
                  <a:lnTo>
                    <a:pt x="47721" y="34215"/>
                  </a:lnTo>
                  <a:close/>
                  <a:moveTo>
                    <a:pt x="56245" y="32714"/>
                  </a:moveTo>
                  <a:lnTo>
                    <a:pt x="56185" y="32834"/>
                  </a:lnTo>
                  <a:lnTo>
                    <a:pt x="56005" y="33375"/>
                  </a:lnTo>
                  <a:lnTo>
                    <a:pt x="55825" y="33855"/>
                  </a:lnTo>
                  <a:lnTo>
                    <a:pt x="55765" y="33975"/>
                  </a:lnTo>
                  <a:lnTo>
                    <a:pt x="51203" y="34755"/>
                  </a:lnTo>
                  <a:lnTo>
                    <a:pt x="51203" y="34455"/>
                  </a:lnTo>
                  <a:lnTo>
                    <a:pt x="51143" y="34095"/>
                  </a:lnTo>
                  <a:lnTo>
                    <a:pt x="51263" y="34275"/>
                  </a:lnTo>
                  <a:lnTo>
                    <a:pt x="51323" y="34395"/>
                  </a:lnTo>
                  <a:lnTo>
                    <a:pt x="51323" y="34275"/>
                  </a:lnTo>
                  <a:lnTo>
                    <a:pt x="51323" y="33975"/>
                  </a:lnTo>
                  <a:lnTo>
                    <a:pt x="51323" y="33915"/>
                  </a:lnTo>
                  <a:lnTo>
                    <a:pt x="51563" y="33555"/>
                  </a:lnTo>
                  <a:lnTo>
                    <a:pt x="51683" y="33555"/>
                  </a:lnTo>
                  <a:lnTo>
                    <a:pt x="51623" y="33855"/>
                  </a:lnTo>
                  <a:lnTo>
                    <a:pt x="51563" y="34095"/>
                  </a:lnTo>
                  <a:lnTo>
                    <a:pt x="51683" y="33855"/>
                  </a:lnTo>
                  <a:lnTo>
                    <a:pt x="51803" y="33495"/>
                  </a:lnTo>
                  <a:lnTo>
                    <a:pt x="52163" y="33435"/>
                  </a:lnTo>
                  <a:lnTo>
                    <a:pt x="52163" y="33615"/>
                  </a:lnTo>
                  <a:lnTo>
                    <a:pt x="52163" y="33675"/>
                  </a:lnTo>
                  <a:lnTo>
                    <a:pt x="52223" y="33615"/>
                  </a:lnTo>
                  <a:lnTo>
                    <a:pt x="52223" y="33435"/>
                  </a:lnTo>
                  <a:lnTo>
                    <a:pt x="54924" y="32954"/>
                  </a:lnTo>
                  <a:lnTo>
                    <a:pt x="55945" y="32774"/>
                  </a:lnTo>
                  <a:lnTo>
                    <a:pt x="55885" y="33315"/>
                  </a:lnTo>
                  <a:lnTo>
                    <a:pt x="55765" y="33615"/>
                  </a:lnTo>
                  <a:lnTo>
                    <a:pt x="55765" y="33735"/>
                  </a:lnTo>
                  <a:lnTo>
                    <a:pt x="55825" y="33615"/>
                  </a:lnTo>
                  <a:lnTo>
                    <a:pt x="55945" y="33375"/>
                  </a:lnTo>
                  <a:lnTo>
                    <a:pt x="56185" y="32714"/>
                  </a:lnTo>
                  <a:close/>
                  <a:moveTo>
                    <a:pt x="50903" y="34335"/>
                  </a:moveTo>
                  <a:lnTo>
                    <a:pt x="50963" y="34515"/>
                  </a:lnTo>
                  <a:lnTo>
                    <a:pt x="51023" y="34755"/>
                  </a:lnTo>
                  <a:lnTo>
                    <a:pt x="50843" y="34815"/>
                  </a:lnTo>
                  <a:lnTo>
                    <a:pt x="50843" y="34575"/>
                  </a:lnTo>
                  <a:lnTo>
                    <a:pt x="50843" y="34395"/>
                  </a:lnTo>
                  <a:lnTo>
                    <a:pt x="50903" y="34335"/>
                  </a:lnTo>
                  <a:close/>
                  <a:moveTo>
                    <a:pt x="50423" y="34455"/>
                  </a:moveTo>
                  <a:lnTo>
                    <a:pt x="50483" y="34575"/>
                  </a:lnTo>
                  <a:lnTo>
                    <a:pt x="50543" y="34875"/>
                  </a:lnTo>
                  <a:lnTo>
                    <a:pt x="50423" y="34875"/>
                  </a:lnTo>
                  <a:lnTo>
                    <a:pt x="50423" y="34815"/>
                  </a:lnTo>
                  <a:lnTo>
                    <a:pt x="50423" y="34515"/>
                  </a:lnTo>
                  <a:lnTo>
                    <a:pt x="50423" y="34455"/>
                  </a:lnTo>
                  <a:close/>
                  <a:moveTo>
                    <a:pt x="47241" y="34335"/>
                  </a:moveTo>
                  <a:lnTo>
                    <a:pt x="47721" y="34635"/>
                  </a:lnTo>
                  <a:lnTo>
                    <a:pt x="48262" y="34815"/>
                  </a:lnTo>
                  <a:lnTo>
                    <a:pt x="48082" y="34875"/>
                  </a:lnTo>
                  <a:lnTo>
                    <a:pt x="47601" y="34935"/>
                  </a:lnTo>
                  <a:lnTo>
                    <a:pt x="47061" y="34875"/>
                  </a:lnTo>
                  <a:lnTo>
                    <a:pt x="46941" y="34815"/>
                  </a:lnTo>
                  <a:lnTo>
                    <a:pt x="46881" y="34815"/>
                  </a:lnTo>
                  <a:lnTo>
                    <a:pt x="47061" y="34935"/>
                  </a:lnTo>
                  <a:lnTo>
                    <a:pt x="47541" y="35115"/>
                  </a:lnTo>
                  <a:lnTo>
                    <a:pt x="47661" y="35175"/>
                  </a:lnTo>
                  <a:lnTo>
                    <a:pt x="47421" y="35235"/>
                  </a:lnTo>
                  <a:lnTo>
                    <a:pt x="46401" y="35235"/>
                  </a:lnTo>
                  <a:lnTo>
                    <a:pt x="46161" y="35175"/>
                  </a:lnTo>
                  <a:lnTo>
                    <a:pt x="45921" y="35115"/>
                  </a:lnTo>
                  <a:lnTo>
                    <a:pt x="45861" y="35115"/>
                  </a:lnTo>
                  <a:lnTo>
                    <a:pt x="45921" y="35175"/>
                  </a:lnTo>
                  <a:lnTo>
                    <a:pt x="46101" y="35235"/>
                  </a:lnTo>
                  <a:lnTo>
                    <a:pt x="46401" y="35355"/>
                  </a:lnTo>
                  <a:lnTo>
                    <a:pt x="46761" y="35476"/>
                  </a:lnTo>
                  <a:lnTo>
                    <a:pt x="46941" y="35536"/>
                  </a:lnTo>
                  <a:lnTo>
                    <a:pt x="40578" y="36616"/>
                  </a:lnTo>
                  <a:lnTo>
                    <a:pt x="41179" y="35416"/>
                  </a:lnTo>
                  <a:lnTo>
                    <a:pt x="47241" y="34335"/>
                  </a:lnTo>
                  <a:close/>
                  <a:moveTo>
                    <a:pt x="39918" y="33615"/>
                  </a:moveTo>
                  <a:lnTo>
                    <a:pt x="39318" y="34875"/>
                  </a:lnTo>
                  <a:lnTo>
                    <a:pt x="25272" y="37336"/>
                  </a:lnTo>
                  <a:lnTo>
                    <a:pt x="25092" y="36256"/>
                  </a:lnTo>
                  <a:lnTo>
                    <a:pt x="39918" y="33615"/>
                  </a:lnTo>
                  <a:close/>
                  <a:moveTo>
                    <a:pt x="38838" y="35776"/>
                  </a:moveTo>
                  <a:lnTo>
                    <a:pt x="38297" y="37036"/>
                  </a:lnTo>
                  <a:lnTo>
                    <a:pt x="25572" y="39257"/>
                  </a:lnTo>
                  <a:lnTo>
                    <a:pt x="25392" y="38177"/>
                  </a:lnTo>
                  <a:lnTo>
                    <a:pt x="38838" y="35776"/>
                  </a:lnTo>
                  <a:close/>
                  <a:moveTo>
                    <a:pt x="37877" y="37937"/>
                  </a:moveTo>
                  <a:lnTo>
                    <a:pt x="37397" y="39137"/>
                  </a:lnTo>
                  <a:lnTo>
                    <a:pt x="25872" y="41178"/>
                  </a:lnTo>
                  <a:lnTo>
                    <a:pt x="25692" y="40098"/>
                  </a:lnTo>
                  <a:lnTo>
                    <a:pt x="37877" y="37937"/>
                  </a:lnTo>
                  <a:close/>
                  <a:moveTo>
                    <a:pt x="37037" y="40038"/>
                  </a:moveTo>
                  <a:lnTo>
                    <a:pt x="36557" y="41538"/>
                  </a:lnTo>
                  <a:lnTo>
                    <a:pt x="26112" y="43339"/>
                  </a:lnTo>
                  <a:lnTo>
                    <a:pt x="25992" y="42018"/>
                  </a:lnTo>
                  <a:lnTo>
                    <a:pt x="37037" y="40038"/>
                  </a:lnTo>
                  <a:close/>
                  <a:moveTo>
                    <a:pt x="36076" y="42979"/>
                  </a:moveTo>
                  <a:lnTo>
                    <a:pt x="35596" y="44599"/>
                  </a:lnTo>
                  <a:lnTo>
                    <a:pt x="26472" y="46220"/>
                  </a:lnTo>
                  <a:lnTo>
                    <a:pt x="26292" y="44720"/>
                  </a:lnTo>
                  <a:lnTo>
                    <a:pt x="36076" y="42979"/>
                  </a:lnTo>
                  <a:close/>
                  <a:moveTo>
                    <a:pt x="35236" y="46040"/>
                  </a:moveTo>
                  <a:lnTo>
                    <a:pt x="34816" y="47961"/>
                  </a:lnTo>
                  <a:lnTo>
                    <a:pt x="26832" y="49402"/>
                  </a:lnTo>
                  <a:lnTo>
                    <a:pt x="26652" y="47541"/>
                  </a:lnTo>
                  <a:lnTo>
                    <a:pt x="35236" y="46040"/>
                  </a:lnTo>
                  <a:close/>
                  <a:moveTo>
                    <a:pt x="34576" y="49402"/>
                  </a:moveTo>
                  <a:lnTo>
                    <a:pt x="34336" y="50902"/>
                  </a:lnTo>
                  <a:lnTo>
                    <a:pt x="27073" y="52163"/>
                  </a:lnTo>
                  <a:lnTo>
                    <a:pt x="26952" y="50722"/>
                  </a:lnTo>
                  <a:lnTo>
                    <a:pt x="34576" y="49402"/>
                  </a:lnTo>
                  <a:close/>
                  <a:moveTo>
                    <a:pt x="34096" y="52883"/>
                  </a:moveTo>
                  <a:lnTo>
                    <a:pt x="33915" y="54504"/>
                  </a:lnTo>
                  <a:lnTo>
                    <a:pt x="27313" y="55644"/>
                  </a:lnTo>
                  <a:lnTo>
                    <a:pt x="27253" y="54084"/>
                  </a:lnTo>
                  <a:lnTo>
                    <a:pt x="34096" y="52883"/>
                  </a:lnTo>
                  <a:close/>
                  <a:moveTo>
                    <a:pt x="33735" y="56725"/>
                  </a:moveTo>
                  <a:lnTo>
                    <a:pt x="33675" y="58345"/>
                  </a:lnTo>
                  <a:lnTo>
                    <a:pt x="27553" y="59426"/>
                  </a:lnTo>
                  <a:lnTo>
                    <a:pt x="27433" y="57865"/>
                  </a:lnTo>
                  <a:lnTo>
                    <a:pt x="33735" y="56725"/>
                  </a:lnTo>
                  <a:close/>
                  <a:moveTo>
                    <a:pt x="29354" y="0"/>
                  </a:moveTo>
                  <a:lnTo>
                    <a:pt x="28573" y="240"/>
                  </a:lnTo>
                  <a:lnTo>
                    <a:pt x="28033" y="481"/>
                  </a:lnTo>
                  <a:lnTo>
                    <a:pt x="27733" y="661"/>
                  </a:lnTo>
                  <a:lnTo>
                    <a:pt x="27493" y="901"/>
                  </a:lnTo>
                  <a:lnTo>
                    <a:pt x="27373" y="1081"/>
                  </a:lnTo>
                  <a:lnTo>
                    <a:pt x="26832" y="1261"/>
                  </a:lnTo>
                  <a:lnTo>
                    <a:pt x="26892" y="1141"/>
                  </a:lnTo>
                  <a:lnTo>
                    <a:pt x="27193" y="841"/>
                  </a:lnTo>
                  <a:lnTo>
                    <a:pt x="27733" y="481"/>
                  </a:lnTo>
                  <a:lnTo>
                    <a:pt x="28273" y="180"/>
                  </a:lnTo>
                  <a:lnTo>
                    <a:pt x="28453" y="60"/>
                  </a:lnTo>
                  <a:lnTo>
                    <a:pt x="28213" y="120"/>
                  </a:lnTo>
                  <a:lnTo>
                    <a:pt x="27613" y="300"/>
                  </a:lnTo>
                  <a:lnTo>
                    <a:pt x="27193" y="541"/>
                  </a:lnTo>
                  <a:lnTo>
                    <a:pt x="26832" y="781"/>
                  </a:lnTo>
                  <a:lnTo>
                    <a:pt x="26952" y="661"/>
                  </a:lnTo>
                  <a:lnTo>
                    <a:pt x="27193" y="360"/>
                  </a:lnTo>
                  <a:lnTo>
                    <a:pt x="27313" y="300"/>
                  </a:lnTo>
                  <a:lnTo>
                    <a:pt x="27193" y="300"/>
                  </a:lnTo>
                  <a:lnTo>
                    <a:pt x="26832" y="541"/>
                  </a:lnTo>
                  <a:lnTo>
                    <a:pt x="26472" y="901"/>
                  </a:lnTo>
                  <a:lnTo>
                    <a:pt x="26292" y="1081"/>
                  </a:lnTo>
                  <a:lnTo>
                    <a:pt x="26172" y="1261"/>
                  </a:lnTo>
                  <a:lnTo>
                    <a:pt x="26112" y="1441"/>
                  </a:lnTo>
                  <a:lnTo>
                    <a:pt x="25752" y="1561"/>
                  </a:lnTo>
                  <a:lnTo>
                    <a:pt x="25752" y="1561"/>
                  </a:lnTo>
                  <a:lnTo>
                    <a:pt x="25872" y="1501"/>
                  </a:lnTo>
                  <a:lnTo>
                    <a:pt x="26472" y="841"/>
                  </a:lnTo>
                  <a:lnTo>
                    <a:pt x="26952" y="360"/>
                  </a:lnTo>
                  <a:lnTo>
                    <a:pt x="26472" y="661"/>
                  </a:lnTo>
                  <a:lnTo>
                    <a:pt x="25932" y="841"/>
                  </a:lnTo>
                  <a:lnTo>
                    <a:pt x="25452" y="1141"/>
                  </a:lnTo>
                  <a:lnTo>
                    <a:pt x="25212" y="1321"/>
                  </a:lnTo>
                  <a:lnTo>
                    <a:pt x="25632" y="841"/>
                  </a:lnTo>
                  <a:lnTo>
                    <a:pt x="26052" y="481"/>
                  </a:lnTo>
                  <a:lnTo>
                    <a:pt x="26172" y="360"/>
                  </a:lnTo>
                  <a:lnTo>
                    <a:pt x="25992" y="420"/>
                  </a:lnTo>
                  <a:lnTo>
                    <a:pt x="25812" y="541"/>
                  </a:lnTo>
                  <a:lnTo>
                    <a:pt x="25692" y="601"/>
                  </a:lnTo>
                  <a:lnTo>
                    <a:pt x="25092" y="901"/>
                  </a:lnTo>
                  <a:lnTo>
                    <a:pt x="24792" y="1081"/>
                  </a:lnTo>
                  <a:lnTo>
                    <a:pt x="24551" y="1321"/>
                  </a:lnTo>
                  <a:lnTo>
                    <a:pt x="24251" y="1621"/>
                  </a:lnTo>
                  <a:lnTo>
                    <a:pt x="24071" y="1681"/>
                  </a:lnTo>
                  <a:lnTo>
                    <a:pt x="23831" y="1801"/>
                  </a:lnTo>
                  <a:lnTo>
                    <a:pt x="23651" y="1921"/>
                  </a:lnTo>
                  <a:lnTo>
                    <a:pt x="24071" y="1561"/>
                  </a:lnTo>
                  <a:lnTo>
                    <a:pt x="23531" y="1861"/>
                  </a:lnTo>
                  <a:lnTo>
                    <a:pt x="23171" y="2101"/>
                  </a:lnTo>
                  <a:lnTo>
                    <a:pt x="22971" y="2261"/>
                  </a:lnTo>
                  <a:lnTo>
                    <a:pt x="23171" y="1981"/>
                  </a:lnTo>
                  <a:lnTo>
                    <a:pt x="23651" y="1501"/>
                  </a:lnTo>
                  <a:lnTo>
                    <a:pt x="23051" y="1861"/>
                  </a:lnTo>
                  <a:lnTo>
                    <a:pt x="22811" y="2101"/>
                  </a:lnTo>
                  <a:lnTo>
                    <a:pt x="22631" y="2161"/>
                  </a:lnTo>
                  <a:lnTo>
                    <a:pt x="22150" y="2521"/>
                  </a:lnTo>
                  <a:lnTo>
                    <a:pt x="21790" y="2822"/>
                  </a:lnTo>
                  <a:lnTo>
                    <a:pt x="21550" y="3122"/>
                  </a:lnTo>
                  <a:lnTo>
                    <a:pt x="21370" y="3242"/>
                  </a:lnTo>
                  <a:lnTo>
                    <a:pt x="20950" y="3662"/>
                  </a:lnTo>
                  <a:lnTo>
                    <a:pt x="20890" y="3722"/>
                  </a:lnTo>
                  <a:lnTo>
                    <a:pt x="21010" y="3362"/>
                  </a:lnTo>
                  <a:lnTo>
                    <a:pt x="21250" y="2942"/>
                  </a:lnTo>
                  <a:lnTo>
                    <a:pt x="21430" y="2641"/>
                  </a:lnTo>
                  <a:lnTo>
                    <a:pt x="21610" y="2461"/>
                  </a:lnTo>
                  <a:lnTo>
                    <a:pt x="21790" y="2281"/>
                  </a:lnTo>
                  <a:lnTo>
                    <a:pt x="21790" y="2221"/>
                  </a:lnTo>
                  <a:lnTo>
                    <a:pt x="21730" y="2281"/>
                  </a:lnTo>
                  <a:lnTo>
                    <a:pt x="21610" y="2401"/>
                  </a:lnTo>
                  <a:lnTo>
                    <a:pt x="21370" y="2581"/>
                  </a:lnTo>
                  <a:lnTo>
                    <a:pt x="21310" y="2581"/>
                  </a:lnTo>
                  <a:lnTo>
                    <a:pt x="21190" y="2701"/>
                  </a:lnTo>
                  <a:lnTo>
                    <a:pt x="20710" y="3182"/>
                  </a:lnTo>
                  <a:lnTo>
                    <a:pt x="20470" y="3422"/>
                  </a:lnTo>
                  <a:lnTo>
                    <a:pt x="20290" y="3722"/>
                  </a:lnTo>
                  <a:lnTo>
                    <a:pt x="20110" y="4082"/>
                  </a:lnTo>
                  <a:lnTo>
                    <a:pt x="20110" y="4202"/>
                  </a:lnTo>
                  <a:lnTo>
                    <a:pt x="20050" y="4262"/>
                  </a:lnTo>
                  <a:lnTo>
                    <a:pt x="20170" y="3842"/>
                  </a:lnTo>
                  <a:lnTo>
                    <a:pt x="20410" y="3302"/>
                  </a:lnTo>
                  <a:lnTo>
                    <a:pt x="20050" y="3782"/>
                  </a:lnTo>
                  <a:lnTo>
                    <a:pt x="19749" y="4322"/>
                  </a:lnTo>
                  <a:lnTo>
                    <a:pt x="19629" y="4682"/>
                  </a:lnTo>
                  <a:lnTo>
                    <a:pt x="19449" y="4922"/>
                  </a:lnTo>
                  <a:lnTo>
                    <a:pt x="19389" y="4982"/>
                  </a:lnTo>
                  <a:lnTo>
                    <a:pt x="19389" y="4742"/>
                  </a:lnTo>
                  <a:lnTo>
                    <a:pt x="19509" y="4382"/>
                  </a:lnTo>
                  <a:lnTo>
                    <a:pt x="19629" y="4022"/>
                  </a:lnTo>
                  <a:lnTo>
                    <a:pt x="19809" y="3722"/>
                  </a:lnTo>
                  <a:lnTo>
                    <a:pt x="20050" y="3482"/>
                  </a:lnTo>
                  <a:lnTo>
                    <a:pt x="20230" y="3302"/>
                  </a:lnTo>
                  <a:lnTo>
                    <a:pt x="20170" y="3302"/>
                  </a:lnTo>
                  <a:lnTo>
                    <a:pt x="19989" y="3422"/>
                  </a:lnTo>
                  <a:lnTo>
                    <a:pt x="19749" y="3662"/>
                  </a:lnTo>
                  <a:lnTo>
                    <a:pt x="19509" y="3962"/>
                  </a:lnTo>
                  <a:lnTo>
                    <a:pt x="19329" y="4322"/>
                  </a:lnTo>
                  <a:lnTo>
                    <a:pt x="19149" y="4622"/>
                  </a:lnTo>
                  <a:lnTo>
                    <a:pt x="19149" y="4742"/>
                  </a:lnTo>
                  <a:lnTo>
                    <a:pt x="19089" y="4742"/>
                  </a:lnTo>
                  <a:lnTo>
                    <a:pt x="18909" y="5102"/>
                  </a:lnTo>
                  <a:lnTo>
                    <a:pt x="18969" y="4742"/>
                  </a:lnTo>
                  <a:lnTo>
                    <a:pt x="19029" y="4682"/>
                  </a:lnTo>
                  <a:lnTo>
                    <a:pt x="18969" y="4682"/>
                  </a:lnTo>
                  <a:lnTo>
                    <a:pt x="18909" y="4742"/>
                  </a:lnTo>
                  <a:lnTo>
                    <a:pt x="18909" y="4802"/>
                  </a:lnTo>
                  <a:lnTo>
                    <a:pt x="18849" y="4862"/>
                  </a:lnTo>
                  <a:lnTo>
                    <a:pt x="18669" y="5102"/>
                  </a:lnTo>
                  <a:lnTo>
                    <a:pt x="18429" y="5463"/>
                  </a:lnTo>
                  <a:lnTo>
                    <a:pt x="18249" y="5823"/>
                  </a:lnTo>
                  <a:lnTo>
                    <a:pt x="18369" y="5523"/>
                  </a:lnTo>
                  <a:lnTo>
                    <a:pt x="18489" y="5163"/>
                  </a:lnTo>
                  <a:lnTo>
                    <a:pt x="18609" y="4862"/>
                  </a:lnTo>
                  <a:lnTo>
                    <a:pt x="18729" y="4622"/>
                  </a:lnTo>
                  <a:lnTo>
                    <a:pt x="18609" y="4802"/>
                  </a:lnTo>
                  <a:lnTo>
                    <a:pt x="18369" y="5102"/>
                  </a:lnTo>
                  <a:lnTo>
                    <a:pt x="18189" y="5463"/>
                  </a:lnTo>
                  <a:lnTo>
                    <a:pt x="17889" y="6303"/>
                  </a:lnTo>
                  <a:lnTo>
                    <a:pt x="17849" y="6543"/>
                  </a:lnTo>
                  <a:lnTo>
                    <a:pt x="17889" y="6183"/>
                  </a:lnTo>
                  <a:lnTo>
                    <a:pt x="18009" y="5643"/>
                  </a:lnTo>
                  <a:lnTo>
                    <a:pt x="18069" y="5343"/>
                  </a:lnTo>
                  <a:lnTo>
                    <a:pt x="17949" y="5583"/>
                  </a:lnTo>
                  <a:lnTo>
                    <a:pt x="17729" y="6076"/>
                  </a:lnTo>
                  <a:lnTo>
                    <a:pt x="17769" y="5763"/>
                  </a:lnTo>
                  <a:lnTo>
                    <a:pt x="17648" y="5943"/>
                  </a:lnTo>
                  <a:lnTo>
                    <a:pt x="17528" y="6483"/>
                  </a:lnTo>
                  <a:lnTo>
                    <a:pt x="17468" y="6663"/>
                  </a:lnTo>
                  <a:lnTo>
                    <a:pt x="17288" y="7023"/>
                  </a:lnTo>
                  <a:lnTo>
                    <a:pt x="17048" y="7504"/>
                  </a:lnTo>
                  <a:lnTo>
                    <a:pt x="16928" y="7864"/>
                  </a:lnTo>
                  <a:lnTo>
                    <a:pt x="16868" y="8104"/>
                  </a:lnTo>
                  <a:lnTo>
                    <a:pt x="16868" y="8344"/>
                  </a:lnTo>
                  <a:lnTo>
                    <a:pt x="16808" y="8404"/>
                  </a:lnTo>
                  <a:lnTo>
                    <a:pt x="16868" y="7924"/>
                  </a:lnTo>
                  <a:lnTo>
                    <a:pt x="16928" y="7323"/>
                  </a:lnTo>
                  <a:lnTo>
                    <a:pt x="17048" y="6903"/>
                  </a:lnTo>
                  <a:lnTo>
                    <a:pt x="17168" y="6603"/>
                  </a:lnTo>
                  <a:lnTo>
                    <a:pt x="16988" y="6903"/>
                  </a:lnTo>
                  <a:lnTo>
                    <a:pt x="16808" y="7263"/>
                  </a:lnTo>
                  <a:lnTo>
                    <a:pt x="16628" y="7684"/>
                  </a:lnTo>
                  <a:lnTo>
                    <a:pt x="16568" y="8044"/>
                  </a:lnTo>
                  <a:lnTo>
                    <a:pt x="16508" y="8524"/>
                  </a:lnTo>
                  <a:lnTo>
                    <a:pt x="16568" y="8824"/>
                  </a:lnTo>
                  <a:lnTo>
                    <a:pt x="16628" y="9064"/>
                  </a:lnTo>
                  <a:lnTo>
                    <a:pt x="16568" y="9244"/>
                  </a:lnTo>
                  <a:lnTo>
                    <a:pt x="16508" y="9124"/>
                  </a:lnTo>
                  <a:lnTo>
                    <a:pt x="16448" y="8944"/>
                  </a:lnTo>
                  <a:lnTo>
                    <a:pt x="16508" y="8824"/>
                  </a:lnTo>
                  <a:lnTo>
                    <a:pt x="16508" y="8704"/>
                  </a:lnTo>
                  <a:lnTo>
                    <a:pt x="16448" y="8824"/>
                  </a:lnTo>
                  <a:lnTo>
                    <a:pt x="16448" y="8884"/>
                  </a:lnTo>
                  <a:lnTo>
                    <a:pt x="16268" y="8524"/>
                  </a:lnTo>
                  <a:lnTo>
                    <a:pt x="16088" y="8104"/>
                  </a:lnTo>
                  <a:lnTo>
                    <a:pt x="15728" y="7564"/>
                  </a:lnTo>
                  <a:lnTo>
                    <a:pt x="15608" y="7383"/>
                  </a:lnTo>
                  <a:lnTo>
                    <a:pt x="15668" y="7564"/>
                  </a:lnTo>
                  <a:lnTo>
                    <a:pt x="15668" y="7504"/>
                  </a:lnTo>
                  <a:lnTo>
                    <a:pt x="15788" y="8104"/>
                  </a:lnTo>
                  <a:lnTo>
                    <a:pt x="15548" y="7564"/>
                  </a:lnTo>
                  <a:lnTo>
                    <a:pt x="15247" y="7083"/>
                  </a:lnTo>
                  <a:lnTo>
                    <a:pt x="15127" y="6903"/>
                  </a:lnTo>
                  <a:lnTo>
                    <a:pt x="15187" y="7143"/>
                  </a:lnTo>
                  <a:lnTo>
                    <a:pt x="15307" y="7684"/>
                  </a:lnTo>
                  <a:lnTo>
                    <a:pt x="15368" y="7924"/>
                  </a:lnTo>
                  <a:lnTo>
                    <a:pt x="15247" y="7684"/>
                  </a:lnTo>
                  <a:lnTo>
                    <a:pt x="15127" y="7564"/>
                  </a:lnTo>
                  <a:lnTo>
                    <a:pt x="15007" y="7323"/>
                  </a:lnTo>
                  <a:lnTo>
                    <a:pt x="14647" y="6903"/>
                  </a:lnTo>
                  <a:lnTo>
                    <a:pt x="14227" y="6483"/>
                  </a:lnTo>
                  <a:lnTo>
                    <a:pt x="13747" y="6123"/>
                  </a:lnTo>
                  <a:lnTo>
                    <a:pt x="13327" y="5823"/>
                  </a:lnTo>
                  <a:lnTo>
                    <a:pt x="13027" y="5703"/>
                  </a:lnTo>
                  <a:lnTo>
                    <a:pt x="13267" y="5883"/>
                  </a:lnTo>
                  <a:lnTo>
                    <a:pt x="13627" y="6243"/>
                  </a:lnTo>
                  <a:lnTo>
                    <a:pt x="14047" y="6663"/>
                  </a:lnTo>
                  <a:lnTo>
                    <a:pt x="14167" y="6843"/>
                  </a:lnTo>
                  <a:lnTo>
                    <a:pt x="13867" y="6603"/>
                  </a:lnTo>
                  <a:lnTo>
                    <a:pt x="13807" y="6543"/>
                  </a:lnTo>
                  <a:lnTo>
                    <a:pt x="13267" y="6123"/>
                  </a:lnTo>
                  <a:lnTo>
                    <a:pt x="12726" y="5823"/>
                  </a:lnTo>
                  <a:lnTo>
                    <a:pt x="12486" y="5703"/>
                  </a:lnTo>
                  <a:lnTo>
                    <a:pt x="12666" y="5883"/>
                  </a:lnTo>
                  <a:lnTo>
                    <a:pt x="12906" y="6063"/>
                  </a:lnTo>
                  <a:lnTo>
                    <a:pt x="12726" y="5943"/>
                  </a:lnTo>
                  <a:lnTo>
                    <a:pt x="12606" y="5943"/>
                  </a:lnTo>
                  <a:lnTo>
                    <a:pt x="12306" y="5703"/>
                  </a:lnTo>
                  <a:lnTo>
                    <a:pt x="11946" y="5523"/>
                  </a:lnTo>
                  <a:lnTo>
                    <a:pt x="11706" y="5463"/>
                  </a:lnTo>
                  <a:lnTo>
                    <a:pt x="11346" y="5283"/>
                  </a:lnTo>
                  <a:lnTo>
                    <a:pt x="11526" y="5463"/>
                  </a:lnTo>
                  <a:lnTo>
                    <a:pt x="11466" y="5463"/>
                  </a:lnTo>
                  <a:lnTo>
                    <a:pt x="11106" y="5283"/>
                  </a:lnTo>
                  <a:lnTo>
                    <a:pt x="10986" y="5223"/>
                  </a:lnTo>
                  <a:lnTo>
                    <a:pt x="11046" y="5343"/>
                  </a:lnTo>
                  <a:lnTo>
                    <a:pt x="11106" y="5403"/>
                  </a:lnTo>
                  <a:lnTo>
                    <a:pt x="10686" y="5343"/>
                  </a:lnTo>
                  <a:lnTo>
                    <a:pt x="10205" y="5102"/>
                  </a:lnTo>
                  <a:lnTo>
                    <a:pt x="10265" y="5163"/>
                  </a:lnTo>
                  <a:lnTo>
                    <a:pt x="10085" y="5102"/>
                  </a:lnTo>
                  <a:lnTo>
                    <a:pt x="9665" y="4982"/>
                  </a:lnTo>
                  <a:lnTo>
                    <a:pt x="9485" y="4922"/>
                  </a:lnTo>
                  <a:lnTo>
                    <a:pt x="9425" y="4922"/>
                  </a:lnTo>
                  <a:lnTo>
                    <a:pt x="9485" y="4982"/>
                  </a:lnTo>
                  <a:lnTo>
                    <a:pt x="9605" y="5042"/>
                  </a:lnTo>
                  <a:lnTo>
                    <a:pt x="9725" y="5102"/>
                  </a:lnTo>
                  <a:lnTo>
                    <a:pt x="9545" y="5042"/>
                  </a:lnTo>
                  <a:lnTo>
                    <a:pt x="9125" y="4922"/>
                  </a:lnTo>
                  <a:lnTo>
                    <a:pt x="8945" y="4862"/>
                  </a:lnTo>
                  <a:lnTo>
                    <a:pt x="9065" y="4982"/>
                  </a:lnTo>
                  <a:lnTo>
                    <a:pt x="9185" y="5042"/>
                  </a:lnTo>
                  <a:lnTo>
                    <a:pt x="8645" y="4922"/>
                  </a:lnTo>
                  <a:lnTo>
                    <a:pt x="8044" y="4802"/>
                  </a:lnTo>
                  <a:lnTo>
                    <a:pt x="7264" y="4742"/>
                  </a:lnTo>
                  <a:lnTo>
                    <a:pt x="6964" y="4802"/>
                  </a:lnTo>
                  <a:lnTo>
                    <a:pt x="7204" y="4862"/>
                  </a:lnTo>
                  <a:lnTo>
                    <a:pt x="7984" y="5042"/>
                  </a:lnTo>
                  <a:lnTo>
                    <a:pt x="8645" y="5283"/>
                  </a:lnTo>
                  <a:lnTo>
                    <a:pt x="8104" y="5223"/>
                  </a:lnTo>
                  <a:lnTo>
                    <a:pt x="7084" y="5223"/>
                  </a:lnTo>
                  <a:lnTo>
                    <a:pt x="6724" y="5283"/>
                  </a:lnTo>
                  <a:lnTo>
                    <a:pt x="6604" y="5283"/>
                  </a:lnTo>
                  <a:lnTo>
                    <a:pt x="6304" y="5343"/>
                  </a:lnTo>
                  <a:lnTo>
                    <a:pt x="6244" y="5403"/>
                  </a:lnTo>
                  <a:lnTo>
                    <a:pt x="6304" y="5403"/>
                  </a:lnTo>
                  <a:lnTo>
                    <a:pt x="6604" y="5343"/>
                  </a:lnTo>
                  <a:lnTo>
                    <a:pt x="6724" y="5343"/>
                  </a:lnTo>
                  <a:lnTo>
                    <a:pt x="7204" y="5403"/>
                  </a:lnTo>
                  <a:lnTo>
                    <a:pt x="6724" y="5583"/>
                  </a:lnTo>
                  <a:lnTo>
                    <a:pt x="6544" y="5703"/>
                  </a:lnTo>
                  <a:lnTo>
                    <a:pt x="6424" y="5643"/>
                  </a:lnTo>
                  <a:lnTo>
                    <a:pt x="6124" y="5643"/>
                  </a:lnTo>
                  <a:lnTo>
                    <a:pt x="5943" y="5583"/>
                  </a:lnTo>
                  <a:lnTo>
                    <a:pt x="6064" y="5703"/>
                  </a:lnTo>
                  <a:lnTo>
                    <a:pt x="6304" y="5823"/>
                  </a:lnTo>
                  <a:lnTo>
                    <a:pt x="6304" y="5823"/>
                  </a:lnTo>
                  <a:lnTo>
                    <a:pt x="5883" y="5703"/>
                  </a:lnTo>
                  <a:lnTo>
                    <a:pt x="5403" y="5643"/>
                  </a:lnTo>
                  <a:lnTo>
                    <a:pt x="5043" y="5643"/>
                  </a:lnTo>
                  <a:lnTo>
                    <a:pt x="5343" y="5763"/>
                  </a:lnTo>
                  <a:lnTo>
                    <a:pt x="5763" y="6003"/>
                  </a:lnTo>
                  <a:lnTo>
                    <a:pt x="5943" y="6063"/>
                  </a:lnTo>
                  <a:lnTo>
                    <a:pt x="5883" y="6123"/>
                  </a:lnTo>
                  <a:lnTo>
                    <a:pt x="6004" y="6123"/>
                  </a:lnTo>
                  <a:lnTo>
                    <a:pt x="5943" y="6183"/>
                  </a:lnTo>
                  <a:lnTo>
                    <a:pt x="5883" y="6123"/>
                  </a:lnTo>
                  <a:lnTo>
                    <a:pt x="5703" y="6123"/>
                  </a:lnTo>
                  <a:lnTo>
                    <a:pt x="5403" y="6063"/>
                  </a:lnTo>
                  <a:lnTo>
                    <a:pt x="5103" y="6063"/>
                  </a:lnTo>
                  <a:lnTo>
                    <a:pt x="4503" y="6183"/>
                  </a:lnTo>
                  <a:lnTo>
                    <a:pt x="4263" y="6183"/>
                  </a:lnTo>
                  <a:lnTo>
                    <a:pt x="4503" y="6243"/>
                  </a:lnTo>
                  <a:lnTo>
                    <a:pt x="5043" y="6303"/>
                  </a:lnTo>
                  <a:lnTo>
                    <a:pt x="5343" y="6363"/>
                  </a:lnTo>
                  <a:lnTo>
                    <a:pt x="5583" y="6483"/>
                  </a:lnTo>
                  <a:lnTo>
                    <a:pt x="5763" y="6543"/>
                  </a:lnTo>
                  <a:lnTo>
                    <a:pt x="5703" y="6603"/>
                  </a:lnTo>
                  <a:lnTo>
                    <a:pt x="5703" y="6543"/>
                  </a:lnTo>
                  <a:lnTo>
                    <a:pt x="5403" y="6483"/>
                  </a:lnTo>
                  <a:lnTo>
                    <a:pt x="4923" y="6483"/>
                  </a:lnTo>
                  <a:lnTo>
                    <a:pt x="4323" y="6423"/>
                  </a:lnTo>
                  <a:lnTo>
                    <a:pt x="4863" y="6663"/>
                  </a:lnTo>
                  <a:lnTo>
                    <a:pt x="5043" y="6783"/>
                  </a:lnTo>
                  <a:lnTo>
                    <a:pt x="4623" y="6783"/>
                  </a:lnTo>
                  <a:lnTo>
                    <a:pt x="4143" y="6843"/>
                  </a:lnTo>
                  <a:lnTo>
                    <a:pt x="3602" y="6963"/>
                  </a:lnTo>
                  <a:lnTo>
                    <a:pt x="3542" y="7023"/>
                  </a:lnTo>
                  <a:lnTo>
                    <a:pt x="3362" y="7083"/>
                  </a:lnTo>
                  <a:lnTo>
                    <a:pt x="4503" y="7083"/>
                  </a:lnTo>
                  <a:lnTo>
                    <a:pt x="4383" y="7143"/>
                  </a:lnTo>
                  <a:lnTo>
                    <a:pt x="4143" y="7203"/>
                  </a:lnTo>
                  <a:lnTo>
                    <a:pt x="3963" y="7263"/>
                  </a:lnTo>
                  <a:lnTo>
                    <a:pt x="3843" y="7323"/>
                  </a:lnTo>
                  <a:lnTo>
                    <a:pt x="3783" y="7383"/>
                  </a:lnTo>
                  <a:lnTo>
                    <a:pt x="3843" y="7383"/>
                  </a:lnTo>
                  <a:lnTo>
                    <a:pt x="3963" y="7323"/>
                  </a:lnTo>
                  <a:lnTo>
                    <a:pt x="4143" y="7323"/>
                  </a:lnTo>
                  <a:lnTo>
                    <a:pt x="4383" y="7383"/>
                  </a:lnTo>
                  <a:lnTo>
                    <a:pt x="4683" y="7444"/>
                  </a:lnTo>
                  <a:lnTo>
                    <a:pt x="4623" y="7444"/>
                  </a:lnTo>
                  <a:lnTo>
                    <a:pt x="4323" y="7564"/>
                  </a:lnTo>
                  <a:lnTo>
                    <a:pt x="3903" y="7804"/>
                  </a:lnTo>
                  <a:lnTo>
                    <a:pt x="3723" y="7924"/>
                  </a:lnTo>
                  <a:lnTo>
                    <a:pt x="3602" y="8044"/>
                  </a:lnTo>
                  <a:lnTo>
                    <a:pt x="3482" y="8164"/>
                  </a:lnTo>
                  <a:lnTo>
                    <a:pt x="3482" y="8224"/>
                  </a:lnTo>
                  <a:lnTo>
                    <a:pt x="3542" y="8164"/>
                  </a:lnTo>
                  <a:lnTo>
                    <a:pt x="3602" y="8164"/>
                  </a:lnTo>
                  <a:lnTo>
                    <a:pt x="3602" y="8104"/>
                  </a:lnTo>
                  <a:lnTo>
                    <a:pt x="4023" y="7984"/>
                  </a:lnTo>
                  <a:lnTo>
                    <a:pt x="4443" y="7924"/>
                  </a:lnTo>
                  <a:lnTo>
                    <a:pt x="4623" y="7924"/>
                  </a:lnTo>
                  <a:lnTo>
                    <a:pt x="4623" y="7984"/>
                  </a:lnTo>
                  <a:lnTo>
                    <a:pt x="4503" y="7984"/>
                  </a:lnTo>
                  <a:lnTo>
                    <a:pt x="4203" y="8104"/>
                  </a:lnTo>
                  <a:lnTo>
                    <a:pt x="3723" y="8404"/>
                  </a:lnTo>
                  <a:lnTo>
                    <a:pt x="3602" y="8464"/>
                  </a:lnTo>
                  <a:lnTo>
                    <a:pt x="3302" y="8764"/>
                  </a:lnTo>
                  <a:lnTo>
                    <a:pt x="3242" y="8884"/>
                  </a:lnTo>
                  <a:lnTo>
                    <a:pt x="3362" y="8824"/>
                  </a:lnTo>
                  <a:lnTo>
                    <a:pt x="3602" y="8704"/>
                  </a:lnTo>
                  <a:lnTo>
                    <a:pt x="3843" y="8584"/>
                  </a:lnTo>
                  <a:lnTo>
                    <a:pt x="3723" y="8704"/>
                  </a:lnTo>
                  <a:lnTo>
                    <a:pt x="3602" y="8884"/>
                  </a:lnTo>
                  <a:lnTo>
                    <a:pt x="3302" y="9304"/>
                  </a:lnTo>
                  <a:lnTo>
                    <a:pt x="3122" y="9604"/>
                  </a:lnTo>
                  <a:lnTo>
                    <a:pt x="3002" y="9905"/>
                  </a:lnTo>
                  <a:lnTo>
                    <a:pt x="2882" y="10145"/>
                  </a:lnTo>
                  <a:lnTo>
                    <a:pt x="2882" y="10205"/>
                  </a:lnTo>
                  <a:lnTo>
                    <a:pt x="2942" y="10145"/>
                  </a:lnTo>
                  <a:lnTo>
                    <a:pt x="3062" y="9965"/>
                  </a:lnTo>
                  <a:lnTo>
                    <a:pt x="3482" y="9424"/>
                  </a:lnTo>
                  <a:lnTo>
                    <a:pt x="3602" y="9304"/>
                  </a:lnTo>
                  <a:lnTo>
                    <a:pt x="4023" y="9004"/>
                  </a:lnTo>
                  <a:lnTo>
                    <a:pt x="4263" y="8824"/>
                  </a:lnTo>
                  <a:lnTo>
                    <a:pt x="4143" y="9064"/>
                  </a:lnTo>
                  <a:lnTo>
                    <a:pt x="4083" y="9244"/>
                  </a:lnTo>
                  <a:lnTo>
                    <a:pt x="4023" y="9604"/>
                  </a:lnTo>
                  <a:lnTo>
                    <a:pt x="4023" y="9965"/>
                  </a:lnTo>
                  <a:lnTo>
                    <a:pt x="4023" y="10385"/>
                  </a:lnTo>
                  <a:lnTo>
                    <a:pt x="4083" y="10805"/>
                  </a:lnTo>
                  <a:lnTo>
                    <a:pt x="4143" y="11105"/>
                  </a:lnTo>
                  <a:lnTo>
                    <a:pt x="4203" y="11345"/>
                  </a:lnTo>
                  <a:lnTo>
                    <a:pt x="4263" y="11405"/>
                  </a:lnTo>
                  <a:lnTo>
                    <a:pt x="4263" y="11345"/>
                  </a:lnTo>
                  <a:lnTo>
                    <a:pt x="4203" y="11105"/>
                  </a:lnTo>
                  <a:lnTo>
                    <a:pt x="4203" y="10805"/>
                  </a:lnTo>
                  <a:lnTo>
                    <a:pt x="4263" y="10385"/>
                  </a:lnTo>
                  <a:lnTo>
                    <a:pt x="4323" y="10025"/>
                  </a:lnTo>
                  <a:lnTo>
                    <a:pt x="4443" y="9664"/>
                  </a:lnTo>
                  <a:lnTo>
                    <a:pt x="4503" y="9424"/>
                  </a:lnTo>
                  <a:lnTo>
                    <a:pt x="4503" y="9604"/>
                  </a:lnTo>
                  <a:lnTo>
                    <a:pt x="4683" y="10145"/>
                  </a:lnTo>
                  <a:lnTo>
                    <a:pt x="4743" y="10325"/>
                  </a:lnTo>
                  <a:lnTo>
                    <a:pt x="4743" y="10145"/>
                  </a:lnTo>
                  <a:lnTo>
                    <a:pt x="4743" y="9604"/>
                  </a:lnTo>
                  <a:lnTo>
                    <a:pt x="4923" y="9004"/>
                  </a:lnTo>
                  <a:lnTo>
                    <a:pt x="4983" y="8884"/>
                  </a:lnTo>
                  <a:lnTo>
                    <a:pt x="5103" y="9484"/>
                  </a:lnTo>
                  <a:lnTo>
                    <a:pt x="5343" y="10085"/>
                  </a:lnTo>
                  <a:lnTo>
                    <a:pt x="5463" y="10325"/>
                  </a:lnTo>
                  <a:lnTo>
                    <a:pt x="5403" y="10025"/>
                  </a:lnTo>
                  <a:lnTo>
                    <a:pt x="5343" y="9424"/>
                  </a:lnTo>
                  <a:lnTo>
                    <a:pt x="5343" y="9004"/>
                  </a:lnTo>
                  <a:lnTo>
                    <a:pt x="5403" y="9184"/>
                  </a:lnTo>
                  <a:lnTo>
                    <a:pt x="5523" y="9604"/>
                  </a:lnTo>
                  <a:lnTo>
                    <a:pt x="5703" y="10025"/>
                  </a:lnTo>
                  <a:lnTo>
                    <a:pt x="5943" y="10385"/>
                  </a:lnTo>
                  <a:lnTo>
                    <a:pt x="6184" y="10685"/>
                  </a:lnTo>
                  <a:lnTo>
                    <a:pt x="6364" y="10865"/>
                  </a:lnTo>
                  <a:lnTo>
                    <a:pt x="6244" y="10625"/>
                  </a:lnTo>
                  <a:lnTo>
                    <a:pt x="6064" y="10325"/>
                  </a:lnTo>
                  <a:lnTo>
                    <a:pt x="5943" y="9905"/>
                  </a:lnTo>
                  <a:lnTo>
                    <a:pt x="5823" y="9484"/>
                  </a:lnTo>
                  <a:lnTo>
                    <a:pt x="5763" y="9124"/>
                  </a:lnTo>
                  <a:lnTo>
                    <a:pt x="5763" y="8944"/>
                  </a:lnTo>
                  <a:lnTo>
                    <a:pt x="5763" y="8824"/>
                  </a:lnTo>
                  <a:lnTo>
                    <a:pt x="5823" y="8644"/>
                  </a:lnTo>
                  <a:lnTo>
                    <a:pt x="5823" y="8824"/>
                  </a:lnTo>
                  <a:lnTo>
                    <a:pt x="6004" y="9304"/>
                  </a:lnTo>
                  <a:lnTo>
                    <a:pt x="6184" y="9724"/>
                  </a:lnTo>
                  <a:lnTo>
                    <a:pt x="6424" y="10025"/>
                  </a:lnTo>
                  <a:lnTo>
                    <a:pt x="6724" y="10325"/>
                  </a:lnTo>
                  <a:lnTo>
                    <a:pt x="6784" y="10385"/>
                  </a:lnTo>
                  <a:lnTo>
                    <a:pt x="7024" y="10505"/>
                  </a:lnTo>
                  <a:lnTo>
                    <a:pt x="6844" y="10325"/>
                  </a:lnTo>
                  <a:lnTo>
                    <a:pt x="6724" y="10145"/>
                  </a:lnTo>
                  <a:lnTo>
                    <a:pt x="6544" y="9905"/>
                  </a:lnTo>
                  <a:lnTo>
                    <a:pt x="6424" y="9604"/>
                  </a:lnTo>
                  <a:lnTo>
                    <a:pt x="6304" y="9064"/>
                  </a:lnTo>
                  <a:lnTo>
                    <a:pt x="6244" y="8584"/>
                  </a:lnTo>
                  <a:lnTo>
                    <a:pt x="6304" y="8944"/>
                  </a:lnTo>
                  <a:lnTo>
                    <a:pt x="6424" y="9304"/>
                  </a:lnTo>
                  <a:lnTo>
                    <a:pt x="6724" y="9845"/>
                  </a:lnTo>
                  <a:lnTo>
                    <a:pt x="6784" y="9965"/>
                  </a:lnTo>
                  <a:lnTo>
                    <a:pt x="6904" y="10145"/>
                  </a:lnTo>
                  <a:lnTo>
                    <a:pt x="6844" y="9905"/>
                  </a:lnTo>
                  <a:lnTo>
                    <a:pt x="6724" y="9484"/>
                  </a:lnTo>
                  <a:lnTo>
                    <a:pt x="6664" y="9244"/>
                  </a:lnTo>
                  <a:lnTo>
                    <a:pt x="6604" y="8824"/>
                  </a:lnTo>
                  <a:lnTo>
                    <a:pt x="6604" y="8464"/>
                  </a:lnTo>
                  <a:lnTo>
                    <a:pt x="6604" y="8044"/>
                  </a:lnTo>
                  <a:lnTo>
                    <a:pt x="6604" y="7864"/>
                  </a:lnTo>
                  <a:lnTo>
                    <a:pt x="6664" y="7864"/>
                  </a:lnTo>
                  <a:lnTo>
                    <a:pt x="6664" y="8044"/>
                  </a:lnTo>
                  <a:lnTo>
                    <a:pt x="6724" y="8104"/>
                  </a:lnTo>
                  <a:lnTo>
                    <a:pt x="6844" y="8524"/>
                  </a:lnTo>
                  <a:lnTo>
                    <a:pt x="7024" y="8884"/>
                  </a:lnTo>
                  <a:lnTo>
                    <a:pt x="7204" y="9244"/>
                  </a:lnTo>
                  <a:lnTo>
                    <a:pt x="7444" y="9604"/>
                  </a:lnTo>
                  <a:lnTo>
                    <a:pt x="7684" y="9905"/>
                  </a:lnTo>
                  <a:lnTo>
                    <a:pt x="7924" y="10025"/>
                  </a:lnTo>
                  <a:lnTo>
                    <a:pt x="7924" y="10025"/>
                  </a:lnTo>
                  <a:lnTo>
                    <a:pt x="7744" y="9845"/>
                  </a:lnTo>
                  <a:lnTo>
                    <a:pt x="7564" y="9544"/>
                  </a:lnTo>
                  <a:lnTo>
                    <a:pt x="7444" y="9184"/>
                  </a:lnTo>
                  <a:lnTo>
                    <a:pt x="7264" y="8404"/>
                  </a:lnTo>
                  <a:lnTo>
                    <a:pt x="7384" y="8644"/>
                  </a:lnTo>
                  <a:lnTo>
                    <a:pt x="7864" y="9364"/>
                  </a:lnTo>
                  <a:lnTo>
                    <a:pt x="8164" y="9724"/>
                  </a:lnTo>
                  <a:lnTo>
                    <a:pt x="8405" y="9965"/>
                  </a:lnTo>
                  <a:lnTo>
                    <a:pt x="8645" y="10085"/>
                  </a:lnTo>
                  <a:lnTo>
                    <a:pt x="8465" y="9905"/>
                  </a:lnTo>
                  <a:lnTo>
                    <a:pt x="8284" y="9604"/>
                  </a:lnTo>
                  <a:lnTo>
                    <a:pt x="8044" y="9244"/>
                  </a:lnTo>
                  <a:lnTo>
                    <a:pt x="7864" y="8824"/>
                  </a:lnTo>
                  <a:lnTo>
                    <a:pt x="8405" y="9364"/>
                  </a:lnTo>
                  <a:lnTo>
                    <a:pt x="8104" y="8764"/>
                  </a:lnTo>
                  <a:lnTo>
                    <a:pt x="8585" y="9364"/>
                  </a:lnTo>
                  <a:lnTo>
                    <a:pt x="9065" y="9785"/>
                  </a:lnTo>
                  <a:lnTo>
                    <a:pt x="8465" y="9604"/>
                  </a:lnTo>
                  <a:lnTo>
                    <a:pt x="9365" y="10145"/>
                  </a:lnTo>
                  <a:lnTo>
                    <a:pt x="9365" y="10205"/>
                  </a:lnTo>
                  <a:lnTo>
                    <a:pt x="9065" y="10145"/>
                  </a:lnTo>
                  <a:lnTo>
                    <a:pt x="8645" y="10085"/>
                  </a:lnTo>
                  <a:lnTo>
                    <a:pt x="8224" y="10085"/>
                  </a:lnTo>
                  <a:lnTo>
                    <a:pt x="7984" y="10145"/>
                  </a:lnTo>
                  <a:lnTo>
                    <a:pt x="7924" y="10205"/>
                  </a:lnTo>
                  <a:lnTo>
                    <a:pt x="8104" y="10205"/>
                  </a:lnTo>
                  <a:lnTo>
                    <a:pt x="7444" y="10265"/>
                  </a:lnTo>
                  <a:lnTo>
                    <a:pt x="7144" y="10325"/>
                  </a:lnTo>
                  <a:lnTo>
                    <a:pt x="7444" y="10385"/>
                  </a:lnTo>
                  <a:lnTo>
                    <a:pt x="8224" y="10505"/>
                  </a:lnTo>
                  <a:lnTo>
                    <a:pt x="9005" y="10685"/>
                  </a:lnTo>
                  <a:lnTo>
                    <a:pt x="8525" y="10685"/>
                  </a:lnTo>
                  <a:lnTo>
                    <a:pt x="7744" y="10745"/>
                  </a:lnTo>
                  <a:lnTo>
                    <a:pt x="6724" y="10925"/>
                  </a:lnTo>
                  <a:lnTo>
                    <a:pt x="6484" y="10985"/>
                  </a:lnTo>
                  <a:lnTo>
                    <a:pt x="6184" y="11045"/>
                  </a:lnTo>
                  <a:lnTo>
                    <a:pt x="6124" y="11045"/>
                  </a:lnTo>
                  <a:lnTo>
                    <a:pt x="5823" y="11105"/>
                  </a:lnTo>
                  <a:lnTo>
                    <a:pt x="4503" y="11405"/>
                  </a:lnTo>
                  <a:lnTo>
                    <a:pt x="4023" y="11465"/>
                  </a:lnTo>
                  <a:lnTo>
                    <a:pt x="3602" y="11525"/>
                  </a:lnTo>
                  <a:lnTo>
                    <a:pt x="3302" y="11525"/>
                  </a:lnTo>
                  <a:lnTo>
                    <a:pt x="3062" y="11465"/>
                  </a:lnTo>
                  <a:lnTo>
                    <a:pt x="2882" y="11465"/>
                  </a:lnTo>
                  <a:lnTo>
                    <a:pt x="3062" y="11525"/>
                  </a:lnTo>
                  <a:lnTo>
                    <a:pt x="3242" y="11585"/>
                  </a:lnTo>
                  <a:lnTo>
                    <a:pt x="3602" y="11645"/>
                  </a:lnTo>
                  <a:lnTo>
                    <a:pt x="4023" y="11705"/>
                  </a:lnTo>
                  <a:lnTo>
                    <a:pt x="5103" y="11705"/>
                  </a:lnTo>
                  <a:lnTo>
                    <a:pt x="4383" y="11885"/>
                  </a:lnTo>
                  <a:lnTo>
                    <a:pt x="3602" y="12126"/>
                  </a:lnTo>
                  <a:lnTo>
                    <a:pt x="3302" y="12246"/>
                  </a:lnTo>
                  <a:lnTo>
                    <a:pt x="2822" y="12426"/>
                  </a:lnTo>
                  <a:lnTo>
                    <a:pt x="3362" y="12366"/>
                  </a:lnTo>
                  <a:lnTo>
                    <a:pt x="3602" y="12306"/>
                  </a:lnTo>
                  <a:lnTo>
                    <a:pt x="3843" y="12276"/>
                  </a:lnTo>
                  <a:lnTo>
                    <a:pt x="3843" y="12276"/>
                  </a:lnTo>
                  <a:lnTo>
                    <a:pt x="3723" y="12306"/>
                  </a:lnTo>
                  <a:lnTo>
                    <a:pt x="3602" y="12366"/>
                  </a:lnTo>
                  <a:lnTo>
                    <a:pt x="3963" y="12366"/>
                  </a:lnTo>
                  <a:lnTo>
                    <a:pt x="4443" y="12426"/>
                  </a:lnTo>
                  <a:lnTo>
                    <a:pt x="4143" y="12426"/>
                  </a:lnTo>
                  <a:lnTo>
                    <a:pt x="3783" y="12546"/>
                  </a:lnTo>
                  <a:lnTo>
                    <a:pt x="3602" y="12606"/>
                  </a:lnTo>
                  <a:lnTo>
                    <a:pt x="3422" y="12726"/>
                  </a:lnTo>
                  <a:lnTo>
                    <a:pt x="3122" y="12846"/>
                  </a:lnTo>
                  <a:lnTo>
                    <a:pt x="2882" y="12906"/>
                  </a:lnTo>
                  <a:lnTo>
                    <a:pt x="2822" y="12906"/>
                  </a:lnTo>
                  <a:lnTo>
                    <a:pt x="2882" y="12966"/>
                  </a:lnTo>
                  <a:lnTo>
                    <a:pt x="3122" y="12966"/>
                  </a:lnTo>
                  <a:lnTo>
                    <a:pt x="3482" y="12906"/>
                  </a:lnTo>
                  <a:lnTo>
                    <a:pt x="3602" y="12846"/>
                  </a:lnTo>
                  <a:lnTo>
                    <a:pt x="4023" y="12846"/>
                  </a:lnTo>
                  <a:lnTo>
                    <a:pt x="3602" y="12966"/>
                  </a:lnTo>
                  <a:lnTo>
                    <a:pt x="3002" y="13206"/>
                  </a:lnTo>
                  <a:lnTo>
                    <a:pt x="2102" y="13506"/>
                  </a:lnTo>
                  <a:lnTo>
                    <a:pt x="1742" y="13686"/>
                  </a:lnTo>
                  <a:lnTo>
                    <a:pt x="2162" y="13626"/>
                  </a:lnTo>
                  <a:lnTo>
                    <a:pt x="3122" y="13506"/>
                  </a:lnTo>
                  <a:lnTo>
                    <a:pt x="3602" y="13446"/>
                  </a:lnTo>
                  <a:lnTo>
                    <a:pt x="3242" y="13566"/>
                  </a:lnTo>
                  <a:lnTo>
                    <a:pt x="2342" y="13926"/>
                  </a:lnTo>
                  <a:lnTo>
                    <a:pt x="1502" y="14346"/>
                  </a:lnTo>
                  <a:lnTo>
                    <a:pt x="1141" y="14587"/>
                  </a:lnTo>
                  <a:lnTo>
                    <a:pt x="1141" y="14587"/>
                  </a:lnTo>
                  <a:lnTo>
                    <a:pt x="1502" y="14467"/>
                  </a:lnTo>
                  <a:lnTo>
                    <a:pt x="2402" y="14226"/>
                  </a:lnTo>
                  <a:lnTo>
                    <a:pt x="2522" y="14226"/>
                  </a:lnTo>
                  <a:lnTo>
                    <a:pt x="2042" y="14587"/>
                  </a:lnTo>
                  <a:lnTo>
                    <a:pt x="1802" y="14827"/>
                  </a:lnTo>
                  <a:lnTo>
                    <a:pt x="2102" y="14647"/>
                  </a:lnTo>
                  <a:lnTo>
                    <a:pt x="2222" y="14647"/>
                  </a:lnTo>
                  <a:lnTo>
                    <a:pt x="1862" y="14827"/>
                  </a:lnTo>
                  <a:lnTo>
                    <a:pt x="961" y="15487"/>
                  </a:lnTo>
                  <a:lnTo>
                    <a:pt x="601" y="15787"/>
                  </a:lnTo>
                  <a:lnTo>
                    <a:pt x="2042" y="15127"/>
                  </a:lnTo>
                  <a:lnTo>
                    <a:pt x="2642" y="14827"/>
                  </a:lnTo>
                  <a:lnTo>
                    <a:pt x="1982" y="15367"/>
                  </a:lnTo>
                  <a:lnTo>
                    <a:pt x="1321" y="16087"/>
                  </a:lnTo>
                  <a:lnTo>
                    <a:pt x="361" y="17048"/>
                  </a:lnTo>
                  <a:lnTo>
                    <a:pt x="1" y="17468"/>
                  </a:lnTo>
                  <a:lnTo>
                    <a:pt x="1" y="17468"/>
                  </a:lnTo>
                  <a:lnTo>
                    <a:pt x="421" y="17108"/>
                  </a:lnTo>
                  <a:lnTo>
                    <a:pt x="1502" y="16327"/>
                  </a:lnTo>
                  <a:lnTo>
                    <a:pt x="2402" y="15667"/>
                  </a:lnTo>
                  <a:lnTo>
                    <a:pt x="3122" y="15247"/>
                  </a:lnTo>
                  <a:lnTo>
                    <a:pt x="2762" y="15667"/>
                  </a:lnTo>
                  <a:lnTo>
                    <a:pt x="2402" y="16087"/>
                  </a:lnTo>
                  <a:lnTo>
                    <a:pt x="2102" y="16687"/>
                  </a:lnTo>
                  <a:lnTo>
                    <a:pt x="1922" y="17228"/>
                  </a:lnTo>
                  <a:lnTo>
                    <a:pt x="1802" y="17588"/>
                  </a:lnTo>
                  <a:lnTo>
                    <a:pt x="1982" y="17288"/>
                  </a:lnTo>
                  <a:lnTo>
                    <a:pt x="2282" y="16808"/>
                  </a:lnTo>
                  <a:lnTo>
                    <a:pt x="2642" y="16327"/>
                  </a:lnTo>
                  <a:lnTo>
                    <a:pt x="2942" y="16027"/>
                  </a:lnTo>
                  <a:lnTo>
                    <a:pt x="2822" y="16327"/>
                  </a:lnTo>
                  <a:lnTo>
                    <a:pt x="2402" y="17588"/>
                  </a:lnTo>
                  <a:lnTo>
                    <a:pt x="2162" y="18248"/>
                  </a:lnTo>
                  <a:lnTo>
                    <a:pt x="2102" y="18848"/>
                  </a:lnTo>
                  <a:lnTo>
                    <a:pt x="2162" y="19209"/>
                  </a:lnTo>
                  <a:lnTo>
                    <a:pt x="2222" y="18848"/>
                  </a:lnTo>
                  <a:lnTo>
                    <a:pt x="2402" y="18308"/>
                  </a:lnTo>
                  <a:lnTo>
                    <a:pt x="2642" y="17708"/>
                  </a:lnTo>
                  <a:lnTo>
                    <a:pt x="3122" y="16868"/>
                  </a:lnTo>
                  <a:lnTo>
                    <a:pt x="3062" y="17348"/>
                  </a:lnTo>
                  <a:lnTo>
                    <a:pt x="3062" y="17888"/>
                  </a:lnTo>
                  <a:lnTo>
                    <a:pt x="3122" y="18488"/>
                  </a:lnTo>
                  <a:lnTo>
                    <a:pt x="3182" y="19028"/>
                  </a:lnTo>
                  <a:lnTo>
                    <a:pt x="3242" y="19389"/>
                  </a:lnTo>
                  <a:lnTo>
                    <a:pt x="3302" y="19569"/>
                  </a:lnTo>
                  <a:lnTo>
                    <a:pt x="3302" y="19389"/>
                  </a:lnTo>
                  <a:lnTo>
                    <a:pt x="3302" y="19028"/>
                  </a:lnTo>
                  <a:lnTo>
                    <a:pt x="3302" y="18488"/>
                  </a:lnTo>
                  <a:lnTo>
                    <a:pt x="3362" y="17888"/>
                  </a:lnTo>
                  <a:lnTo>
                    <a:pt x="3602" y="17048"/>
                  </a:lnTo>
                  <a:lnTo>
                    <a:pt x="3662" y="16687"/>
                  </a:lnTo>
                  <a:lnTo>
                    <a:pt x="3783" y="16507"/>
                  </a:lnTo>
                  <a:lnTo>
                    <a:pt x="3843" y="16267"/>
                  </a:lnTo>
                  <a:lnTo>
                    <a:pt x="3963" y="16027"/>
                  </a:lnTo>
                  <a:lnTo>
                    <a:pt x="4023" y="15847"/>
                  </a:lnTo>
                  <a:lnTo>
                    <a:pt x="3903" y="16507"/>
                  </a:lnTo>
                  <a:lnTo>
                    <a:pt x="3903" y="17228"/>
                  </a:lnTo>
                  <a:lnTo>
                    <a:pt x="3963" y="17888"/>
                  </a:lnTo>
                  <a:lnTo>
                    <a:pt x="4083" y="18428"/>
                  </a:lnTo>
                  <a:lnTo>
                    <a:pt x="4143" y="18668"/>
                  </a:lnTo>
                  <a:lnTo>
                    <a:pt x="4203" y="18848"/>
                  </a:lnTo>
                  <a:lnTo>
                    <a:pt x="4203" y="18668"/>
                  </a:lnTo>
                  <a:lnTo>
                    <a:pt x="4143" y="18428"/>
                  </a:lnTo>
                  <a:lnTo>
                    <a:pt x="4143" y="17888"/>
                  </a:lnTo>
                  <a:lnTo>
                    <a:pt x="4203" y="17228"/>
                  </a:lnTo>
                  <a:lnTo>
                    <a:pt x="4323" y="16748"/>
                  </a:lnTo>
                  <a:lnTo>
                    <a:pt x="4383" y="16327"/>
                  </a:lnTo>
                  <a:lnTo>
                    <a:pt x="4323" y="16808"/>
                  </a:lnTo>
                  <a:lnTo>
                    <a:pt x="4203" y="17348"/>
                  </a:lnTo>
                  <a:lnTo>
                    <a:pt x="4203" y="17828"/>
                  </a:lnTo>
                  <a:lnTo>
                    <a:pt x="4263" y="18188"/>
                  </a:lnTo>
                  <a:lnTo>
                    <a:pt x="4323" y="17828"/>
                  </a:lnTo>
                  <a:lnTo>
                    <a:pt x="4443" y="17408"/>
                  </a:lnTo>
                  <a:lnTo>
                    <a:pt x="4623" y="16868"/>
                  </a:lnTo>
                  <a:lnTo>
                    <a:pt x="5043" y="15907"/>
                  </a:lnTo>
                  <a:lnTo>
                    <a:pt x="5103" y="15727"/>
                  </a:lnTo>
                  <a:lnTo>
                    <a:pt x="5103" y="16387"/>
                  </a:lnTo>
                  <a:lnTo>
                    <a:pt x="5163" y="17048"/>
                  </a:lnTo>
                  <a:lnTo>
                    <a:pt x="5283" y="17588"/>
                  </a:lnTo>
                  <a:lnTo>
                    <a:pt x="5463" y="17948"/>
                  </a:lnTo>
                  <a:lnTo>
                    <a:pt x="5403" y="17588"/>
                  </a:lnTo>
                  <a:lnTo>
                    <a:pt x="5403" y="17048"/>
                  </a:lnTo>
                  <a:lnTo>
                    <a:pt x="5403" y="16387"/>
                  </a:lnTo>
                  <a:lnTo>
                    <a:pt x="5523" y="15787"/>
                  </a:lnTo>
                  <a:lnTo>
                    <a:pt x="5703" y="15187"/>
                  </a:lnTo>
                  <a:lnTo>
                    <a:pt x="5703" y="15127"/>
                  </a:lnTo>
                  <a:lnTo>
                    <a:pt x="5763" y="15547"/>
                  </a:lnTo>
                  <a:lnTo>
                    <a:pt x="5883" y="15967"/>
                  </a:lnTo>
                  <a:lnTo>
                    <a:pt x="6064" y="16447"/>
                  </a:lnTo>
                  <a:lnTo>
                    <a:pt x="6184" y="16808"/>
                  </a:lnTo>
                  <a:lnTo>
                    <a:pt x="6364" y="17048"/>
                  </a:lnTo>
                  <a:lnTo>
                    <a:pt x="6304" y="16808"/>
                  </a:lnTo>
                  <a:lnTo>
                    <a:pt x="6244" y="16387"/>
                  </a:lnTo>
                  <a:lnTo>
                    <a:pt x="6184" y="15967"/>
                  </a:lnTo>
                  <a:lnTo>
                    <a:pt x="6244" y="15187"/>
                  </a:lnTo>
                  <a:lnTo>
                    <a:pt x="6364" y="15847"/>
                  </a:lnTo>
                  <a:lnTo>
                    <a:pt x="6604" y="16627"/>
                  </a:lnTo>
                  <a:lnTo>
                    <a:pt x="6724" y="16928"/>
                  </a:lnTo>
                  <a:lnTo>
                    <a:pt x="6904" y="17348"/>
                  </a:lnTo>
                  <a:lnTo>
                    <a:pt x="7084" y="17708"/>
                  </a:lnTo>
                  <a:lnTo>
                    <a:pt x="7324" y="17948"/>
                  </a:lnTo>
                  <a:lnTo>
                    <a:pt x="7204" y="17648"/>
                  </a:lnTo>
                  <a:lnTo>
                    <a:pt x="7024" y="17168"/>
                  </a:lnTo>
                  <a:lnTo>
                    <a:pt x="6904" y="16567"/>
                  </a:lnTo>
                  <a:lnTo>
                    <a:pt x="6784" y="15247"/>
                  </a:lnTo>
                  <a:lnTo>
                    <a:pt x="7084" y="15847"/>
                  </a:lnTo>
                  <a:lnTo>
                    <a:pt x="7264" y="16327"/>
                  </a:lnTo>
                  <a:lnTo>
                    <a:pt x="7384" y="16567"/>
                  </a:lnTo>
                  <a:lnTo>
                    <a:pt x="7324" y="16267"/>
                  </a:lnTo>
                  <a:lnTo>
                    <a:pt x="7264" y="15427"/>
                  </a:lnTo>
                  <a:lnTo>
                    <a:pt x="7264" y="14527"/>
                  </a:lnTo>
                  <a:lnTo>
                    <a:pt x="7324" y="14166"/>
                  </a:lnTo>
                  <a:lnTo>
                    <a:pt x="7384" y="14406"/>
                  </a:lnTo>
                  <a:lnTo>
                    <a:pt x="7564" y="15427"/>
                  </a:lnTo>
                  <a:lnTo>
                    <a:pt x="7684" y="15907"/>
                  </a:lnTo>
                  <a:lnTo>
                    <a:pt x="7864" y="16327"/>
                  </a:lnTo>
                  <a:lnTo>
                    <a:pt x="8044" y="16627"/>
                  </a:lnTo>
                  <a:lnTo>
                    <a:pt x="8104" y="16687"/>
                  </a:lnTo>
                  <a:lnTo>
                    <a:pt x="8044" y="16567"/>
                  </a:lnTo>
                  <a:lnTo>
                    <a:pt x="7984" y="16327"/>
                  </a:lnTo>
                  <a:lnTo>
                    <a:pt x="7924" y="15907"/>
                  </a:lnTo>
                  <a:lnTo>
                    <a:pt x="7864" y="15367"/>
                  </a:lnTo>
                  <a:lnTo>
                    <a:pt x="7864" y="14827"/>
                  </a:lnTo>
                  <a:lnTo>
                    <a:pt x="7864" y="14286"/>
                  </a:lnTo>
                  <a:lnTo>
                    <a:pt x="7984" y="14827"/>
                  </a:lnTo>
                  <a:lnTo>
                    <a:pt x="8224" y="15547"/>
                  </a:lnTo>
                  <a:lnTo>
                    <a:pt x="8284" y="15847"/>
                  </a:lnTo>
                  <a:lnTo>
                    <a:pt x="8284" y="15127"/>
                  </a:lnTo>
                  <a:lnTo>
                    <a:pt x="8465" y="16027"/>
                  </a:lnTo>
                  <a:lnTo>
                    <a:pt x="8525" y="16387"/>
                  </a:lnTo>
                  <a:lnTo>
                    <a:pt x="8164" y="16748"/>
                  </a:lnTo>
                  <a:lnTo>
                    <a:pt x="7624" y="17408"/>
                  </a:lnTo>
                  <a:lnTo>
                    <a:pt x="7504" y="17588"/>
                  </a:lnTo>
                  <a:lnTo>
                    <a:pt x="7444" y="17708"/>
                  </a:lnTo>
                  <a:lnTo>
                    <a:pt x="7504" y="17648"/>
                  </a:lnTo>
                  <a:lnTo>
                    <a:pt x="7684" y="17468"/>
                  </a:lnTo>
                  <a:lnTo>
                    <a:pt x="8284" y="16928"/>
                  </a:lnTo>
                  <a:lnTo>
                    <a:pt x="8585" y="16748"/>
                  </a:lnTo>
                  <a:lnTo>
                    <a:pt x="8645" y="16868"/>
                  </a:lnTo>
                  <a:lnTo>
                    <a:pt x="8164" y="17468"/>
                  </a:lnTo>
                  <a:lnTo>
                    <a:pt x="7864" y="17888"/>
                  </a:lnTo>
                  <a:lnTo>
                    <a:pt x="7744" y="18248"/>
                  </a:lnTo>
                  <a:lnTo>
                    <a:pt x="7624" y="18488"/>
                  </a:lnTo>
                  <a:lnTo>
                    <a:pt x="7804" y="18248"/>
                  </a:lnTo>
                  <a:lnTo>
                    <a:pt x="8164" y="17768"/>
                  </a:lnTo>
                  <a:lnTo>
                    <a:pt x="8044" y="18188"/>
                  </a:lnTo>
                  <a:lnTo>
                    <a:pt x="7984" y="18488"/>
                  </a:lnTo>
                  <a:lnTo>
                    <a:pt x="7924" y="18548"/>
                  </a:lnTo>
                  <a:lnTo>
                    <a:pt x="7744" y="18788"/>
                  </a:lnTo>
                  <a:lnTo>
                    <a:pt x="7624" y="18908"/>
                  </a:lnTo>
                  <a:lnTo>
                    <a:pt x="7744" y="18848"/>
                  </a:lnTo>
                  <a:lnTo>
                    <a:pt x="7984" y="18788"/>
                  </a:lnTo>
                  <a:lnTo>
                    <a:pt x="7684" y="19028"/>
                  </a:lnTo>
                  <a:lnTo>
                    <a:pt x="7384" y="19389"/>
                  </a:lnTo>
                  <a:lnTo>
                    <a:pt x="7144" y="19689"/>
                  </a:lnTo>
                  <a:lnTo>
                    <a:pt x="7444" y="19509"/>
                  </a:lnTo>
                  <a:lnTo>
                    <a:pt x="7864" y="19269"/>
                  </a:lnTo>
                  <a:lnTo>
                    <a:pt x="7984" y="19209"/>
                  </a:lnTo>
                  <a:lnTo>
                    <a:pt x="8044" y="19269"/>
                  </a:lnTo>
                  <a:lnTo>
                    <a:pt x="8044" y="19209"/>
                  </a:lnTo>
                  <a:lnTo>
                    <a:pt x="8104" y="19149"/>
                  </a:lnTo>
                  <a:lnTo>
                    <a:pt x="8104" y="19209"/>
                  </a:lnTo>
                  <a:lnTo>
                    <a:pt x="8044" y="19269"/>
                  </a:lnTo>
                  <a:lnTo>
                    <a:pt x="7924" y="19389"/>
                  </a:lnTo>
                  <a:lnTo>
                    <a:pt x="7684" y="19629"/>
                  </a:lnTo>
                  <a:lnTo>
                    <a:pt x="7504" y="19929"/>
                  </a:lnTo>
                  <a:lnTo>
                    <a:pt x="7264" y="20409"/>
                  </a:lnTo>
                  <a:lnTo>
                    <a:pt x="7204" y="20649"/>
                  </a:lnTo>
                  <a:lnTo>
                    <a:pt x="7324" y="20469"/>
                  </a:lnTo>
                  <a:lnTo>
                    <a:pt x="7684" y="20049"/>
                  </a:lnTo>
                  <a:lnTo>
                    <a:pt x="7924" y="19869"/>
                  </a:lnTo>
                  <a:lnTo>
                    <a:pt x="8164" y="19689"/>
                  </a:lnTo>
                  <a:lnTo>
                    <a:pt x="8284" y="19629"/>
                  </a:lnTo>
                  <a:lnTo>
                    <a:pt x="8284" y="19689"/>
                  </a:lnTo>
                  <a:lnTo>
                    <a:pt x="8044" y="19929"/>
                  </a:lnTo>
                  <a:lnTo>
                    <a:pt x="7744" y="20289"/>
                  </a:lnTo>
                  <a:lnTo>
                    <a:pt x="7384" y="20769"/>
                  </a:lnTo>
                  <a:lnTo>
                    <a:pt x="7384" y="20769"/>
                  </a:lnTo>
                  <a:lnTo>
                    <a:pt x="7924" y="20409"/>
                  </a:lnTo>
                  <a:lnTo>
                    <a:pt x="8104" y="20349"/>
                  </a:lnTo>
                  <a:lnTo>
                    <a:pt x="7864" y="20649"/>
                  </a:lnTo>
                  <a:lnTo>
                    <a:pt x="7624" y="21129"/>
                  </a:lnTo>
                  <a:lnTo>
                    <a:pt x="7444" y="21670"/>
                  </a:lnTo>
                  <a:lnTo>
                    <a:pt x="7384" y="21850"/>
                  </a:lnTo>
                  <a:lnTo>
                    <a:pt x="7504" y="21730"/>
                  </a:lnTo>
                  <a:lnTo>
                    <a:pt x="7804" y="21249"/>
                  </a:lnTo>
                  <a:lnTo>
                    <a:pt x="8044" y="20949"/>
                  </a:lnTo>
                  <a:lnTo>
                    <a:pt x="8044" y="20949"/>
                  </a:lnTo>
                  <a:lnTo>
                    <a:pt x="7984" y="21069"/>
                  </a:lnTo>
                  <a:lnTo>
                    <a:pt x="7864" y="21309"/>
                  </a:lnTo>
                  <a:lnTo>
                    <a:pt x="7864" y="21550"/>
                  </a:lnTo>
                  <a:lnTo>
                    <a:pt x="7864" y="21670"/>
                  </a:lnTo>
                  <a:lnTo>
                    <a:pt x="7924" y="21550"/>
                  </a:lnTo>
                  <a:lnTo>
                    <a:pt x="8044" y="21369"/>
                  </a:lnTo>
                  <a:lnTo>
                    <a:pt x="8164" y="21249"/>
                  </a:lnTo>
                  <a:lnTo>
                    <a:pt x="8465" y="21009"/>
                  </a:lnTo>
                  <a:lnTo>
                    <a:pt x="8465" y="21009"/>
                  </a:lnTo>
                  <a:lnTo>
                    <a:pt x="8405" y="21069"/>
                  </a:lnTo>
                  <a:lnTo>
                    <a:pt x="8345" y="21369"/>
                  </a:lnTo>
                  <a:lnTo>
                    <a:pt x="8284" y="21850"/>
                  </a:lnTo>
                  <a:lnTo>
                    <a:pt x="8284" y="22090"/>
                  </a:lnTo>
                  <a:lnTo>
                    <a:pt x="8284" y="22270"/>
                  </a:lnTo>
                  <a:lnTo>
                    <a:pt x="8345" y="22390"/>
                  </a:lnTo>
                  <a:lnTo>
                    <a:pt x="8405" y="22450"/>
                  </a:lnTo>
                  <a:lnTo>
                    <a:pt x="8405" y="22390"/>
                  </a:lnTo>
                  <a:lnTo>
                    <a:pt x="8405" y="22270"/>
                  </a:lnTo>
                  <a:lnTo>
                    <a:pt x="8525" y="21910"/>
                  </a:lnTo>
                  <a:lnTo>
                    <a:pt x="8705" y="21490"/>
                  </a:lnTo>
                  <a:lnTo>
                    <a:pt x="8765" y="21369"/>
                  </a:lnTo>
                  <a:lnTo>
                    <a:pt x="8825" y="21369"/>
                  </a:lnTo>
                  <a:lnTo>
                    <a:pt x="8765" y="21430"/>
                  </a:lnTo>
                  <a:lnTo>
                    <a:pt x="8705" y="21790"/>
                  </a:lnTo>
                  <a:lnTo>
                    <a:pt x="8645" y="22330"/>
                  </a:lnTo>
                  <a:lnTo>
                    <a:pt x="8705" y="22630"/>
                  </a:lnTo>
                  <a:lnTo>
                    <a:pt x="8705" y="22870"/>
                  </a:lnTo>
                  <a:lnTo>
                    <a:pt x="8825" y="23050"/>
                  </a:lnTo>
                  <a:lnTo>
                    <a:pt x="8825" y="22990"/>
                  </a:lnTo>
                  <a:lnTo>
                    <a:pt x="8825" y="22870"/>
                  </a:lnTo>
                  <a:lnTo>
                    <a:pt x="8825" y="22630"/>
                  </a:lnTo>
                  <a:lnTo>
                    <a:pt x="8885" y="22390"/>
                  </a:lnTo>
                  <a:lnTo>
                    <a:pt x="8945" y="22510"/>
                  </a:lnTo>
                  <a:lnTo>
                    <a:pt x="9005" y="22810"/>
                  </a:lnTo>
                  <a:lnTo>
                    <a:pt x="9185" y="23230"/>
                  </a:lnTo>
                  <a:lnTo>
                    <a:pt x="9305" y="23530"/>
                  </a:lnTo>
                  <a:lnTo>
                    <a:pt x="9485" y="23831"/>
                  </a:lnTo>
                  <a:lnTo>
                    <a:pt x="9605" y="24011"/>
                  </a:lnTo>
                  <a:lnTo>
                    <a:pt x="9665" y="24071"/>
                  </a:lnTo>
                  <a:lnTo>
                    <a:pt x="9665" y="23951"/>
                  </a:lnTo>
                  <a:lnTo>
                    <a:pt x="9545" y="23771"/>
                  </a:lnTo>
                  <a:lnTo>
                    <a:pt x="9365" y="23110"/>
                  </a:lnTo>
                  <a:lnTo>
                    <a:pt x="9305" y="22450"/>
                  </a:lnTo>
                  <a:lnTo>
                    <a:pt x="9365" y="22150"/>
                  </a:lnTo>
                  <a:lnTo>
                    <a:pt x="9485" y="22390"/>
                  </a:lnTo>
                  <a:lnTo>
                    <a:pt x="9605" y="22510"/>
                  </a:lnTo>
                  <a:lnTo>
                    <a:pt x="9845" y="22750"/>
                  </a:lnTo>
                  <a:lnTo>
                    <a:pt x="10145" y="22990"/>
                  </a:lnTo>
                  <a:lnTo>
                    <a:pt x="10505" y="23230"/>
                  </a:lnTo>
                  <a:lnTo>
                    <a:pt x="10866" y="23410"/>
                  </a:lnTo>
                  <a:lnTo>
                    <a:pt x="11166" y="23530"/>
                  </a:lnTo>
                  <a:lnTo>
                    <a:pt x="11406" y="23590"/>
                  </a:lnTo>
                  <a:lnTo>
                    <a:pt x="11166" y="23470"/>
                  </a:lnTo>
                  <a:lnTo>
                    <a:pt x="10926" y="23290"/>
                  </a:lnTo>
                  <a:lnTo>
                    <a:pt x="10625" y="23050"/>
                  </a:lnTo>
                  <a:lnTo>
                    <a:pt x="10325" y="22750"/>
                  </a:lnTo>
                  <a:lnTo>
                    <a:pt x="10145" y="22510"/>
                  </a:lnTo>
                  <a:lnTo>
                    <a:pt x="9965" y="22270"/>
                  </a:lnTo>
                  <a:lnTo>
                    <a:pt x="10085" y="22330"/>
                  </a:lnTo>
                  <a:lnTo>
                    <a:pt x="10625" y="22570"/>
                  </a:lnTo>
                  <a:lnTo>
                    <a:pt x="10806" y="22630"/>
                  </a:lnTo>
                  <a:lnTo>
                    <a:pt x="10866" y="22630"/>
                  </a:lnTo>
                  <a:lnTo>
                    <a:pt x="10806" y="22570"/>
                  </a:lnTo>
                  <a:lnTo>
                    <a:pt x="10686" y="22510"/>
                  </a:lnTo>
                  <a:lnTo>
                    <a:pt x="10265" y="22150"/>
                  </a:lnTo>
                  <a:lnTo>
                    <a:pt x="9845" y="21730"/>
                  </a:lnTo>
                  <a:lnTo>
                    <a:pt x="9725" y="21610"/>
                  </a:lnTo>
                  <a:lnTo>
                    <a:pt x="10385" y="21790"/>
                  </a:lnTo>
                  <a:lnTo>
                    <a:pt x="10986" y="21970"/>
                  </a:lnTo>
                  <a:lnTo>
                    <a:pt x="11226" y="21970"/>
                  </a:lnTo>
                  <a:lnTo>
                    <a:pt x="10986" y="21850"/>
                  </a:lnTo>
                  <a:lnTo>
                    <a:pt x="10445" y="21610"/>
                  </a:lnTo>
                  <a:lnTo>
                    <a:pt x="9965" y="21249"/>
                  </a:lnTo>
                  <a:lnTo>
                    <a:pt x="10085" y="21309"/>
                  </a:lnTo>
                  <a:lnTo>
                    <a:pt x="10265" y="21369"/>
                  </a:lnTo>
                  <a:lnTo>
                    <a:pt x="10686" y="21550"/>
                  </a:lnTo>
                  <a:lnTo>
                    <a:pt x="11106" y="21610"/>
                  </a:lnTo>
                  <a:lnTo>
                    <a:pt x="11946" y="21610"/>
                  </a:lnTo>
                  <a:lnTo>
                    <a:pt x="12186" y="21550"/>
                  </a:lnTo>
                  <a:lnTo>
                    <a:pt x="11946" y="21550"/>
                  </a:lnTo>
                  <a:lnTo>
                    <a:pt x="11586" y="21490"/>
                  </a:lnTo>
                  <a:lnTo>
                    <a:pt x="11166" y="21369"/>
                  </a:lnTo>
                  <a:lnTo>
                    <a:pt x="10746" y="21249"/>
                  </a:lnTo>
                  <a:lnTo>
                    <a:pt x="10445" y="21009"/>
                  </a:lnTo>
                  <a:lnTo>
                    <a:pt x="10265" y="20949"/>
                  </a:lnTo>
                  <a:lnTo>
                    <a:pt x="10205" y="20889"/>
                  </a:lnTo>
                  <a:lnTo>
                    <a:pt x="10085" y="20769"/>
                  </a:lnTo>
                  <a:lnTo>
                    <a:pt x="10085" y="20769"/>
                  </a:lnTo>
                  <a:lnTo>
                    <a:pt x="10265" y="20829"/>
                  </a:lnTo>
                  <a:lnTo>
                    <a:pt x="10686" y="20949"/>
                  </a:lnTo>
                  <a:lnTo>
                    <a:pt x="11166" y="21009"/>
                  </a:lnTo>
                  <a:lnTo>
                    <a:pt x="11646" y="21009"/>
                  </a:lnTo>
                  <a:lnTo>
                    <a:pt x="12006" y="20949"/>
                  </a:lnTo>
                  <a:lnTo>
                    <a:pt x="12306" y="20829"/>
                  </a:lnTo>
                  <a:lnTo>
                    <a:pt x="12006" y="20829"/>
                  </a:lnTo>
                  <a:lnTo>
                    <a:pt x="11646" y="20889"/>
                  </a:lnTo>
                  <a:lnTo>
                    <a:pt x="11226" y="20829"/>
                  </a:lnTo>
                  <a:lnTo>
                    <a:pt x="10686" y="20589"/>
                  </a:lnTo>
                  <a:lnTo>
                    <a:pt x="10265" y="20409"/>
                  </a:lnTo>
                  <a:lnTo>
                    <a:pt x="10565" y="20529"/>
                  </a:lnTo>
                  <a:lnTo>
                    <a:pt x="10926" y="20589"/>
                  </a:lnTo>
                  <a:lnTo>
                    <a:pt x="11346" y="20649"/>
                  </a:lnTo>
                  <a:lnTo>
                    <a:pt x="11706" y="20709"/>
                  </a:lnTo>
                  <a:lnTo>
                    <a:pt x="11946" y="20709"/>
                  </a:lnTo>
                  <a:lnTo>
                    <a:pt x="11706" y="20649"/>
                  </a:lnTo>
                  <a:lnTo>
                    <a:pt x="10986" y="20409"/>
                  </a:lnTo>
                  <a:lnTo>
                    <a:pt x="10686" y="20229"/>
                  </a:lnTo>
                  <a:lnTo>
                    <a:pt x="10385" y="19989"/>
                  </a:lnTo>
                  <a:lnTo>
                    <a:pt x="10025" y="19749"/>
                  </a:lnTo>
                  <a:lnTo>
                    <a:pt x="9845" y="19629"/>
                  </a:lnTo>
                  <a:lnTo>
                    <a:pt x="10085" y="19689"/>
                  </a:lnTo>
                  <a:lnTo>
                    <a:pt x="10565" y="19809"/>
                  </a:lnTo>
                  <a:lnTo>
                    <a:pt x="10926" y="19869"/>
                  </a:lnTo>
                  <a:lnTo>
                    <a:pt x="11346" y="19929"/>
                  </a:lnTo>
                  <a:lnTo>
                    <a:pt x="11766" y="19929"/>
                  </a:lnTo>
                  <a:lnTo>
                    <a:pt x="12126" y="19869"/>
                  </a:lnTo>
                  <a:lnTo>
                    <a:pt x="12366" y="19809"/>
                  </a:lnTo>
                  <a:lnTo>
                    <a:pt x="11766" y="19809"/>
                  </a:lnTo>
                  <a:lnTo>
                    <a:pt x="11406" y="19689"/>
                  </a:lnTo>
                  <a:lnTo>
                    <a:pt x="10686" y="19449"/>
                  </a:lnTo>
                  <a:lnTo>
                    <a:pt x="12246" y="19449"/>
                  </a:lnTo>
                  <a:lnTo>
                    <a:pt x="12606" y="19329"/>
                  </a:lnTo>
                  <a:lnTo>
                    <a:pt x="12846" y="19269"/>
                  </a:lnTo>
                  <a:lnTo>
                    <a:pt x="12906" y="19209"/>
                  </a:lnTo>
                  <a:lnTo>
                    <a:pt x="12846" y="19209"/>
                  </a:lnTo>
                  <a:lnTo>
                    <a:pt x="12606" y="19269"/>
                  </a:lnTo>
                  <a:lnTo>
                    <a:pt x="12246" y="19269"/>
                  </a:lnTo>
                  <a:lnTo>
                    <a:pt x="11826" y="19209"/>
                  </a:lnTo>
                  <a:lnTo>
                    <a:pt x="11346" y="19149"/>
                  </a:lnTo>
                  <a:lnTo>
                    <a:pt x="12126" y="18968"/>
                  </a:lnTo>
                  <a:lnTo>
                    <a:pt x="11466" y="18968"/>
                  </a:lnTo>
                  <a:lnTo>
                    <a:pt x="12246" y="18848"/>
                  </a:lnTo>
                  <a:lnTo>
                    <a:pt x="13147" y="18608"/>
                  </a:lnTo>
                  <a:lnTo>
                    <a:pt x="13387" y="18488"/>
                  </a:lnTo>
                  <a:lnTo>
                    <a:pt x="13447" y="18428"/>
                  </a:lnTo>
                  <a:lnTo>
                    <a:pt x="13387" y="18428"/>
                  </a:lnTo>
                  <a:lnTo>
                    <a:pt x="13087" y="18548"/>
                  </a:lnTo>
                  <a:lnTo>
                    <a:pt x="12186" y="18608"/>
                  </a:lnTo>
                  <a:lnTo>
                    <a:pt x="11946" y="18608"/>
                  </a:lnTo>
                  <a:lnTo>
                    <a:pt x="12666" y="18368"/>
                  </a:lnTo>
                  <a:lnTo>
                    <a:pt x="12906" y="18248"/>
                  </a:lnTo>
                  <a:lnTo>
                    <a:pt x="13327" y="18188"/>
                  </a:lnTo>
                  <a:lnTo>
                    <a:pt x="13687" y="18128"/>
                  </a:lnTo>
                  <a:lnTo>
                    <a:pt x="13327" y="18128"/>
                  </a:lnTo>
                  <a:lnTo>
                    <a:pt x="12486" y="18068"/>
                  </a:lnTo>
                  <a:lnTo>
                    <a:pt x="11706" y="18008"/>
                  </a:lnTo>
                  <a:lnTo>
                    <a:pt x="11826" y="17948"/>
                  </a:lnTo>
                  <a:lnTo>
                    <a:pt x="12066" y="17828"/>
                  </a:lnTo>
                  <a:lnTo>
                    <a:pt x="12126" y="17768"/>
                  </a:lnTo>
                  <a:lnTo>
                    <a:pt x="12726" y="17768"/>
                  </a:lnTo>
                  <a:lnTo>
                    <a:pt x="12366" y="17708"/>
                  </a:lnTo>
                  <a:lnTo>
                    <a:pt x="12906" y="17648"/>
                  </a:lnTo>
                  <a:lnTo>
                    <a:pt x="13147" y="17648"/>
                  </a:lnTo>
                  <a:lnTo>
                    <a:pt x="12906" y="17588"/>
                  </a:lnTo>
                  <a:lnTo>
                    <a:pt x="12246" y="17468"/>
                  </a:lnTo>
                  <a:lnTo>
                    <a:pt x="12426" y="17348"/>
                  </a:lnTo>
                  <a:lnTo>
                    <a:pt x="12486" y="17348"/>
                  </a:lnTo>
                  <a:lnTo>
                    <a:pt x="12726" y="17408"/>
                  </a:lnTo>
                  <a:lnTo>
                    <a:pt x="13267" y="17588"/>
                  </a:lnTo>
                  <a:lnTo>
                    <a:pt x="13567" y="17648"/>
                  </a:lnTo>
                  <a:lnTo>
                    <a:pt x="13627" y="17648"/>
                  </a:lnTo>
                  <a:lnTo>
                    <a:pt x="13567" y="17588"/>
                  </a:lnTo>
                  <a:lnTo>
                    <a:pt x="13327" y="17528"/>
                  </a:lnTo>
                  <a:lnTo>
                    <a:pt x="12966" y="17348"/>
                  </a:lnTo>
                  <a:lnTo>
                    <a:pt x="12606" y="17048"/>
                  </a:lnTo>
                  <a:lnTo>
                    <a:pt x="12306" y="16748"/>
                  </a:lnTo>
                  <a:lnTo>
                    <a:pt x="12006" y="16447"/>
                  </a:lnTo>
                  <a:lnTo>
                    <a:pt x="11946" y="16327"/>
                  </a:lnTo>
                  <a:lnTo>
                    <a:pt x="11826" y="16207"/>
                  </a:lnTo>
                  <a:lnTo>
                    <a:pt x="11766" y="16027"/>
                  </a:lnTo>
                  <a:lnTo>
                    <a:pt x="11526" y="15667"/>
                  </a:lnTo>
                  <a:lnTo>
                    <a:pt x="11586" y="15547"/>
                  </a:lnTo>
                  <a:lnTo>
                    <a:pt x="11646" y="15727"/>
                  </a:lnTo>
                  <a:lnTo>
                    <a:pt x="11766" y="15967"/>
                  </a:lnTo>
                  <a:lnTo>
                    <a:pt x="11946" y="16267"/>
                  </a:lnTo>
                  <a:lnTo>
                    <a:pt x="12186" y="16507"/>
                  </a:lnTo>
                  <a:lnTo>
                    <a:pt x="12486" y="16748"/>
                  </a:lnTo>
                  <a:lnTo>
                    <a:pt x="12726" y="16928"/>
                  </a:lnTo>
                  <a:lnTo>
                    <a:pt x="12906" y="17048"/>
                  </a:lnTo>
                  <a:lnTo>
                    <a:pt x="12966" y="17048"/>
                  </a:lnTo>
                  <a:lnTo>
                    <a:pt x="12906" y="16988"/>
                  </a:lnTo>
                  <a:lnTo>
                    <a:pt x="12786" y="16868"/>
                  </a:lnTo>
                  <a:lnTo>
                    <a:pt x="12546" y="16627"/>
                  </a:lnTo>
                  <a:lnTo>
                    <a:pt x="12366" y="16387"/>
                  </a:lnTo>
                  <a:lnTo>
                    <a:pt x="12246" y="16087"/>
                  </a:lnTo>
                  <a:lnTo>
                    <a:pt x="12126" y="15787"/>
                  </a:lnTo>
                  <a:lnTo>
                    <a:pt x="12066" y="15547"/>
                  </a:lnTo>
                  <a:lnTo>
                    <a:pt x="12006" y="15427"/>
                  </a:lnTo>
                  <a:lnTo>
                    <a:pt x="11946" y="15247"/>
                  </a:lnTo>
                  <a:lnTo>
                    <a:pt x="12066" y="15487"/>
                  </a:lnTo>
                  <a:lnTo>
                    <a:pt x="12246" y="15787"/>
                  </a:lnTo>
                  <a:lnTo>
                    <a:pt x="12486" y="16027"/>
                  </a:lnTo>
                  <a:lnTo>
                    <a:pt x="12726" y="16267"/>
                  </a:lnTo>
                  <a:lnTo>
                    <a:pt x="12966" y="16447"/>
                  </a:lnTo>
                  <a:lnTo>
                    <a:pt x="13147" y="16567"/>
                  </a:lnTo>
                  <a:lnTo>
                    <a:pt x="13027" y="16387"/>
                  </a:lnTo>
                  <a:lnTo>
                    <a:pt x="12666" y="15907"/>
                  </a:lnTo>
                  <a:lnTo>
                    <a:pt x="12426" y="15367"/>
                  </a:lnTo>
                  <a:lnTo>
                    <a:pt x="12366" y="15007"/>
                  </a:lnTo>
                  <a:lnTo>
                    <a:pt x="12306" y="14827"/>
                  </a:lnTo>
                  <a:lnTo>
                    <a:pt x="12426" y="14767"/>
                  </a:lnTo>
                  <a:lnTo>
                    <a:pt x="12486" y="15007"/>
                  </a:lnTo>
                  <a:lnTo>
                    <a:pt x="12786" y="15367"/>
                  </a:lnTo>
                  <a:lnTo>
                    <a:pt x="13207" y="15847"/>
                  </a:lnTo>
                  <a:lnTo>
                    <a:pt x="13507" y="16087"/>
                  </a:lnTo>
                  <a:lnTo>
                    <a:pt x="13747" y="16267"/>
                  </a:lnTo>
                  <a:lnTo>
                    <a:pt x="13927" y="16387"/>
                  </a:lnTo>
                  <a:lnTo>
                    <a:pt x="13987" y="16387"/>
                  </a:lnTo>
                  <a:lnTo>
                    <a:pt x="13927" y="16327"/>
                  </a:lnTo>
                  <a:lnTo>
                    <a:pt x="13807" y="16207"/>
                  </a:lnTo>
                  <a:lnTo>
                    <a:pt x="13627" y="15967"/>
                  </a:lnTo>
                  <a:lnTo>
                    <a:pt x="13387" y="15727"/>
                  </a:lnTo>
                  <a:lnTo>
                    <a:pt x="13267" y="15487"/>
                  </a:lnTo>
                  <a:lnTo>
                    <a:pt x="13807" y="15907"/>
                  </a:lnTo>
                  <a:lnTo>
                    <a:pt x="14167" y="16087"/>
                  </a:lnTo>
                  <a:lnTo>
                    <a:pt x="14467" y="16207"/>
                  </a:lnTo>
                  <a:lnTo>
                    <a:pt x="14647" y="16327"/>
                  </a:lnTo>
                  <a:lnTo>
                    <a:pt x="14767" y="16327"/>
                  </a:lnTo>
                  <a:lnTo>
                    <a:pt x="14707" y="16267"/>
                  </a:lnTo>
                  <a:lnTo>
                    <a:pt x="14467" y="16147"/>
                  </a:lnTo>
                  <a:lnTo>
                    <a:pt x="14227" y="15967"/>
                  </a:lnTo>
                  <a:lnTo>
                    <a:pt x="13927" y="15727"/>
                  </a:lnTo>
                  <a:lnTo>
                    <a:pt x="13927" y="15667"/>
                  </a:lnTo>
                  <a:lnTo>
                    <a:pt x="14467" y="16027"/>
                  </a:lnTo>
                  <a:lnTo>
                    <a:pt x="14647" y="16087"/>
                  </a:lnTo>
                  <a:lnTo>
                    <a:pt x="14647" y="16087"/>
                  </a:lnTo>
                  <a:lnTo>
                    <a:pt x="14467" y="15967"/>
                  </a:lnTo>
                  <a:lnTo>
                    <a:pt x="14047" y="15487"/>
                  </a:lnTo>
                  <a:lnTo>
                    <a:pt x="13687" y="14947"/>
                  </a:lnTo>
                  <a:lnTo>
                    <a:pt x="13807" y="15067"/>
                  </a:lnTo>
                  <a:lnTo>
                    <a:pt x="14407" y="15547"/>
                  </a:lnTo>
                  <a:lnTo>
                    <a:pt x="15007" y="15907"/>
                  </a:lnTo>
                  <a:lnTo>
                    <a:pt x="15247" y="15967"/>
                  </a:lnTo>
                  <a:lnTo>
                    <a:pt x="15247" y="15967"/>
                  </a:lnTo>
                  <a:lnTo>
                    <a:pt x="15067" y="15787"/>
                  </a:lnTo>
                  <a:lnTo>
                    <a:pt x="14587" y="15367"/>
                  </a:lnTo>
                  <a:lnTo>
                    <a:pt x="14047" y="14767"/>
                  </a:lnTo>
                  <a:lnTo>
                    <a:pt x="14347" y="15007"/>
                  </a:lnTo>
                  <a:lnTo>
                    <a:pt x="14827" y="15307"/>
                  </a:lnTo>
                  <a:lnTo>
                    <a:pt x="15007" y="15367"/>
                  </a:lnTo>
                  <a:lnTo>
                    <a:pt x="14827" y="15247"/>
                  </a:lnTo>
                  <a:lnTo>
                    <a:pt x="14587" y="14947"/>
                  </a:lnTo>
                  <a:lnTo>
                    <a:pt x="14707" y="15067"/>
                  </a:lnTo>
                  <a:lnTo>
                    <a:pt x="15187" y="15427"/>
                  </a:lnTo>
                  <a:lnTo>
                    <a:pt x="15307" y="15487"/>
                  </a:lnTo>
                  <a:lnTo>
                    <a:pt x="15368" y="15547"/>
                  </a:lnTo>
                  <a:lnTo>
                    <a:pt x="15368" y="15487"/>
                  </a:lnTo>
                  <a:lnTo>
                    <a:pt x="15187" y="15367"/>
                  </a:lnTo>
                  <a:lnTo>
                    <a:pt x="14887" y="14887"/>
                  </a:lnTo>
                  <a:lnTo>
                    <a:pt x="14587" y="14346"/>
                  </a:lnTo>
                  <a:lnTo>
                    <a:pt x="14467" y="14046"/>
                  </a:lnTo>
                  <a:lnTo>
                    <a:pt x="14347" y="13746"/>
                  </a:lnTo>
                  <a:lnTo>
                    <a:pt x="14407" y="13746"/>
                  </a:lnTo>
                  <a:lnTo>
                    <a:pt x="14527" y="14046"/>
                  </a:lnTo>
                  <a:lnTo>
                    <a:pt x="14767" y="14467"/>
                  </a:lnTo>
                  <a:lnTo>
                    <a:pt x="15127" y="14827"/>
                  </a:lnTo>
                  <a:lnTo>
                    <a:pt x="15428" y="15127"/>
                  </a:lnTo>
                  <a:lnTo>
                    <a:pt x="15788" y="15427"/>
                  </a:lnTo>
                  <a:lnTo>
                    <a:pt x="16148" y="15607"/>
                  </a:lnTo>
                  <a:lnTo>
                    <a:pt x="16508" y="15787"/>
                  </a:lnTo>
                  <a:lnTo>
                    <a:pt x="16748" y="15787"/>
                  </a:lnTo>
                  <a:lnTo>
                    <a:pt x="16508" y="15667"/>
                  </a:lnTo>
                  <a:lnTo>
                    <a:pt x="16208" y="15487"/>
                  </a:lnTo>
                  <a:lnTo>
                    <a:pt x="15908" y="15247"/>
                  </a:lnTo>
                  <a:lnTo>
                    <a:pt x="15428" y="14587"/>
                  </a:lnTo>
                  <a:lnTo>
                    <a:pt x="15307" y="14406"/>
                  </a:lnTo>
                  <a:lnTo>
                    <a:pt x="15728" y="14707"/>
                  </a:lnTo>
                  <a:lnTo>
                    <a:pt x="16268" y="15007"/>
                  </a:lnTo>
                  <a:lnTo>
                    <a:pt x="16568" y="15127"/>
                  </a:lnTo>
                  <a:lnTo>
                    <a:pt x="16328" y="14947"/>
                  </a:lnTo>
                  <a:lnTo>
                    <a:pt x="15908" y="14527"/>
                  </a:lnTo>
                  <a:lnTo>
                    <a:pt x="15548" y="14106"/>
                  </a:lnTo>
                  <a:lnTo>
                    <a:pt x="15908" y="14406"/>
                  </a:lnTo>
                  <a:lnTo>
                    <a:pt x="16388" y="14707"/>
                  </a:lnTo>
                  <a:lnTo>
                    <a:pt x="16988" y="14947"/>
                  </a:lnTo>
                  <a:lnTo>
                    <a:pt x="17168" y="15007"/>
                  </a:lnTo>
                  <a:lnTo>
                    <a:pt x="17228" y="15007"/>
                  </a:lnTo>
                  <a:lnTo>
                    <a:pt x="17048" y="14887"/>
                  </a:lnTo>
                  <a:lnTo>
                    <a:pt x="16508" y="14467"/>
                  </a:lnTo>
                  <a:lnTo>
                    <a:pt x="16148" y="14166"/>
                  </a:lnTo>
                  <a:lnTo>
                    <a:pt x="15908" y="13926"/>
                  </a:lnTo>
                  <a:lnTo>
                    <a:pt x="16148" y="14106"/>
                  </a:lnTo>
                  <a:lnTo>
                    <a:pt x="16508" y="14286"/>
                  </a:lnTo>
                  <a:lnTo>
                    <a:pt x="16628" y="14346"/>
                  </a:lnTo>
                  <a:lnTo>
                    <a:pt x="16928" y="14467"/>
                  </a:lnTo>
                  <a:lnTo>
                    <a:pt x="17108" y="14527"/>
                  </a:lnTo>
                  <a:lnTo>
                    <a:pt x="17108" y="14527"/>
                  </a:lnTo>
                  <a:lnTo>
                    <a:pt x="16988" y="14406"/>
                  </a:lnTo>
                  <a:lnTo>
                    <a:pt x="16748" y="14166"/>
                  </a:lnTo>
                  <a:lnTo>
                    <a:pt x="16808" y="13986"/>
                  </a:lnTo>
                  <a:lnTo>
                    <a:pt x="16928" y="14046"/>
                  </a:lnTo>
                  <a:lnTo>
                    <a:pt x="17348" y="14226"/>
                  </a:lnTo>
                  <a:lnTo>
                    <a:pt x="17468" y="14226"/>
                  </a:lnTo>
                  <a:lnTo>
                    <a:pt x="18069" y="15547"/>
                  </a:lnTo>
                  <a:lnTo>
                    <a:pt x="18729" y="17228"/>
                  </a:lnTo>
                  <a:lnTo>
                    <a:pt x="19509" y="19269"/>
                  </a:lnTo>
                  <a:lnTo>
                    <a:pt x="20290" y="21670"/>
                  </a:lnTo>
                  <a:lnTo>
                    <a:pt x="21070" y="24491"/>
                  </a:lnTo>
                  <a:lnTo>
                    <a:pt x="21850" y="27672"/>
                  </a:lnTo>
                  <a:lnTo>
                    <a:pt x="22631" y="31334"/>
                  </a:lnTo>
                  <a:lnTo>
                    <a:pt x="23351" y="35476"/>
                  </a:lnTo>
                  <a:lnTo>
                    <a:pt x="23411" y="35716"/>
                  </a:lnTo>
                  <a:lnTo>
                    <a:pt x="6724" y="38657"/>
                  </a:lnTo>
                  <a:lnTo>
                    <a:pt x="3602" y="39197"/>
                  </a:lnTo>
                  <a:lnTo>
                    <a:pt x="3602" y="40038"/>
                  </a:lnTo>
                  <a:lnTo>
                    <a:pt x="6724" y="39497"/>
                  </a:lnTo>
                  <a:lnTo>
                    <a:pt x="23531" y="36556"/>
                  </a:lnTo>
                  <a:lnTo>
                    <a:pt x="23711" y="37636"/>
                  </a:lnTo>
                  <a:lnTo>
                    <a:pt x="6724" y="40638"/>
                  </a:lnTo>
                  <a:lnTo>
                    <a:pt x="3602" y="41178"/>
                  </a:lnTo>
                  <a:lnTo>
                    <a:pt x="3602" y="42018"/>
                  </a:lnTo>
                  <a:lnTo>
                    <a:pt x="6724" y="41478"/>
                  </a:lnTo>
                  <a:lnTo>
                    <a:pt x="23831" y="38477"/>
                  </a:lnTo>
                  <a:lnTo>
                    <a:pt x="23951" y="39557"/>
                  </a:lnTo>
                  <a:lnTo>
                    <a:pt x="6724" y="42619"/>
                  </a:lnTo>
                  <a:lnTo>
                    <a:pt x="3602" y="43159"/>
                  </a:lnTo>
                  <a:lnTo>
                    <a:pt x="3602" y="43999"/>
                  </a:lnTo>
                  <a:lnTo>
                    <a:pt x="6724" y="43459"/>
                  </a:lnTo>
                  <a:lnTo>
                    <a:pt x="24071" y="40398"/>
                  </a:lnTo>
                  <a:lnTo>
                    <a:pt x="24191" y="41478"/>
                  </a:lnTo>
                  <a:lnTo>
                    <a:pt x="6724" y="44599"/>
                  </a:lnTo>
                  <a:lnTo>
                    <a:pt x="3602" y="45140"/>
                  </a:lnTo>
                  <a:lnTo>
                    <a:pt x="3602" y="45980"/>
                  </a:lnTo>
                  <a:lnTo>
                    <a:pt x="6724" y="45380"/>
                  </a:lnTo>
                  <a:lnTo>
                    <a:pt x="24251" y="42318"/>
                  </a:lnTo>
                  <a:lnTo>
                    <a:pt x="24431" y="43639"/>
                  </a:lnTo>
                  <a:lnTo>
                    <a:pt x="6724" y="46760"/>
                  </a:lnTo>
                  <a:lnTo>
                    <a:pt x="3602" y="47361"/>
                  </a:lnTo>
                  <a:lnTo>
                    <a:pt x="3602" y="48681"/>
                  </a:lnTo>
                  <a:lnTo>
                    <a:pt x="6724" y="48141"/>
                  </a:lnTo>
                  <a:lnTo>
                    <a:pt x="24551" y="45020"/>
                  </a:lnTo>
                  <a:lnTo>
                    <a:pt x="24672" y="46520"/>
                  </a:lnTo>
                  <a:lnTo>
                    <a:pt x="6724" y="49702"/>
                  </a:lnTo>
                  <a:lnTo>
                    <a:pt x="3602" y="50242"/>
                  </a:lnTo>
                  <a:lnTo>
                    <a:pt x="3602" y="51622"/>
                  </a:lnTo>
                  <a:lnTo>
                    <a:pt x="6724" y="51022"/>
                  </a:lnTo>
                  <a:lnTo>
                    <a:pt x="24792" y="47841"/>
                  </a:lnTo>
                  <a:lnTo>
                    <a:pt x="24852" y="48441"/>
                  </a:lnTo>
                  <a:lnTo>
                    <a:pt x="24912" y="49702"/>
                  </a:lnTo>
                  <a:lnTo>
                    <a:pt x="6724" y="52943"/>
                  </a:lnTo>
                  <a:lnTo>
                    <a:pt x="3602" y="53483"/>
                  </a:lnTo>
                  <a:lnTo>
                    <a:pt x="3602" y="54864"/>
                  </a:lnTo>
                  <a:lnTo>
                    <a:pt x="6724" y="54324"/>
                  </a:lnTo>
                  <a:lnTo>
                    <a:pt x="24972" y="51082"/>
                  </a:lnTo>
                  <a:lnTo>
                    <a:pt x="25032" y="52523"/>
                  </a:lnTo>
                  <a:lnTo>
                    <a:pt x="6724" y="55764"/>
                  </a:lnTo>
                  <a:lnTo>
                    <a:pt x="3602" y="56304"/>
                  </a:lnTo>
                  <a:lnTo>
                    <a:pt x="3602" y="58225"/>
                  </a:lnTo>
                  <a:lnTo>
                    <a:pt x="6724" y="57685"/>
                  </a:lnTo>
                  <a:lnTo>
                    <a:pt x="25092" y="54444"/>
                  </a:lnTo>
                  <a:lnTo>
                    <a:pt x="25152" y="56064"/>
                  </a:lnTo>
                  <a:lnTo>
                    <a:pt x="6724" y="59306"/>
                  </a:lnTo>
                  <a:lnTo>
                    <a:pt x="3602" y="59846"/>
                  </a:lnTo>
                  <a:lnTo>
                    <a:pt x="3602" y="62067"/>
                  </a:lnTo>
                  <a:lnTo>
                    <a:pt x="6724" y="61527"/>
                  </a:lnTo>
                  <a:lnTo>
                    <a:pt x="25152" y="58225"/>
                  </a:lnTo>
                  <a:lnTo>
                    <a:pt x="25212" y="59846"/>
                  </a:lnTo>
                  <a:lnTo>
                    <a:pt x="6724" y="63087"/>
                  </a:lnTo>
                  <a:lnTo>
                    <a:pt x="3602" y="63628"/>
                  </a:lnTo>
                  <a:lnTo>
                    <a:pt x="3602" y="66449"/>
                  </a:lnTo>
                  <a:lnTo>
                    <a:pt x="6724" y="65849"/>
                  </a:lnTo>
                  <a:lnTo>
                    <a:pt x="33615" y="61107"/>
                  </a:lnTo>
                  <a:lnTo>
                    <a:pt x="33675" y="64468"/>
                  </a:lnTo>
                  <a:lnTo>
                    <a:pt x="33735" y="65128"/>
                  </a:lnTo>
                  <a:lnTo>
                    <a:pt x="36316" y="65008"/>
                  </a:lnTo>
                  <a:lnTo>
                    <a:pt x="36256" y="64048"/>
                  </a:lnTo>
                  <a:lnTo>
                    <a:pt x="36136" y="60686"/>
                  </a:lnTo>
                  <a:lnTo>
                    <a:pt x="60507" y="56365"/>
                  </a:lnTo>
                  <a:lnTo>
                    <a:pt x="60507" y="53603"/>
                  </a:lnTo>
                  <a:lnTo>
                    <a:pt x="36136" y="57925"/>
                  </a:lnTo>
                  <a:lnTo>
                    <a:pt x="36136" y="57925"/>
                  </a:lnTo>
                  <a:lnTo>
                    <a:pt x="36196" y="56304"/>
                  </a:lnTo>
                  <a:lnTo>
                    <a:pt x="60507" y="51983"/>
                  </a:lnTo>
                  <a:lnTo>
                    <a:pt x="60507" y="49822"/>
                  </a:lnTo>
                  <a:lnTo>
                    <a:pt x="36316" y="54084"/>
                  </a:lnTo>
                  <a:lnTo>
                    <a:pt x="36437" y="52463"/>
                  </a:lnTo>
                  <a:lnTo>
                    <a:pt x="60507" y="48201"/>
                  </a:lnTo>
                  <a:lnTo>
                    <a:pt x="60507" y="46280"/>
                  </a:lnTo>
                  <a:lnTo>
                    <a:pt x="36677" y="50482"/>
                  </a:lnTo>
                  <a:lnTo>
                    <a:pt x="36677" y="50482"/>
                  </a:lnTo>
                  <a:lnTo>
                    <a:pt x="36857" y="49281"/>
                  </a:lnTo>
                  <a:lnTo>
                    <a:pt x="36917" y="48981"/>
                  </a:lnTo>
                  <a:lnTo>
                    <a:pt x="60507" y="44840"/>
                  </a:lnTo>
                  <a:lnTo>
                    <a:pt x="60507" y="43459"/>
                  </a:lnTo>
                  <a:lnTo>
                    <a:pt x="37157" y="47541"/>
                  </a:lnTo>
                  <a:lnTo>
                    <a:pt x="37577" y="45620"/>
                  </a:lnTo>
                  <a:lnTo>
                    <a:pt x="60507" y="41538"/>
                  </a:lnTo>
                  <a:lnTo>
                    <a:pt x="60507" y="40218"/>
                  </a:lnTo>
                  <a:lnTo>
                    <a:pt x="37937" y="44179"/>
                  </a:lnTo>
                  <a:lnTo>
                    <a:pt x="38357" y="42559"/>
                  </a:lnTo>
                  <a:lnTo>
                    <a:pt x="60507" y="38657"/>
                  </a:lnTo>
                  <a:lnTo>
                    <a:pt x="60507" y="37276"/>
                  </a:lnTo>
                  <a:lnTo>
                    <a:pt x="38838" y="41118"/>
                  </a:lnTo>
                  <a:lnTo>
                    <a:pt x="39378" y="39617"/>
                  </a:lnTo>
                  <a:lnTo>
                    <a:pt x="60507" y="35896"/>
                  </a:lnTo>
                  <a:lnTo>
                    <a:pt x="60507" y="35055"/>
                  </a:lnTo>
                  <a:lnTo>
                    <a:pt x="39678" y="38777"/>
                  </a:lnTo>
                  <a:lnTo>
                    <a:pt x="40218" y="37516"/>
                  </a:lnTo>
                  <a:lnTo>
                    <a:pt x="47241" y="36316"/>
                  </a:lnTo>
                  <a:lnTo>
                    <a:pt x="47241" y="36316"/>
                  </a:lnTo>
                  <a:lnTo>
                    <a:pt x="47001" y="36376"/>
                  </a:lnTo>
                  <a:lnTo>
                    <a:pt x="46821" y="36496"/>
                  </a:lnTo>
                  <a:lnTo>
                    <a:pt x="47061" y="36496"/>
                  </a:lnTo>
                  <a:lnTo>
                    <a:pt x="47661" y="36256"/>
                  </a:lnTo>
                  <a:lnTo>
                    <a:pt x="47841" y="36196"/>
                  </a:lnTo>
                  <a:lnTo>
                    <a:pt x="48202" y="36136"/>
                  </a:lnTo>
                  <a:lnTo>
                    <a:pt x="48082" y="36256"/>
                  </a:lnTo>
                  <a:lnTo>
                    <a:pt x="47961" y="36376"/>
                  </a:lnTo>
                  <a:lnTo>
                    <a:pt x="48142" y="36316"/>
                  </a:lnTo>
                  <a:lnTo>
                    <a:pt x="48442" y="36076"/>
                  </a:lnTo>
                  <a:lnTo>
                    <a:pt x="48802" y="36016"/>
                  </a:lnTo>
                  <a:lnTo>
                    <a:pt x="48742" y="36136"/>
                  </a:lnTo>
                  <a:lnTo>
                    <a:pt x="48622" y="36196"/>
                  </a:lnTo>
                  <a:lnTo>
                    <a:pt x="48622" y="36256"/>
                  </a:lnTo>
                  <a:lnTo>
                    <a:pt x="48682" y="36256"/>
                  </a:lnTo>
                  <a:lnTo>
                    <a:pt x="48802" y="36196"/>
                  </a:lnTo>
                  <a:lnTo>
                    <a:pt x="49042" y="35956"/>
                  </a:lnTo>
                  <a:lnTo>
                    <a:pt x="49522" y="35896"/>
                  </a:lnTo>
                  <a:lnTo>
                    <a:pt x="49462" y="35956"/>
                  </a:lnTo>
                  <a:lnTo>
                    <a:pt x="49462" y="36076"/>
                  </a:lnTo>
                  <a:lnTo>
                    <a:pt x="49522" y="35956"/>
                  </a:lnTo>
                  <a:lnTo>
                    <a:pt x="49642" y="35896"/>
                  </a:lnTo>
                  <a:lnTo>
                    <a:pt x="49762" y="35836"/>
                  </a:lnTo>
                  <a:lnTo>
                    <a:pt x="49642" y="36316"/>
                  </a:lnTo>
                  <a:lnTo>
                    <a:pt x="49642" y="36496"/>
                  </a:lnTo>
                  <a:lnTo>
                    <a:pt x="49702" y="36376"/>
                  </a:lnTo>
                  <a:lnTo>
                    <a:pt x="49942" y="35836"/>
                  </a:lnTo>
                  <a:lnTo>
                    <a:pt x="50302" y="35716"/>
                  </a:lnTo>
                  <a:lnTo>
                    <a:pt x="50302" y="35776"/>
                  </a:lnTo>
                  <a:lnTo>
                    <a:pt x="50363" y="35716"/>
                  </a:lnTo>
                  <a:lnTo>
                    <a:pt x="50543" y="35716"/>
                  </a:lnTo>
                  <a:lnTo>
                    <a:pt x="50543" y="35836"/>
                  </a:lnTo>
                  <a:lnTo>
                    <a:pt x="50603" y="35716"/>
                  </a:lnTo>
                  <a:lnTo>
                    <a:pt x="56305" y="34695"/>
                  </a:lnTo>
                  <a:lnTo>
                    <a:pt x="56185" y="34995"/>
                  </a:lnTo>
                  <a:lnTo>
                    <a:pt x="56365" y="34695"/>
                  </a:lnTo>
                  <a:lnTo>
                    <a:pt x="56425" y="34695"/>
                  </a:lnTo>
                  <a:lnTo>
                    <a:pt x="57325" y="34515"/>
                  </a:lnTo>
                  <a:lnTo>
                    <a:pt x="57325" y="34515"/>
                  </a:lnTo>
                  <a:lnTo>
                    <a:pt x="57265" y="34935"/>
                  </a:lnTo>
                  <a:lnTo>
                    <a:pt x="57145" y="35235"/>
                  </a:lnTo>
                  <a:lnTo>
                    <a:pt x="57145" y="35355"/>
                  </a:lnTo>
                  <a:lnTo>
                    <a:pt x="57205" y="35235"/>
                  </a:lnTo>
                  <a:lnTo>
                    <a:pt x="57386" y="34935"/>
                  </a:lnTo>
                  <a:lnTo>
                    <a:pt x="57506" y="34455"/>
                  </a:lnTo>
                  <a:lnTo>
                    <a:pt x="59366" y="34155"/>
                  </a:lnTo>
                  <a:lnTo>
                    <a:pt x="59606" y="34635"/>
                  </a:lnTo>
                  <a:lnTo>
                    <a:pt x="59486" y="34155"/>
                  </a:lnTo>
                  <a:lnTo>
                    <a:pt x="60507" y="33915"/>
                  </a:lnTo>
                  <a:lnTo>
                    <a:pt x="60507" y="33135"/>
                  </a:lnTo>
                  <a:lnTo>
                    <a:pt x="59186" y="33375"/>
                  </a:lnTo>
                  <a:lnTo>
                    <a:pt x="59066" y="32954"/>
                  </a:lnTo>
                  <a:lnTo>
                    <a:pt x="58766" y="32294"/>
                  </a:lnTo>
                  <a:lnTo>
                    <a:pt x="59126" y="32234"/>
                  </a:lnTo>
                  <a:lnTo>
                    <a:pt x="59727" y="32954"/>
                  </a:lnTo>
                  <a:lnTo>
                    <a:pt x="59546" y="32594"/>
                  </a:lnTo>
                  <a:lnTo>
                    <a:pt x="59306" y="32174"/>
                  </a:lnTo>
                  <a:lnTo>
                    <a:pt x="60507" y="31994"/>
                  </a:lnTo>
                  <a:lnTo>
                    <a:pt x="60507" y="31154"/>
                  </a:lnTo>
                  <a:lnTo>
                    <a:pt x="59426" y="31334"/>
                  </a:lnTo>
                  <a:lnTo>
                    <a:pt x="59006" y="30794"/>
                  </a:lnTo>
                  <a:lnTo>
                    <a:pt x="58526" y="30373"/>
                  </a:lnTo>
                  <a:lnTo>
                    <a:pt x="58766" y="30313"/>
                  </a:lnTo>
                  <a:lnTo>
                    <a:pt x="59246" y="30613"/>
                  </a:lnTo>
                  <a:lnTo>
                    <a:pt x="59546" y="30854"/>
                  </a:lnTo>
                  <a:lnTo>
                    <a:pt x="59306" y="30553"/>
                  </a:lnTo>
                  <a:lnTo>
                    <a:pt x="59006" y="30253"/>
                  </a:lnTo>
                  <a:lnTo>
                    <a:pt x="60507" y="30013"/>
                  </a:lnTo>
                  <a:lnTo>
                    <a:pt x="60507" y="29173"/>
                  </a:lnTo>
                  <a:lnTo>
                    <a:pt x="58646" y="29533"/>
                  </a:lnTo>
                  <a:lnTo>
                    <a:pt x="58526" y="29353"/>
                  </a:lnTo>
                  <a:lnTo>
                    <a:pt x="58406" y="29233"/>
                  </a:lnTo>
                  <a:lnTo>
                    <a:pt x="58286" y="29113"/>
                  </a:lnTo>
                  <a:lnTo>
                    <a:pt x="57806" y="28753"/>
                  </a:lnTo>
                  <a:lnTo>
                    <a:pt x="58226" y="28873"/>
                  </a:lnTo>
                  <a:lnTo>
                    <a:pt x="58406" y="28993"/>
                  </a:lnTo>
                  <a:lnTo>
                    <a:pt x="58466" y="28993"/>
                  </a:lnTo>
                  <a:lnTo>
                    <a:pt x="58406" y="28933"/>
                  </a:lnTo>
                  <a:lnTo>
                    <a:pt x="58226" y="28813"/>
                  </a:lnTo>
                  <a:lnTo>
                    <a:pt x="58166" y="28753"/>
                  </a:lnTo>
                  <a:lnTo>
                    <a:pt x="58706" y="29113"/>
                  </a:lnTo>
                  <a:lnTo>
                    <a:pt x="59126" y="29353"/>
                  </a:lnTo>
                  <a:lnTo>
                    <a:pt x="58766" y="29053"/>
                  </a:lnTo>
                  <a:lnTo>
                    <a:pt x="58046" y="28332"/>
                  </a:lnTo>
                  <a:lnTo>
                    <a:pt x="57506" y="27912"/>
                  </a:lnTo>
                  <a:lnTo>
                    <a:pt x="57926" y="28152"/>
                  </a:lnTo>
                  <a:lnTo>
                    <a:pt x="58526" y="28393"/>
                  </a:lnTo>
                  <a:lnTo>
                    <a:pt x="59066" y="28513"/>
                  </a:lnTo>
                  <a:lnTo>
                    <a:pt x="59246" y="28573"/>
                  </a:lnTo>
                  <a:lnTo>
                    <a:pt x="59546" y="28573"/>
                  </a:lnTo>
                  <a:lnTo>
                    <a:pt x="59426" y="28513"/>
                  </a:lnTo>
                  <a:lnTo>
                    <a:pt x="59246" y="28513"/>
                  </a:lnTo>
                  <a:lnTo>
                    <a:pt x="59066" y="28453"/>
                  </a:lnTo>
                  <a:lnTo>
                    <a:pt x="58586" y="28212"/>
                  </a:lnTo>
                  <a:lnTo>
                    <a:pt x="58106" y="27912"/>
                  </a:lnTo>
                  <a:lnTo>
                    <a:pt x="57145" y="27192"/>
                  </a:lnTo>
                  <a:lnTo>
                    <a:pt x="56905" y="27012"/>
                  </a:lnTo>
                  <a:lnTo>
                    <a:pt x="56785" y="27012"/>
                  </a:lnTo>
                  <a:lnTo>
                    <a:pt x="56605" y="26832"/>
                  </a:lnTo>
                  <a:lnTo>
                    <a:pt x="56125" y="26472"/>
                  </a:lnTo>
                  <a:lnTo>
                    <a:pt x="55645" y="26172"/>
                  </a:lnTo>
                  <a:lnTo>
                    <a:pt x="55045" y="25871"/>
                  </a:lnTo>
                  <a:lnTo>
                    <a:pt x="54624" y="25691"/>
                  </a:lnTo>
                  <a:lnTo>
                    <a:pt x="55345" y="25751"/>
                  </a:lnTo>
                  <a:lnTo>
                    <a:pt x="56065" y="25991"/>
                  </a:lnTo>
                  <a:lnTo>
                    <a:pt x="56245" y="26051"/>
                  </a:lnTo>
                  <a:lnTo>
                    <a:pt x="56305" y="26051"/>
                  </a:lnTo>
                  <a:lnTo>
                    <a:pt x="56065" y="25871"/>
                  </a:lnTo>
                  <a:lnTo>
                    <a:pt x="55681" y="25631"/>
                  </a:lnTo>
                  <a:lnTo>
                    <a:pt x="55705" y="25631"/>
                  </a:lnTo>
                  <a:lnTo>
                    <a:pt x="55645" y="25571"/>
                  </a:lnTo>
                  <a:lnTo>
                    <a:pt x="55465" y="25451"/>
                  </a:lnTo>
                  <a:lnTo>
                    <a:pt x="55165" y="25331"/>
                  </a:lnTo>
                  <a:lnTo>
                    <a:pt x="54804" y="25151"/>
                  </a:lnTo>
                  <a:lnTo>
                    <a:pt x="54504" y="25091"/>
                  </a:lnTo>
                  <a:lnTo>
                    <a:pt x="55465" y="24971"/>
                  </a:lnTo>
                  <a:lnTo>
                    <a:pt x="54504" y="24791"/>
                  </a:lnTo>
                  <a:lnTo>
                    <a:pt x="54624" y="24791"/>
                  </a:lnTo>
                  <a:lnTo>
                    <a:pt x="54444" y="24731"/>
                  </a:lnTo>
                  <a:lnTo>
                    <a:pt x="54024" y="24611"/>
                  </a:lnTo>
                  <a:lnTo>
                    <a:pt x="53964" y="24551"/>
                  </a:lnTo>
                  <a:lnTo>
                    <a:pt x="53904" y="24551"/>
                  </a:lnTo>
                  <a:lnTo>
                    <a:pt x="54144" y="24431"/>
                  </a:lnTo>
                  <a:lnTo>
                    <a:pt x="53544" y="24431"/>
                  </a:lnTo>
                  <a:lnTo>
                    <a:pt x="53424" y="24371"/>
                  </a:lnTo>
                  <a:lnTo>
                    <a:pt x="53304" y="24371"/>
                  </a:lnTo>
                  <a:lnTo>
                    <a:pt x="53124" y="24311"/>
                  </a:lnTo>
                  <a:lnTo>
                    <a:pt x="52884" y="24251"/>
                  </a:lnTo>
                  <a:lnTo>
                    <a:pt x="52884" y="24251"/>
                  </a:lnTo>
                  <a:lnTo>
                    <a:pt x="53424" y="24311"/>
                  </a:lnTo>
                  <a:lnTo>
                    <a:pt x="53724" y="24251"/>
                  </a:lnTo>
                  <a:lnTo>
                    <a:pt x="53844" y="24191"/>
                  </a:lnTo>
                  <a:lnTo>
                    <a:pt x="53424" y="24191"/>
                  </a:lnTo>
                  <a:lnTo>
                    <a:pt x="52944" y="24071"/>
                  </a:lnTo>
                  <a:lnTo>
                    <a:pt x="52463" y="23891"/>
                  </a:lnTo>
                  <a:lnTo>
                    <a:pt x="52163" y="23771"/>
                  </a:lnTo>
                  <a:lnTo>
                    <a:pt x="52583" y="23771"/>
                  </a:lnTo>
                  <a:lnTo>
                    <a:pt x="52643" y="23710"/>
                  </a:lnTo>
                  <a:lnTo>
                    <a:pt x="52163" y="23710"/>
                  </a:lnTo>
                  <a:lnTo>
                    <a:pt x="51803" y="23590"/>
                  </a:lnTo>
                  <a:lnTo>
                    <a:pt x="51623" y="23530"/>
                  </a:lnTo>
                  <a:lnTo>
                    <a:pt x="51323" y="23470"/>
                  </a:lnTo>
                  <a:lnTo>
                    <a:pt x="51383" y="23110"/>
                  </a:lnTo>
                  <a:lnTo>
                    <a:pt x="51623" y="23110"/>
                  </a:lnTo>
                  <a:lnTo>
                    <a:pt x="51623" y="23230"/>
                  </a:lnTo>
                  <a:lnTo>
                    <a:pt x="51683" y="23410"/>
                  </a:lnTo>
                  <a:lnTo>
                    <a:pt x="51743" y="23230"/>
                  </a:lnTo>
                  <a:lnTo>
                    <a:pt x="51743" y="23110"/>
                  </a:lnTo>
                  <a:lnTo>
                    <a:pt x="51803" y="23050"/>
                  </a:lnTo>
                  <a:lnTo>
                    <a:pt x="51803" y="23350"/>
                  </a:lnTo>
                  <a:lnTo>
                    <a:pt x="51803" y="23530"/>
                  </a:lnTo>
                  <a:lnTo>
                    <a:pt x="51863" y="23350"/>
                  </a:lnTo>
                  <a:lnTo>
                    <a:pt x="51923" y="23050"/>
                  </a:lnTo>
                  <a:lnTo>
                    <a:pt x="52043" y="22990"/>
                  </a:lnTo>
                  <a:lnTo>
                    <a:pt x="51923" y="22990"/>
                  </a:lnTo>
                  <a:lnTo>
                    <a:pt x="51983" y="22690"/>
                  </a:lnTo>
                  <a:lnTo>
                    <a:pt x="51983" y="22090"/>
                  </a:lnTo>
                  <a:lnTo>
                    <a:pt x="52043" y="22330"/>
                  </a:lnTo>
                  <a:lnTo>
                    <a:pt x="52223" y="22870"/>
                  </a:lnTo>
                  <a:lnTo>
                    <a:pt x="52223" y="23050"/>
                  </a:lnTo>
                  <a:lnTo>
                    <a:pt x="52223" y="23110"/>
                  </a:lnTo>
                  <a:lnTo>
                    <a:pt x="52283" y="23050"/>
                  </a:lnTo>
                  <a:lnTo>
                    <a:pt x="52283" y="22870"/>
                  </a:lnTo>
                  <a:lnTo>
                    <a:pt x="52283" y="22570"/>
                  </a:lnTo>
                  <a:lnTo>
                    <a:pt x="52283" y="22270"/>
                  </a:lnTo>
                  <a:lnTo>
                    <a:pt x="52163" y="21610"/>
                  </a:lnTo>
                  <a:lnTo>
                    <a:pt x="52043" y="21249"/>
                  </a:lnTo>
                  <a:lnTo>
                    <a:pt x="51923" y="21069"/>
                  </a:lnTo>
                  <a:lnTo>
                    <a:pt x="52043" y="21009"/>
                  </a:lnTo>
                  <a:lnTo>
                    <a:pt x="52163" y="21189"/>
                  </a:lnTo>
                  <a:lnTo>
                    <a:pt x="52343" y="21430"/>
                  </a:lnTo>
                  <a:lnTo>
                    <a:pt x="52643" y="21910"/>
                  </a:lnTo>
                  <a:lnTo>
                    <a:pt x="52824" y="22390"/>
                  </a:lnTo>
                  <a:lnTo>
                    <a:pt x="52824" y="22570"/>
                  </a:lnTo>
                  <a:lnTo>
                    <a:pt x="52884" y="22390"/>
                  </a:lnTo>
                  <a:lnTo>
                    <a:pt x="52824" y="21850"/>
                  </a:lnTo>
                  <a:lnTo>
                    <a:pt x="52764" y="21550"/>
                  </a:lnTo>
                  <a:lnTo>
                    <a:pt x="52643" y="21249"/>
                  </a:lnTo>
                  <a:lnTo>
                    <a:pt x="52523" y="21009"/>
                  </a:lnTo>
                  <a:lnTo>
                    <a:pt x="52643" y="21129"/>
                  </a:lnTo>
                  <a:lnTo>
                    <a:pt x="52704" y="21249"/>
                  </a:lnTo>
                  <a:lnTo>
                    <a:pt x="52824" y="21430"/>
                  </a:lnTo>
                  <a:lnTo>
                    <a:pt x="53124" y="21910"/>
                  </a:lnTo>
                  <a:lnTo>
                    <a:pt x="53244" y="22210"/>
                  </a:lnTo>
                  <a:lnTo>
                    <a:pt x="53244" y="22450"/>
                  </a:lnTo>
                  <a:lnTo>
                    <a:pt x="53304" y="22630"/>
                  </a:lnTo>
                  <a:lnTo>
                    <a:pt x="53364" y="22450"/>
                  </a:lnTo>
                  <a:lnTo>
                    <a:pt x="53364" y="22210"/>
                  </a:lnTo>
                  <a:lnTo>
                    <a:pt x="53304" y="21910"/>
                  </a:lnTo>
                  <a:lnTo>
                    <a:pt x="53244" y="21550"/>
                  </a:lnTo>
                  <a:lnTo>
                    <a:pt x="53184" y="21249"/>
                  </a:lnTo>
                  <a:lnTo>
                    <a:pt x="53064" y="21009"/>
                  </a:lnTo>
                  <a:lnTo>
                    <a:pt x="53004" y="20889"/>
                  </a:lnTo>
                  <a:lnTo>
                    <a:pt x="53064" y="20889"/>
                  </a:lnTo>
                  <a:lnTo>
                    <a:pt x="53244" y="21309"/>
                  </a:lnTo>
                  <a:lnTo>
                    <a:pt x="53304" y="21430"/>
                  </a:lnTo>
                  <a:lnTo>
                    <a:pt x="53304" y="21550"/>
                  </a:lnTo>
                  <a:lnTo>
                    <a:pt x="53364" y="21730"/>
                  </a:lnTo>
                  <a:lnTo>
                    <a:pt x="53484" y="22090"/>
                  </a:lnTo>
                  <a:lnTo>
                    <a:pt x="53484" y="22510"/>
                  </a:lnTo>
                  <a:lnTo>
                    <a:pt x="53484" y="22870"/>
                  </a:lnTo>
                  <a:lnTo>
                    <a:pt x="53424" y="23230"/>
                  </a:lnTo>
                  <a:lnTo>
                    <a:pt x="53364" y="23470"/>
                  </a:lnTo>
                  <a:lnTo>
                    <a:pt x="53484" y="23230"/>
                  </a:lnTo>
                  <a:lnTo>
                    <a:pt x="53664" y="22750"/>
                  </a:lnTo>
                  <a:lnTo>
                    <a:pt x="53664" y="22690"/>
                  </a:lnTo>
                  <a:lnTo>
                    <a:pt x="53784" y="22570"/>
                  </a:lnTo>
                  <a:lnTo>
                    <a:pt x="53784" y="22510"/>
                  </a:lnTo>
                  <a:lnTo>
                    <a:pt x="53964" y="22450"/>
                  </a:lnTo>
                  <a:lnTo>
                    <a:pt x="53724" y="22990"/>
                  </a:lnTo>
                  <a:lnTo>
                    <a:pt x="53604" y="23170"/>
                  </a:lnTo>
                  <a:lnTo>
                    <a:pt x="53784" y="23050"/>
                  </a:lnTo>
                  <a:lnTo>
                    <a:pt x="54084" y="22630"/>
                  </a:lnTo>
                  <a:lnTo>
                    <a:pt x="53904" y="22930"/>
                  </a:lnTo>
                  <a:lnTo>
                    <a:pt x="54084" y="22750"/>
                  </a:lnTo>
                  <a:lnTo>
                    <a:pt x="54264" y="22510"/>
                  </a:lnTo>
                  <a:lnTo>
                    <a:pt x="54324" y="22510"/>
                  </a:lnTo>
                  <a:lnTo>
                    <a:pt x="54564" y="22390"/>
                  </a:lnTo>
                  <a:lnTo>
                    <a:pt x="54684" y="22330"/>
                  </a:lnTo>
                  <a:lnTo>
                    <a:pt x="54324" y="22930"/>
                  </a:lnTo>
                  <a:lnTo>
                    <a:pt x="53844" y="23590"/>
                  </a:lnTo>
                  <a:lnTo>
                    <a:pt x="53664" y="23831"/>
                  </a:lnTo>
                  <a:lnTo>
                    <a:pt x="53904" y="23590"/>
                  </a:lnTo>
                  <a:lnTo>
                    <a:pt x="54204" y="23350"/>
                  </a:lnTo>
                  <a:lnTo>
                    <a:pt x="54384" y="23230"/>
                  </a:lnTo>
                  <a:lnTo>
                    <a:pt x="54984" y="22810"/>
                  </a:lnTo>
                  <a:lnTo>
                    <a:pt x="54864" y="23050"/>
                  </a:lnTo>
                  <a:lnTo>
                    <a:pt x="54264" y="23650"/>
                  </a:lnTo>
                  <a:lnTo>
                    <a:pt x="54084" y="23771"/>
                  </a:lnTo>
                  <a:lnTo>
                    <a:pt x="53964" y="23771"/>
                  </a:lnTo>
                  <a:lnTo>
                    <a:pt x="54024" y="23831"/>
                  </a:lnTo>
                  <a:lnTo>
                    <a:pt x="54084" y="23831"/>
                  </a:lnTo>
                  <a:lnTo>
                    <a:pt x="54324" y="23710"/>
                  </a:lnTo>
                  <a:lnTo>
                    <a:pt x="54984" y="23170"/>
                  </a:lnTo>
                  <a:lnTo>
                    <a:pt x="55525" y="22690"/>
                  </a:lnTo>
                  <a:lnTo>
                    <a:pt x="55165" y="23170"/>
                  </a:lnTo>
                  <a:lnTo>
                    <a:pt x="55705" y="22690"/>
                  </a:lnTo>
                  <a:lnTo>
                    <a:pt x="55465" y="23110"/>
                  </a:lnTo>
                  <a:lnTo>
                    <a:pt x="55285" y="23410"/>
                  </a:lnTo>
                  <a:lnTo>
                    <a:pt x="55105" y="23650"/>
                  </a:lnTo>
                  <a:lnTo>
                    <a:pt x="54924" y="23831"/>
                  </a:lnTo>
                  <a:lnTo>
                    <a:pt x="55165" y="23710"/>
                  </a:lnTo>
                  <a:lnTo>
                    <a:pt x="55405" y="23530"/>
                  </a:lnTo>
                  <a:lnTo>
                    <a:pt x="55645" y="23230"/>
                  </a:lnTo>
                  <a:lnTo>
                    <a:pt x="56125" y="22570"/>
                  </a:lnTo>
                  <a:lnTo>
                    <a:pt x="56305" y="22390"/>
                  </a:lnTo>
                  <a:lnTo>
                    <a:pt x="56065" y="23050"/>
                  </a:lnTo>
                  <a:lnTo>
                    <a:pt x="55885" y="23350"/>
                  </a:lnTo>
                  <a:lnTo>
                    <a:pt x="55765" y="23650"/>
                  </a:lnTo>
                  <a:lnTo>
                    <a:pt x="55585" y="23771"/>
                  </a:lnTo>
                  <a:lnTo>
                    <a:pt x="55525" y="23831"/>
                  </a:lnTo>
                  <a:lnTo>
                    <a:pt x="55585" y="23831"/>
                  </a:lnTo>
                  <a:lnTo>
                    <a:pt x="55765" y="23710"/>
                  </a:lnTo>
                  <a:lnTo>
                    <a:pt x="56005" y="23470"/>
                  </a:lnTo>
                  <a:lnTo>
                    <a:pt x="56245" y="23170"/>
                  </a:lnTo>
                  <a:lnTo>
                    <a:pt x="56605" y="22510"/>
                  </a:lnTo>
                  <a:lnTo>
                    <a:pt x="56785" y="22090"/>
                  </a:lnTo>
                  <a:lnTo>
                    <a:pt x="56845" y="21910"/>
                  </a:lnTo>
                  <a:lnTo>
                    <a:pt x="56845" y="22030"/>
                  </a:lnTo>
                  <a:lnTo>
                    <a:pt x="56845" y="22450"/>
                  </a:lnTo>
                  <a:lnTo>
                    <a:pt x="56785" y="23170"/>
                  </a:lnTo>
                  <a:lnTo>
                    <a:pt x="56545" y="23771"/>
                  </a:lnTo>
                  <a:lnTo>
                    <a:pt x="56485" y="23951"/>
                  </a:lnTo>
                  <a:lnTo>
                    <a:pt x="56605" y="23831"/>
                  </a:lnTo>
                  <a:lnTo>
                    <a:pt x="56965" y="23230"/>
                  </a:lnTo>
                  <a:lnTo>
                    <a:pt x="57205" y="22570"/>
                  </a:lnTo>
                  <a:lnTo>
                    <a:pt x="57145" y="23050"/>
                  </a:lnTo>
                  <a:lnTo>
                    <a:pt x="56965" y="23530"/>
                  </a:lnTo>
                  <a:lnTo>
                    <a:pt x="56785" y="23831"/>
                  </a:lnTo>
                  <a:lnTo>
                    <a:pt x="56545" y="24131"/>
                  </a:lnTo>
                  <a:lnTo>
                    <a:pt x="56365" y="24311"/>
                  </a:lnTo>
                  <a:lnTo>
                    <a:pt x="56605" y="24191"/>
                  </a:lnTo>
                  <a:lnTo>
                    <a:pt x="56905" y="23951"/>
                  </a:lnTo>
                  <a:lnTo>
                    <a:pt x="57145" y="23590"/>
                  </a:lnTo>
                  <a:lnTo>
                    <a:pt x="57386" y="23230"/>
                  </a:lnTo>
                  <a:lnTo>
                    <a:pt x="57506" y="22810"/>
                  </a:lnTo>
                  <a:lnTo>
                    <a:pt x="57566" y="22690"/>
                  </a:lnTo>
                  <a:lnTo>
                    <a:pt x="57566" y="22810"/>
                  </a:lnTo>
                  <a:lnTo>
                    <a:pt x="57566" y="22930"/>
                  </a:lnTo>
                  <a:lnTo>
                    <a:pt x="57566" y="23050"/>
                  </a:lnTo>
                  <a:lnTo>
                    <a:pt x="57506" y="23410"/>
                  </a:lnTo>
                  <a:lnTo>
                    <a:pt x="57386" y="23831"/>
                  </a:lnTo>
                  <a:lnTo>
                    <a:pt x="57265" y="24131"/>
                  </a:lnTo>
                  <a:lnTo>
                    <a:pt x="57085" y="24431"/>
                  </a:lnTo>
                  <a:lnTo>
                    <a:pt x="56965" y="24611"/>
                  </a:lnTo>
                  <a:lnTo>
                    <a:pt x="56905" y="24671"/>
                  </a:lnTo>
                  <a:lnTo>
                    <a:pt x="56965" y="24671"/>
                  </a:lnTo>
                  <a:lnTo>
                    <a:pt x="57145" y="24491"/>
                  </a:lnTo>
                  <a:lnTo>
                    <a:pt x="57386" y="24251"/>
                  </a:lnTo>
                  <a:lnTo>
                    <a:pt x="57566" y="23891"/>
                  </a:lnTo>
                  <a:lnTo>
                    <a:pt x="57806" y="23530"/>
                  </a:lnTo>
                  <a:lnTo>
                    <a:pt x="57926" y="23170"/>
                  </a:lnTo>
                  <a:lnTo>
                    <a:pt x="57926" y="22990"/>
                  </a:lnTo>
                  <a:lnTo>
                    <a:pt x="57986" y="22810"/>
                  </a:lnTo>
                  <a:lnTo>
                    <a:pt x="57986" y="22870"/>
                  </a:lnTo>
                  <a:lnTo>
                    <a:pt x="57986" y="23410"/>
                  </a:lnTo>
                  <a:lnTo>
                    <a:pt x="57866" y="23951"/>
                  </a:lnTo>
                  <a:lnTo>
                    <a:pt x="57806" y="24191"/>
                  </a:lnTo>
                  <a:lnTo>
                    <a:pt x="57926" y="23951"/>
                  </a:lnTo>
                  <a:lnTo>
                    <a:pt x="58166" y="23470"/>
                  </a:lnTo>
                  <a:lnTo>
                    <a:pt x="58346" y="22870"/>
                  </a:lnTo>
                  <a:lnTo>
                    <a:pt x="58406" y="23050"/>
                  </a:lnTo>
                  <a:lnTo>
                    <a:pt x="58466" y="23530"/>
                  </a:lnTo>
                  <a:lnTo>
                    <a:pt x="58466" y="24071"/>
                  </a:lnTo>
                  <a:lnTo>
                    <a:pt x="58466" y="24191"/>
                  </a:lnTo>
                  <a:lnTo>
                    <a:pt x="58466" y="24251"/>
                  </a:lnTo>
                  <a:lnTo>
                    <a:pt x="58526" y="24071"/>
                  </a:lnTo>
                  <a:lnTo>
                    <a:pt x="58706" y="23590"/>
                  </a:lnTo>
                  <a:lnTo>
                    <a:pt x="58706" y="23410"/>
                  </a:lnTo>
                  <a:lnTo>
                    <a:pt x="58766" y="23650"/>
                  </a:lnTo>
                  <a:lnTo>
                    <a:pt x="58826" y="23951"/>
                  </a:lnTo>
                  <a:lnTo>
                    <a:pt x="58886" y="24311"/>
                  </a:lnTo>
                  <a:lnTo>
                    <a:pt x="58886" y="24671"/>
                  </a:lnTo>
                  <a:lnTo>
                    <a:pt x="58886" y="24971"/>
                  </a:lnTo>
                  <a:lnTo>
                    <a:pt x="58886" y="25151"/>
                  </a:lnTo>
                  <a:lnTo>
                    <a:pt x="58946" y="24971"/>
                  </a:lnTo>
                  <a:lnTo>
                    <a:pt x="59066" y="24671"/>
                  </a:lnTo>
                  <a:lnTo>
                    <a:pt x="59126" y="24311"/>
                  </a:lnTo>
                  <a:lnTo>
                    <a:pt x="59126" y="23951"/>
                  </a:lnTo>
                  <a:lnTo>
                    <a:pt x="59126" y="23590"/>
                  </a:lnTo>
                  <a:lnTo>
                    <a:pt x="59066" y="23290"/>
                  </a:lnTo>
                  <a:lnTo>
                    <a:pt x="59066" y="23110"/>
                  </a:lnTo>
                  <a:lnTo>
                    <a:pt x="58946" y="22930"/>
                  </a:lnTo>
                  <a:lnTo>
                    <a:pt x="58946" y="22870"/>
                  </a:lnTo>
                  <a:lnTo>
                    <a:pt x="59186" y="23050"/>
                  </a:lnTo>
                  <a:lnTo>
                    <a:pt x="59667" y="23470"/>
                  </a:lnTo>
                  <a:lnTo>
                    <a:pt x="60027" y="23951"/>
                  </a:lnTo>
                  <a:lnTo>
                    <a:pt x="60087" y="24131"/>
                  </a:lnTo>
                  <a:lnTo>
                    <a:pt x="60147" y="24191"/>
                  </a:lnTo>
                  <a:lnTo>
                    <a:pt x="60147" y="24131"/>
                  </a:lnTo>
                  <a:lnTo>
                    <a:pt x="60087" y="23951"/>
                  </a:lnTo>
                  <a:lnTo>
                    <a:pt x="59847" y="23350"/>
                  </a:lnTo>
                  <a:lnTo>
                    <a:pt x="59606" y="23050"/>
                  </a:lnTo>
                  <a:lnTo>
                    <a:pt x="59426" y="22810"/>
                  </a:lnTo>
                  <a:lnTo>
                    <a:pt x="59366" y="22690"/>
                  </a:lnTo>
                  <a:lnTo>
                    <a:pt x="59606" y="22810"/>
                  </a:lnTo>
                  <a:lnTo>
                    <a:pt x="59787" y="22930"/>
                  </a:lnTo>
                  <a:lnTo>
                    <a:pt x="59847" y="22990"/>
                  </a:lnTo>
                  <a:lnTo>
                    <a:pt x="59907" y="23050"/>
                  </a:lnTo>
                  <a:lnTo>
                    <a:pt x="59907" y="22990"/>
                  </a:lnTo>
                  <a:lnTo>
                    <a:pt x="59847" y="22870"/>
                  </a:lnTo>
                  <a:lnTo>
                    <a:pt x="59667" y="22690"/>
                  </a:lnTo>
                  <a:lnTo>
                    <a:pt x="59486" y="22510"/>
                  </a:lnTo>
                  <a:lnTo>
                    <a:pt x="59066" y="22210"/>
                  </a:lnTo>
                  <a:lnTo>
                    <a:pt x="58766" y="22090"/>
                  </a:lnTo>
                  <a:lnTo>
                    <a:pt x="58826" y="22090"/>
                  </a:lnTo>
                  <a:lnTo>
                    <a:pt x="59246" y="22150"/>
                  </a:lnTo>
                  <a:lnTo>
                    <a:pt x="59546" y="22270"/>
                  </a:lnTo>
                  <a:lnTo>
                    <a:pt x="59667" y="22330"/>
                  </a:lnTo>
                  <a:lnTo>
                    <a:pt x="59606" y="22210"/>
                  </a:lnTo>
                  <a:lnTo>
                    <a:pt x="59486" y="22090"/>
                  </a:lnTo>
                  <a:lnTo>
                    <a:pt x="59306" y="21970"/>
                  </a:lnTo>
                  <a:lnTo>
                    <a:pt x="58946" y="21730"/>
                  </a:lnTo>
                  <a:lnTo>
                    <a:pt x="58706" y="21610"/>
                  </a:lnTo>
                  <a:lnTo>
                    <a:pt x="58646" y="21610"/>
                  </a:lnTo>
                  <a:lnTo>
                    <a:pt x="58946" y="21550"/>
                  </a:lnTo>
                  <a:lnTo>
                    <a:pt x="59306" y="21550"/>
                  </a:lnTo>
                  <a:lnTo>
                    <a:pt x="59426" y="21610"/>
                  </a:lnTo>
                  <a:lnTo>
                    <a:pt x="59426" y="21550"/>
                  </a:lnTo>
                  <a:lnTo>
                    <a:pt x="59306" y="21490"/>
                  </a:lnTo>
                  <a:lnTo>
                    <a:pt x="59186" y="21430"/>
                  </a:lnTo>
                  <a:lnTo>
                    <a:pt x="58946" y="21369"/>
                  </a:lnTo>
                  <a:lnTo>
                    <a:pt x="58826" y="21309"/>
                  </a:lnTo>
                  <a:lnTo>
                    <a:pt x="59667" y="21309"/>
                  </a:lnTo>
                  <a:lnTo>
                    <a:pt x="59847" y="21369"/>
                  </a:lnTo>
                  <a:lnTo>
                    <a:pt x="59907" y="21369"/>
                  </a:lnTo>
                  <a:lnTo>
                    <a:pt x="59847" y="21309"/>
                  </a:lnTo>
                  <a:lnTo>
                    <a:pt x="59667" y="21249"/>
                  </a:lnTo>
                  <a:lnTo>
                    <a:pt x="59126" y="21069"/>
                  </a:lnTo>
                  <a:lnTo>
                    <a:pt x="58706" y="21009"/>
                  </a:lnTo>
                  <a:lnTo>
                    <a:pt x="58346" y="21009"/>
                  </a:lnTo>
                  <a:lnTo>
                    <a:pt x="58526" y="20949"/>
                  </a:lnTo>
                  <a:lnTo>
                    <a:pt x="59066" y="20709"/>
                  </a:lnTo>
                  <a:lnTo>
                    <a:pt x="58046" y="20709"/>
                  </a:lnTo>
                  <a:lnTo>
                    <a:pt x="57806" y="20769"/>
                  </a:lnTo>
                  <a:lnTo>
                    <a:pt x="57686" y="20769"/>
                  </a:lnTo>
                  <a:lnTo>
                    <a:pt x="57866" y="20709"/>
                  </a:lnTo>
                  <a:lnTo>
                    <a:pt x="58346" y="20589"/>
                  </a:lnTo>
                  <a:lnTo>
                    <a:pt x="58826" y="20529"/>
                  </a:lnTo>
                  <a:lnTo>
                    <a:pt x="59066" y="20529"/>
                  </a:lnTo>
                  <a:lnTo>
                    <a:pt x="58826" y="20469"/>
                  </a:lnTo>
                  <a:lnTo>
                    <a:pt x="58346" y="20349"/>
                  </a:lnTo>
                  <a:lnTo>
                    <a:pt x="57566" y="20349"/>
                  </a:lnTo>
                  <a:lnTo>
                    <a:pt x="57626" y="20409"/>
                  </a:lnTo>
                  <a:lnTo>
                    <a:pt x="57566" y="20409"/>
                  </a:lnTo>
                  <a:lnTo>
                    <a:pt x="57506" y="20349"/>
                  </a:lnTo>
                  <a:lnTo>
                    <a:pt x="57566" y="20349"/>
                  </a:lnTo>
                  <a:lnTo>
                    <a:pt x="57746" y="20229"/>
                  </a:lnTo>
                  <a:lnTo>
                    <a:pt x="58346" y="19989"/>
                  </a:lnTo>
                  <a:lnTo>
                    <a:pt x="58346" y="19929"/>
                  </a:lnTo>
                  <a:lnTo>
                    <a:pt x="58046" y="19989"/>
                  </a:lnTo>
                  <a:lnTo>
                    <a:pt x="57626" y="19989"/>
                  </a:lnTo>
                  <a:lnTo>
                    <a:pt x="57265" y="20109"/>
                  </a:lnTo>
                  <a:lnTo>
                    <a:pt x="57446" y="19989"/>
                  </a:lnTo>
                  <a:lnTo>
                    <a:pt x="57566" y="19869"/>
                  </a:lnTo>
                  <a:lnTo>
                    <a:pt x="57566" y="19869"/>
                  </a:lnTo>
                  <a:lnTo>
                    <a:pt x="57446" y="19929"/>
                  </a:lnTo>
                  <a:lnTo>
                    <a:pt x="57085" y="19929"/>
                  </a:lnTo>
                  <a:lnTo>
                    <a:pt x="56785" y="19809"/>
                  </a:lnTo>
                  <a:lnTo>
                    <a:pt x="56485" y="19629"/>
                  </a:lnTo>
                  <a:lnTo>
                    <a:pt x="57025" y="19629"/>
                  </a:lnTo>
                  <a:lnTo>
                    <a:pt x="57265" y="19689"/>
                  </a:lnTo>
                  <a:lnTo>
                    <a:pt x="57325" y="19689"/>
                  </a:lnTo>
                  <a:lnTo>
                    <a:pt x="57265" y="19629"/>
                  </a:lnTo>
                  <a:lnTo>
                    <a:pt x="57025" y="19569"/>
                  </a:lnTo>
                  <a:lnTo>
                    <a:pt x="56665" y="19509"/>
                  </a:lnTo>
                  <a:lnTo>
                    <a:pt x="56245" y="19449"/>
                  </a:lnTo>
                  <a:lnTo>
                    <a:pt x="55645" y="19449"/>
                  </a:lnTo>
                  <a:lnTo>
                    <a:pt x="55165" y="19509"/>
                  </a:lnTo>
                  <a:lnTo>
                    <a:pt x="55765" y="19269"/>
                  </a:lnTo>
                  <a:lnTo>
                    <a:pt x="56485" y="19149"/>
                  </a:lnTo>
                  <a:lnTo>
                    <a:pt x="56665" y="19089"/>
                  </a:lnTo>
                  <a:lnTo>
                    <a:pt x="55705" y="19089"/>
                  </a:lnTo>
                  <a:lnTo>
                    <a:pt x="54684" y="19269"/>
                  </a:lnTo>
                  <a:lnTo>
                    <a:pt x="54744" y="19209"/>
                  </a:lnTo>
                  <a:lnTo>
                    <a:pt x="54924" y="19089"/>
                  </a:lnTo>
                  <a:lnTo>
                    <a:pt x="54744" y="19149"/>
                  </a:lnTo>
                  <a:lnTo>
                    <a:pt x="54324" y="19209"/>
                  </a:lnTo>
                  <a:lnTo>
                    <a:pt x="54204" y="19269"/>
                  </a:lnTo>
                  <a:lnTo>
                    <a:pt x="54264" y="19209"/>
                  </a:lnTo>
                  <a:lnTo>
                    <a:pt x="54384" y="19149"/>
                  </a:lnTo>
                  <a:lnTo>
                    <a:pt x="54264" y="19149"/>
                  </a:lnTo>
                  <a:lnTo>
                    <a:pt x="53904" y="19209"/>
                  </a:lnTo>
                  <a:lnTo>
                    <a:pt x="53664" y="19329"/>
                  </a:lnTo>
                  <a:lnTo>
                    <a:pt x="53724" y="19269"/>
                  </a:lnTo>
                  <a:lnTo>
                    <a:pt x="53304" y="19389"/>
                  </a:lnTo>
                  <a:lnTo>
                    <a:pt x="52884" y="19449"/>
                  </a:lnTo>
                  <a:lnTo>
                    <a:pt x="52944" y="19389"/>
                  </a:lnTo>
                  <a:lnTo>
                    <a:pt x="53064" y="19329"/>
                  </a:lnTo>
                  <a:lnTo>
                    <a:pt x="53064" y="19269"/>
                  </a:lnTo>
                  <a:lnTo>
                    <a:pt x="53004" y="19329"/>
                  </a:lnTo>
                  <a:lnTo>
                    <a:pt x="52944" y="19329"/>
                  </a:lnTo>
                  <a:lnTo>
                    <a:pt x="52583" y="19509"/>
                  </a:lnTo>
                  <a:lnTo>
                    <a:pt x="52523" y="19509"/>
                  </a:lnTo>
                  <a:lnTo>
                    <a:pt x="52704" y="19329"/>
                  </a:lnTo>
                  <a:lnTo>
                    <a:pt x="52343" y="19509"/>
                  </a:lnTo>
                  <a:lnTo>
                    <a:pt x="52103" y="19509"/>
                  </a:lnTo>
                  <a:lnTo>
                    <a:pt x="51803" y="19689"/>
                  </a:lnTo>
                  <a:lnTo>
                    <a:pt x="51503" y="19869"/>
                  </a:lnTo>
                  <a:lnTo>
                    <a:pt x="51443" y="19929"/>
                  </a:lnTo>
                  <a:lnTo>
                    <a:pt x="51263" y="19989"/>
                  </a:lnTo>
                  <a:lnTo>
                    <a:pt x="51263" y="19989"/>
                  </a:lnTo>
                  <a:lnTo>
                    <a:pt x="51503" y="19809"/>
                  </a:lnTo>
                  <a:lnTo>
                    <a:pt x="51623" y="19689"/>
                  </a:lnTo>
                  <a:lnTo>
                    <a:pt x="51443" y="19749"/>
                  </a:lnTo>
                  <a:lnTo>
                    <a:pt x="50903" y="20049"/>
                  </a:lnTo>
                  <a:lnTo>
                    <a:pt x="50423" y="20409"/>
                  </a:lnTo>
                  <a:lnTo>
                    <a:pt x="50363" y="20409"/>
                  </a:lnTo>
                  <a:lnTo>
                    <a:pt x="50062" y="20649"/>
                  </a:lnTo>
                  <a:lnTo>
                    <a:pt x="50182" y="20469"/>
                  </a:lnTo>
                  <a:lnTo>
                    <a:pt x="50543" y="20109"/>
                  </a:lnTo>
                  <a:lnTo>
                    <a:pt x="50903" y="19809"/>
                  </a:lnTo>
                  <a:lnTo>
                    <a:pt x="51143" y="19629"/>
                  </a:lnTo>
                  <a:lnTo>
                    <a:pt x="50903" y="19749"/>
                  </a:lnTo>
                  <a:lnTo>
                    <a:pt x="50483" y="19989"/>
                  </a:lnTo>
                  <a:lnTo>
                    <a:pt x="50062" y="20289"/>
                  </a:lnTo>
                  <a:lnTo>
                    <a:pt x="49642" y="20709"/>
                  </a:lnTo>
                  <a:lnTo>
                    <a:pt x="49282" y="21069"/>
                  </a:lnTo>
                  <a:lnTo>
                    <a:pt x="49162" y="21249"/>
                  </a:lnTo>
                  <a:lnTo>
                    <a:pt x="49042" y="21369"/>
                  </a:lnTo>
                  <a:lnTo>
                    <a:pt x="48922" y="21550"/>
                  </a:lnTo>
                  <a:lnTo>
                    <a:pt x="48982" y="21309"/>
                  </a:lnTo>
                  <a:lnTo>
                    <a:pt x="49162" y="20829"/>
                  </a:lnTo>
                  <a:lnTo>
                    <a:pt x="49222" y="20649"/>
                  </a:lnTo>
                  <a:lnTo>
                    <a:pt x="49102" y="20829"/>
                  </a:lnTo>
                  <a:lnTo>
                    <a:pt x="48802" y="21249"/>
                  </a:lnTo>
                  <a:lnTo>
                    <a:pt x="48622" y="21490"/>
                  </a:lnTo>
                  <a:lnTo>
                    <a:pt x="48622" y="21369"/>
                  </a:lnTo>
                  <a:lnTo>
                    <a:pt x="48682" y="21189"/>
                  </a:lnTo>
                  <a:lnTo>
                    <a:pt x="48682" y="21249"/>
                  </a:lnTo>
                  <a:lnTo>
                    <a:pt x="48742" y="21069"/>
                  </a:lnTo>
                  <a:lnTo>
                    <a:pt x="48622" y="21189"/>
                  </a:lnTo>
                  <a:lnTo>
                    <a:pt x="48622" y="21129"/>
                  </a:lnTo>
                  <a:lnTo>
                    <a:pt x="48562" y="20769"/>
                  </a:lnTo>
                  <a:lnTo>
                    <a:pt x="48442" y="20409"/>
                  </a:lnTo>
                  <a:lnTo>
                    <a:pt x="48322" y="20049"/>
                  </a:lnTo>
                  <a:lnTo>
                    <a:pt x="48142" y="19809"/>
                  </a:lnTo>
                  <a:lnTo>
                    <a:pt x="48262" y="20109"/>
                  </a:lnTo>
                  <a:lnTo>
                    <a:pt x="48322" y="20409"/>
                  </a:lnTo>
                  <a:lnTo>
                    <a:pt x="48382" y="21009"/>
                  </a:lnTo>
                  <a:lnTo>
                    <a:pt x="48382" y="21430"/>
                  </a:lnTo>
                  <a:lnTo>
                    <a:pt x="48322" y="21369"/>
                  </a:lnTo>
                  <a:lnTo>
                    <a:pt x="48322" y="21189"/>
                  </a:lnTo>
                  <a:lnTo>
                    <a:pt x="48322" y="20949"/>
                  </a:lnTo>
                  <a:lnTo>
                    <a:pt x="48202" y="20649"/>
                  </a:lnTo>
                  <a:lnTo>
                    <a:pt x="48022" y="20109"/>
                  </a:lnTo>
                  <a:lnTo>
                    <a:pt x="47901" y="19809"/>
                  </a:lnTo>
                  <a:lnTo>
                    <a:pt x="47841" y="19689"/>
                  </a:lnTo>
                  <a:lnTo>
                    <a:pt x="47721" y="19209"/>
                  </a:lnTo>
                  <a:lnTo>
                    <a:pt x="47661" y="18968"/>
                  </a:lnTo>
                  <a:lnTo>
                    <a:pt x="47721" y="19449"/>
                  </a:lnTo>
                  <a:lnTo>
                    <a:pt x="47661" y="19329"/>
                  </a:lnTo>
                  <a:lnTo>
                    <a:pt x="47481" y="18848"/>
                  </a:lnTo>
                  <a:lnTo>
                    <a:pt x="47421" y="18608"/>
                  </a:lnTo>
                  <a:lnTo>
                    <a:pt x="47421" y="18848"/>
                  </a:lnTo>
                  <a:lnTo>
                    <a:pt x="47541" y="19389"/>
                  </a:lnTo>
                  <a:lnTo>
                    <a:pt x="47541" y="19809"/>
                  </a:lnTo>
                  <a:lnTo>
                    <a:pt x="47481" y="19449"/>
                  </a:lnTo>
                  <a:lnTo>
                    <a:pt x="47241" y="18728"/>
                  </a:lnTo>
                  <a:lnTo>
                    <a:pt x="47121" y="18368"/>
                  </a:lnTo>
                  <a:lnTo>
                    <a:pt x="46941" y="18128"/>
                  </a:lnTo>
                  <a:lnTo>
                    <a:pt x="46821" y="17948"/>
                  </a:lnTo>
                  <a:lnTo>
                    <a:pt x="46881" y="18128"/>
                  </a:lnTo>
                  <a:lnTo>
                    <a:pt x="47001" y="18428"/>
                  </a:lnTo>
                  <a:lnTo>
                    <a:pt x="47121" y="18788"/>
                  </a:lnTo>
                  <a:lnTo>
                    <a:pt x="47181" y="19028"/>
                  </a:lnTo>
                  <a:lnTo>
                    <a:pt x="47061" y="18668"/>
                  </a:lnTo>
                  <a:lnTo>
                    <a:pt x="46881" y="18368"/>
                  </a:lnTo>
                  <a:lnTo>
                    <a:pt x="46701" y="18128"/>
                  </a:lnTo>
                  <a:lnTo>
                    <a:pt x="46701" y="18068"/>
                  </a:lnTo>
                  <a:lnTo>
                    <a:pt x="46641" y="18008"/>
                  </a:lnTo>
                  <a:lnTo>
                    <a:pt x="46581" y="17888"/>
                  </a:lnTo>
                  <a:lnTo>
                    <a:pt x="46581" y="17948"/>
                  </a:lnTo>
                  <a:lnTo>
                    <a:pt x="46521" y="17888"/>
                  </a:lnTo>
                  <a:lnTo>
                    <a:pt x="46521" y="17948"/>
                  </a:lnTo>
                  <a:lnTo>
                    <a:pt x="46581" y="18008"/>
                  </a:lnTo>
                  <a:lnTo>
                    <a:pt x="46641" y="18308"/>
                  </a:lnTo>
                  <a:lnTo>
                    <a:pt x="46461" y="18008"/>
                  </a:lnTo>
                  <a:lnTo>
                    <a:pt x="46461" y="17948"/>
                  </a:lnTo>
                  <a:lnTo>
                    <a:pt x="46341" y="17588"/>
                  </a:lnTo>
                  <a:lnTo>
                    <a:pt x="46161" y="17288"/>
                  </a:lnTo>
                  <a:lnTo>
                    <a:pt x="45921" y="16988"/>
                  </a:lnTo>
                  <a:lnTo>
                    <a:pt x="45741" y="16808"/>
                  </a:lnTo>
                  <a:lnTo>
                    <a:pt x="45560" y="16687"/>
                  </a:lnTo>
                  <a:lnTo>
                    <a:pt x="45681" y="16808"/>
                  </a:lnTo>
                  <a:lnTo>
                    <a:pt x="45861" y="17048"/>
                  </a:lnTo>
                  <a:lnTo>
                    <a:pt x="46041" y="17348"/>
                  </a:lnTo>
                  <a:lnTo>
                    <a:pt x="46161" y="17648"/>
                  </a:lnTo>
                  <a:lnTo>
                    <a:pt x="46221" y="18008"/>
                  </a:lnTo>
                  <a:lnTo>
                    <a:pt x="46221" y="18248"/>
                  </a:lnTo>
                  <a:lnTo>
                    <a:pt x="46161" y="18128"/>
                  </a:lnTo>
                  <a:lnTo>
                    <a:pt x="45981" y="17948"/>
                  </a:lnTo>
                  <a:lnTo>
                    <a:pt x="45921" y="17588"/>
                  </a:lnTo>
                  <a:lnTo>
                    <a:pt x="45681" y="17108"/>
                  </a:lnTo>
                  <a:lnTo>
                    <a:pt x="45380" y="16627"/>
                  </a:lnTo>
                  <a:lnTo>
                    <a:pt x="45260" y="16447"/>
                  </a:lnTo>
                  <a:lnTo>
                    <a:pt x="45320" y="16627"/>
                  </a:lnTo>
                  <a:lnTo>
                    <a:pt x="45560" y="17168"/>
                  </a:lnTo>
                  <a:lnTo>
                    <a:pt x="45681" y="17528"/>
                  </a:lnTo>
                  <a:lnTo>
                    <a:pt x="45620" y="17468"/>
                  </a:lnTo>
                  <a:lnTo>
                    <a:pt x="45560" y="17348"/>
                  </a:lnTo>
                  <a:lnTo>
                    <a:pt x="45440" y="17048"/>
                  </a:lnTo>
                  <a:lnTo>
                    <a:pt x="45080" y="16507"/>
                  </a:lnTo>
                  <a:lnTo>
                    <a:pt x="44720" y="16087"/>
                  </a:lnTo>
                  <a:lnTo>
                    <a:pt x="44540" y="15967"/>
                  </a:lnTo>
                  <a:lnTo>
                    <a:pt x="44480" y="15967"/>
                  </a:lnTo>
                  <a:lnTo>
                    <a:pt x="44360" y="15787"/>
                  </a:lnTo>
                  <a:lnTo>
                    <a:pt x="44180" y="15667"/>
                  </a:lnTo>
                  <a:lnTo>
                    <a:pt x="44300" y="15787"/>
                  </a:lnTo>
                  <a:lnTo>
                    <a:pt x="44600" y="16267"/>
                  </a:lnTo>
                  <a:lnTo>
                    <a:pt x="44780" y="16627"/>
                  </a:lnTo>
                  <a:lnTo>
                    <a:pt x="44900" y="16988"/>
                  </a:lnTo>
                  <a:lnTo>
                    <a:pt x="44840" y="16988"/>
                  </a:lnTo>
                  <a:lnTo>
                    <a:pt x="44840" y="16928"/>
                  </a:lnTo>
                  <a:lnTo>
                    <a:pt x="44480" y="16567"/>
                  </a:lnTo>
                  <a:lnTo>
                    <a:pt x="44360" y="16447"/>
                  </a:lnTo>
                  <a:lnTo>
                    <a:pt x="44120" y="16147"/>
                  </a:lnTo>
                  <a:lnTo>
                    <a:pt x="43820" y="15847"/>
                  </a:lnTo>
                  <a:lnTo>
                    <a:pt x="43400" y="15487"/>
                  </a:lnTo>
                  <a:lnTo>
                    <a:pt x="43219" y="15427"/>
                  </a:lnTo>
                  <a:lnTo>
                    <a:pt x="43039" y="15247"/>
                  </a:lnTo>
                  <a:lnTo>
                    <a:pt x="42499" y="14827"/>
                  </a:lnTo>
                  <a:lnTo>
                    <a:pt x="42379" y="14767"/>
                  </a:lnTo>
                  <a:lnTo>
                    <a:pt x="42259" y="14707"/>
                  </a:lnTo>
                  <a:lnTo>
                    <a:pt x="42319" y="14767"/>
                  </a:lnTo>
                  <a:lnTo>
                    <a:pt x="42499" y="14887"/>
                  </a:lnTo>
                  <a:lnTo>
                    <a:pt x="42919" y="15307"/>
                  </a:lnTo>
                  <a:lnTo>
                    <a:pt x="43219" y="15727"/>
                  </a:lnTo>
                  <a:lnTo>
                    <a:pt x="43159" y="15727"/>
                  </a:lnTo>
                  <a:lnTo>
                    <a:pt x="43159" y="15667"/>
                  </a:lnTo>
                  <a:lnTo>
                    <a:pt x="42919" y="15427"/>
                  </a:lnTo>
                  <a:lnTo>
                    <a:pt x="42619" y="15187"/>
                  </a:lnTo>
                  <a:lnTo>
                    <a:pt x="42139" y="14887"/>
                  </a:lnTo>
                  <a:lnTo>
                    <a:pt x="41959" y="14827"/>
                  </a:lnTo>
                  <a:lnTo>
                    <a:pt x="42079" y="14947"/>
                  </a:lnTo>
                  <a:lnTo>
                    <a:pt x="42499" y="15247"/>
                  </a:lnTo>
                  <a:lnTo>
                    <a:pt x="42319" y="15127"/>
                  </a:lnTo>
                  <a:lnTo>
                    <a:pt x="42139" y="15007"/>
                  </a:lnTo>
                  <a:lnTo>
                    <a:pt x="41959" y="14947"/>
                  </a:lnTo>
                  <a:lnTo>
                    <a:pt x="41719" y="14647"/>
                  </a:lnTo>
                  <a:lnTo>
                    <a:pt x="41239" y="14226"/>
                  </a:lnTo>
                  <a:lnTo>
                    <a:pt x="40698" y="13926"/>
                  </a:lnTo>
                  <a:lnTo>
                    <a:pt x="40578" y="13866"/>
                  </a:lnTo>
                  <a:lnTo>
                    <a:pt x="40398" y="13806"/>
                  </a:lnTo>
                  <a:lnTo>
                    <a:pt x="40758" y="14166"/>
                  </a:lnTo>
                  <a:lnTo>
                    <a:pt x="41119" y="14647"/>
                  </a:lnTo>
                  <a:lnTo>
                    <a:pt x="40878" y="14467"/>
                  </a:lnTo>
                  <a:lnTo>
                    <a:pt x="40458" y="14166"/>
                  </a:lnTo>
                  <a:lnTo>
                    <a:pt x="39978" y="13986"/>
                  </a:lnTo>
                  <a:lnTo>
                    <a:pt x="39558" y="13686"/>
                  </a:lnTo>
                  <a:lnTo>
                    <a:pt x="39978" y="14166"/>
                  </a:lnTo>
                  <a:lnTo>
                    <a:pt x="39678" y="13866"/>
                  </a:lnTo>
                  <a:lnTo>
                    <a:pt x="39378" y="13626"/>
                  </a:lnTo>
                  <a:lnTo>
                    <a:pt x="39258" y="13566"/>
                  </a:lnTo>
                  <a:lnTo>
                    <a:pt x="39198" y="13566"/>
                  </a:lnTo>
                  <a:lnTo>
                    <a:pt x="39258" y="13626"/>
                  </a:lnTo>
                  <a:lnTo>
                    <a:pt x="39318" y="13686"/>
                  </a:lnTo>
                  <a:lnTo>
                    <a:pt x="39558" y="13986"/>
                  </a:lnTo>
                  <a:lnTo>
                    <a:pt x="39618" y="14106"/>
                  </a:lnTo>
                  <a:lnTo>
                    <a:pt x="39318" y="13866"/>
                  </a:lnTo>
                  <a:lnTo>
                    <a:pt x="38958" y="13626"/>
                  </a:lnTo>
                  <a:lnTo>
                    <a:pt x="38417" y="13386"/>
                  </a:lnTo>
                  <a:lnTo>
                    <a:pt x="38237" y="13326"/>
                  </a:lnTo>
                  <a:lnTo>
                    <a:pt x="38417" y="13446"/>
                  </a:lnTo>
                  <a:lnTo>
                    <a:pt x="38898" y="13746"/>
                  </a:lnTo>
                  <a:lnTo>
                    <a:pt x="39318" y="14106"/>
                  </a:lnTo>
                  <a:lnTo>
                    <a:pt x="39558" y="14406"/>
                  </a:lnTo>
                  <a:lnTo>
                    <a:pt x="39618" y="14467"/>
                  </a:lnTo>
                  <a:lnTo>
                    <a:pt x="39138" y="14346"/>
                  </a:lnTo>
                  <a:lnTo>
                    <a:pt x="39018" y="14166"/>
                  </a:lnTo>
                  <a:lnTo>
                    <a:pt x="38838" y="13926"/>
                  </a:lnTo>
                  <a:lnTo>
                    <a:pt x="38597" y="13746"/>
                  </a:lnTo>
                  <a:lnTo>
                    <a:pt x="38057" y="13506"/>
                  </a:lnTo>
                  <a:lnTo>
                    <a:pt x="37397" y="13266"/>
                  </a:lnTo>
                  <a:lnTo>
                    <a:pt x="37997" y="13626"/>
                  </a:lnTo>
                  <a:lnTo>
                    <a:pt x="38417" y="13926"/>
                  </a:lnTo>
                  <a:lnTo>
                    <a:pt x="38597" y="14046"/>
                  </a:lnTo>
                  <a:lnTo>
                    <a:pt x="38357" y="13926"/>
                  </a:lnTo>
                  <a:lnTo>
                    <a:pt x="38057" y="13806"/>
                  </a:lnTo>
                  <a:lnTo>
                    <a:pt x="37037" y="13566"/>
                  </a:lnTo>
                  <a:lnTo>
                    <a:pt x="36437" y="13446"/>
                  </a:lnTo>
                  <a:lnTo>
                    <a:pt x="36256" y="13446"/>
                  </a:lnTo>
                  <a:lnTo>
                    <a:pt x="36437" y="13506"/>
                  </a:lnTo>
                  <a:lnTo>
                    <a:pt x="37037" y="13686"/>
                  </a:lnTo>
                  <a:lnTo>
                    <a:pt x="37517" y="13926"/>
                  </a:lnTo>
                  <a:lnTo>
                    <a:pt x="36857" y="13926"/>
                  </a:lnTo>
                  <a:lnTo>
                    <a:pt x="36377" y="14046"/>
                  </a:lnTo>
                  <a:lnTo>
                    <a:pt x="36076" y="14166"/>
                  </a:lnTo>
                  <a:lnTo>
                    <a:pt x="35836" y="14286"/>
                  </a:lnTo>
                  <a:lnTo>
                    <a:pt x="36076" y="14226"/>
                  </a:lnTo>
                  <a:lnTo>
                    <a:pt x="36377" y="14166"/>
                  </a:lnTo>
                  <a:lnTo>
                    <a:pt x="37817" y="14166"/>
                  </a:lnTo>
                  <a:lnTo>
                    <a:pt x="37937" y="14226"/>
                  </a:lnTo>
                  <a:lnTo>
                    <a:pt x="38057" y="14226"/>
                  </a:lnTo>
                  <a:lnTo>
                    <a:pt x="37937" y="14286"/>
                  </a:lnTo>
                  <a:lnTo>
                    <a:pt x="37277" y="14467"/>
                  </a:lnTo>
                  <a:lnTo>
                    <a:pt x="36677" y="14707"/>
                  </a:lnTo>
                  <a:lnTo>
                    <a:pt x="36437" y="14827"/>
                  </a:lnTo>
                  <a:lnTo>
                    <a:pt x="36737" y="14767"/>
                  </a:lnTo>
                  <a:lnTo>
                    <a:pt x="37337" y="14587"/>
                  </a:lnTo>
                  <a:lnTo>
                    <a:pt x="37997" y="14527"/>
                  </a:lnTo>
                  <a:lnTo>
                    <a:pt x="38778" y="14527"/>
                  </a:lnTo>
                  <a:lnTo>
                    <a:pt x="38477" y="14587"/>
                  </a:lnTo>
                  <a:lnTo>
                    <a:pt x="38117" y="14647"/>
                  </a:lnTo>
                  <a:lnTo>
                    <a:pt x="37577" y="14887"/>
                  </a:lnTo>
                  <a:lnTo>
                    <a:pt x="37097" y="15187"/>
                  </a:lnTo>
                  <a:lnTo>
                    <a:pt x="37097" y="15187"/>
                  </a:lnTo>
                  <a:lnTo>
                    <a:pt x="37637" y="15007"/>
                  </a:lnTo>
                  <a:lnTo>
                    <a:pt x="38177" y="14887"/>
                  </a:lnTo>
                  <a:lnTo>
                    <a:pt x="38537" y="14827"/>
                  </a:lnTo>
                  <a:lnTo>
                    <a:pt x="38958" y="14767"/>
                  </a:lnTo>
                  <a:lnTo>
                    <a:pt x="39198" y="14647"/>
                  </a:lnTo>
                  <a:lnTo>
                    <a:pt x="39438" y="14707"/>
                  </a:lnTo>
                  <a:lnTo>
                    <a:pt x="39078" y="14767"/>
                  </a:lnTo>
                  <a:lnTo>
                    <a:pt x="38778" y="14887"/>
                  </a:lnTo>
                  <a:lnTo>
                    <a:pt x="38237" y="15067"/>
                  </a:lnTo>
                  <a:lnTo>
                    <a:pt x="38057" y="15187"/>
                  </a:lnTo>
                  <a:lnTo>
                    <a:pt x="38237" y="15127"/>
                  </a:lnTo>
                  <a:lnTo>
                    <a:pt x="38778" y="15007"/>
                  </a:lnTo>
                  <a:lnTo>
                    <a:pt x="39378" y="14947"/>
                  </a:lnTo>
                  <a:lnTo>
                    <a:pt x="39738" y="15007"/>
                  </a:lnTo>
                  <a:lnTo>
                    <a:pt x="40038" y="15007"/>
                  </a:lnTo>
                  <a:lnTo>
                    <a:pt x="40458" y="15187"/>
                  </a:lnTo>
                  <a:lnTo>
                    <a:pt x="39618" y="15187"/>
                  </a:lnTo>
                  <a:lnTo>
                    <a:pt x="39258" y="15247"/>
                  </a:lnTo>
                  <a:lnTo>
                    <a:pt x="39018" y="15307"/>
                  </a:lnTo>
                  <a:lnTo>
                    <a:pt x="39558" y="15307"/>
                  </a:lnTo>
                  <a:lnTo>
                    <a:pt x="40578" y="15487"/>
                  </a:lnTo>
                  <a:lnTo>
                    <a:pt x="40818" y="15547"/>
                  </a:lnTo>
                  <a:lnTo>
                    <a:pt x="40458" y="15547"/>
                  </a:lnTo>
                  <a:lnTo>
                    <a:pt x="39978" y="15607"/>
                  </a:lnTo>
                  <a:lnTo>
                    <a:pt x="39438" y="15787"/>
                  </a:lnTo>
                  <a:lnTo>
                    <a:pt x="39258" y="15847"/>
                  </a:lnTo>
                  <a:lnTo>
                    <a:pt x="39438" y="15847"/>
                  </a:lnTo>
                  <a:lnTo>
                    <a:pt x="39978" y="15727"/>
                  </a:lnTo>
                  <a:lnTo>
                    <a:pt x="40398" y="15787"/>
                  </a:lnTo>
                  <a:lnTo>
                    <a:pt x="40758" y="15787"/>
                  </a:lnTo>
                  <a:lnTo>
                    <a:pt x="40698" y="15847"/>
                  </a:lnTo>
                  <a:lnTo>
                    <a:pt x="40158" y="15847"/>
                  </a:lnTo>
                  <a:lnTo>
                    <a:pt x="39918" y="15907"/>
                  </a:lnTo>
                  <a:lnTo>
                    <a:pt x="40158" y="15907"/>
                  </a:lnTo>
                  <a:lnTo>
                    <a:pt x="40758" y="16027"/>
                  </a:lnTo>
                  <a:lnTo>
                    <a:pt x="41179" y="16087"/>
                  </a:lnTo>
                  <a:lnTo>
                    <a:pt x="41539" y="16207"/>
                  </a:lnTo>
                  <a:lnTo>
                    <a:pt x="41539" y="16207"/>
                  </a:lnTo>
                  <a:lnTo>
                    <a:pt x="40999" y="16147"/>
                  </a:lnTo>
                  <a:lnTo>
                    <a:pt x="41599" y="16387"/>
                  </a:lnTo>
                  <a:lnTo>
                    <a:pt x="41239" y="16387"/>
                  </a:lnTo>
                  <a:lnTo>
                    <a:pt x="40638" y="16447"/>
                  </a:lnTo>
                  <a:lnTo>
                    <a:pt x="40338" y="16507"/>
                  </a:lnTo>
                  <a:lnTo>
                    <a:pt x="41239" y="16507"/>
                  </a:lnTo>
                  <a:lnTo>
                    <a:pt x="41959" y="16627"/>
                  </a:lnTo>
                  <a:lnTo>
                    <a:pt x="42319" y="16748"/>
                  </a:lnTo>
                  <a:lnTo>
                    <a:pt x="42499" y="16808"/>
                  </a:lnTo>
                  <a:lnTo>
                    <a:pt x="42019" y="16687"/>
                  </a:lnTo>
                  <a:lnTo>
                    <a:pt x="41659" y="16687"/>
                  </a:lnTo>
                  <a:lnTo>
                    <a:pt x="41419" y="16748"/>
                  </a:lnTo>
                  <a:lnTo>
                    <a:pt x="41299" y="16748"/>
                  </a:lnTo>
                  <a:lnTo>
                    <a:pt x="40938" y="16808"/>
                  </a:lnTo>
                  <a:lnTo>
                    <a:pt x="40698" y="16868"/>
                  </a:lnTo>
                  <a:lnTo>
                    <a:pt x="40518" y="16928"/>
                  </a:lnTo>
                  <a:lnTo>
                    <a:pt x="40458" y="16988"/>
                  </a:lnTo>
                  <a:lnTo>
                    <a:pt x="40518" y="16988"/>
                  </a:lnTo>
                  <a:lnTo>
                    <a:pt x="40698" y="16928"/>
                  </a:lnTo>
                  <a:lnTo>
                    <a:pt x="41359" y="16928"/>
                  </a:lnTo>
                  <a:lnTo>
                    <a:pt x="41119" y="16988"/>
                  </a:lnTo>
                  <a:lnTo>
                    <a:pt x="41059" y="17048"/>
                  </a:lnTo>
                  <a:lnTo>
                    <a:pt x="41119" y="17048"/>
                  </a:lnTo>
                  <a:lnTo>
                    <a:pt x="41359" y="16988"/>
                  </a:lnTo>
                  <a:lnTo>
                    <a:pt x="41659" y="16988"/>
                  </a:lnTo>
                  <a:lnTo>
                    <a:pt x="41959" y="17048"/>
                  </a:lnTo>
                  <a:lnTo>
                    <a:pt x="42199" y="17108"/>
                  </a:lnTo>
                  <a:lnTo>
                    <a:pt x="42499" y="17168"/>
                  </a:lnTo>
                  <a:lnTo>
                    <a:pt x="42619" y="17228"/>
                  </a:lnTo>
                  <a:lnTo>
                    <a:pt x="42139" y="17228"/>
                  </a:lnTo>
                  <a:lnTo>
                    <a:pt x="41779" y="17288"/>
                  </a:lnTo>
                  <a:lnTo>
                    <a:pt x="41419" y="17288"/>
                  </a:lnTo>
                  <a:lnTo>
                    <a:pt x="40698" y="17468"/>
                  </a:lnTo>
                  <a:lnTo>
                    <a:pt x="40458" y="17528"/>
                  </a:lnTo>
                  <a:lnTo>
                    <a:pt x="40698" y="17528"/>
                  </a:lnTo>
                  <a:lnTo>
                    <a:pt x="41419" y="17468"/>
                  </a:lnTo>
                  <a:lnTo>
                    <a:pt x="42199" y="17468"/>
                  </a:lnTo>
                  <a:lnTo>
                    <a:pt x="42619" y="17588"/>
                  </a:lnTo>
                  <a:lnTo>
                    <a:pt x="42379" y="17588"/>
                  </a:lnTo>
                  <a:lnTo>
                    <a:pt x="41839" y="17648"/>
                  </a:lnTo>
                  <a:lnTo>
                    <a:pt x="41419" y="17708"/>
                  </a:lnTo>
                  <a:lnTo>
                    <a:pt x="41059" y="17828"/>
                  </a:lnTo>
                  <a:lnTo>
                    <a:pt x="40818" y="17888"/>
                  </a:lnTo>
                  <a:lnTo>
                    <a:pt x="40698" y="17948"/>
                  </a:lnTo>
                  <a:lnTo>
                    <a:pt x="40818" y="17948"/>
                  </a:lnTo>
                  <a:lnTo>
                    <a:pt x="41059" y="17888"/>
                  </a:lnTo>
                  <a:lnTo>
                    <a:pt x="41419" y="17828"/>
                  </a:lnTo>
                  <a:lnTo>
                    <a:pt x="41899" y="17768"/>
                  </a:lnTo>
                  <a:lnTo>
                    <a:pt x="42319" y="17828"/>
                  </a:lnTo>
                  <a:lnTo>
                    <a:pt x="42739" y="17888"/>
                  </a:lnTo>
                  <a:lnTo>
                    <a:pt x="43039" y="17948"/>
                  </a:lnTo>
                  <a:lnTo>
                    <a:pt x="43219" y="17948"/>
                  </a:lnTo>
                  <a:lnTo>
                    <a:pt x="44000" y="18188"/>
                  </a:lnTo>
                  <a:lnTo>
                    <a:pt x="44180" y="18188"/>
                  </a:lnTo>
                  <a:lnTo>
                    <a:pt x="44300" y="18308"/>
                  </a:lnTo>
                  <a:lnTo>
                    <a:pt x="43820" y="18188"/>
                  </a:lnTo>
                  <a:lnTo>
                    <a:pt x="42979" y="18068"/>
                  </a:lnTo>
                  <a:lnTo>
                    <a:pt x="42499" y="18008"/>
                  </a:lnTo>
                  <a:lnTo>
                    <a:pt x="42139" y="18008"/>
                  </a:lnTo>
                  <a:lnTo>
                    <a:pt x="41899" y="18128"/>
                  </a:lnTo>
                  <a:lnTo>
                    <a:pt x="42139" y="18068"/>
                  </a:lnTo>
                  <a:lnTo>
                    <a:pt x="42499" y="18128"/>
                  </a:lnTo>
                  <a:lnTo>
                    <a:pt x="42919" y="18188"/>
                  </a:lnTo>
                  <a:lnTo>
                    <a:pt x="43760" y="18428"/>
                  </a:lnTo>
                  <a:lnTo>
                    <a:pt x="44240" y="18608"/>
                  </a:lnTo>
                  <a:lnTo>
                    <a:pt x="43400" y="18428"/>
                  </a:lnTo>
                  <a:lnTo>
                    <a:pt x="42679" y="18368"/>
                  </a:lnTo>
                  <a:lnTo>
                    <a:pt x="42379" y="18368"/>
                  </a:lnTo>
                  <a:lnTo>
                    <a:pt x="42679" y="18428"/>
                  </a:lnTo>
                  <a:lnTo>
                    <a:pt x="43400" y="18608"/>
                  </a:lnTo>
                  <a:lnTo>
                    <a:pt x="44120" y="18788"/>
                  </a:lnTo>
                  <a:lnTo>
                    <a:pt x="44540" y="18968"/>
                  </a:lnTo>
                  <a:lnTo>
                    <a:pt x="45140" y="19149"/>
                  </a:lnTo>
                  <a:lnTo>
                    <a:pt x="45200" y="19209"/>
                  </a:lnTo>
                  <a:lnTo>
                    <a:pt x="44780" y="19089"/>
                  </a:lnTo>
                  <a:lnTo>
                    <a:pt x="44000" y="18908"/>
                  </a:lnTo>
                  <a:lnTo>
                    <a:pt x="43279" y="18848"/>
                  </a:lnTo>
                  <a:lnTo>
                    <a:pt x="43099" y="18848"/>
                  </a:lnTo>
                  <a:lnTo>
                    <a:pt x="42859" y="18668"/>
                  </a:lnTo>
                  <a:lnTo>
                    <a:pt x="42979" y="18848"/>
                  </a:lnTo>
                  <a:lnTo>
                    <a:pt x="43400" y="19449"/>
                  </a:lnTo>
                  <a:lnTo>
                    <a:pt x="43159" y="19329"/>
                  </a:lnTo>
                  <a:lnTo>
                    <a:pt x="42859" y="19149"/>
                  </a:lnTo>
                  <a:lnTo>
                    <a:pt x="42499" y="19028"/>
                  </a:lnTo>
                  <a:lnTo>
                    <a:pt x="42319" y="18968"/>
                  </a:lnTo>
                  <a:lnTo>
                    <a:pt x="42379" y="19028"/>
                  </a:lnTo>
                  <a:lnTo>
                    <a:pt x="41779" y="18848"/>
                  </a:lnTo>
                  <a:lnTo>
                    <a:pt x="41539" y="18788"/>
                  </a:lnTo>
                  <a:lnTo>
                    <a:pt x="41779" y="18908"/>
                  </a:lnTo>
                  <a:lnTo>
                    <a:pt x="42379" y="19329"/>
                  </a:lnTo>
                  <a:lnTo>
                    <a:pt x="42919" y="19809"/>
                  </a:lnTo>
                  <a:lnTo>
                    <a:pt x="42499" y="19569"/>
                  </a:lnTo>
                  <a:lnTo>
                    <a:pt x="41899" y="19389"/>
                  </a:lnTo>
                  <a:lnTo>
                    <a:pt x="41359" y="19209"/>
                  </a:lnTo>
                  <a:lnTo>
                    <a:pt x="40758" y="19028"/>
                  </a:lnTo>
                  <a:lnTo>
                    <a:pt x="40458" y="19028"/>
                  </a:lnTo>
                  <a:lnTo>
                    <a:pt x="40398" y="18968"/>
                  </a:lnTo>
                  <a:lnTo>
                    <a:pt x="40158" y="18908"/>
                  </a:lnTo>
                  <a:lnTo>
                    <a:pt x="38958" y="18668"/>
                  </a:lnTo>
                  <a:lnTo>
                    <a:pt x="38357" y="18488"/>
                  </a:lnTo>
                  <a:lnTo>
                    <a:pt x="37877" y="18308"/>
                  </a:lnTo>
                  <a:lnTo>
                    <a:pt x="37757" y="18188"/>
                  </a:lnTo>
                  <a:lnTo>
                    <a:pt x="37577" y="18068"/>
                  </a:lnTo>
                  <a:lnTo>
                    <a:pt x="37517" y="18008"/>
                  </a:lnTo>
                  <a:lnTo>
                    <a:pt x="37577" y="18128"/>
                  </a:lnTo>
                  <a:lnTo>
                    <a:pt x="37697" y="18248"/>
                  </a:lnTo>
                  <a:lnTo>
                    <a:pt x="37877" y="18368"/>
                  </a:lnTo>
                  <a:lnTo>
                    <a:pt x="38297" y="18668"/>
                  </a:lnTo>
                  <a:lnTo>
                    <a:pt x="38838" y="18908"/>
                  </a:lnTo>
                  <a:lnTo>
                    <a:pt x="39318" y="19089"/>
                  </a:lnTo>
                  <a:lnTo>
                    <a:pt x="38657" y="19028"/>
                  </a:lnTo>
                  <a:lnTo>
                    <a:pt x="37637" y="18908"/>
                  </a:lnTo>
                  <a:lnTo>
                    <a:pt x="37217" y="18848"/>
                  </a:lnTo>
                  <a:lnTo>
                    <a:pt x="37637" y="18968"/>
                  </a:lnTo>
                  <a:lnTo>
                    <a:pt x="38087" y="19149"/>
                  </a:lnTo>
                  <a:lnTo>
                    <a:pt x="37937" y="19149"/>
                  </a:lnTo>
                  <a:lnTo>
                    <a:pt x="38117" y="19269"/>
                  </a:lnTo>
                  <a:lnTo>
                    <a:pt x="38537" y="19449"/>
                  </a:lnTo>
                  <a:lnTo>
                    <a:pt x="37937" y="19329"/>
                  </a:lnTo>
                  <a:lnTo>
                    <a:pt x="37037" y="19329"/>
                  </a:lnTo>
                  <a:lnTo>
                    <a:pt x="37217" y="19449"/>
                  </a:lnTo>
                  <a:lnTo>
                    <a:pt x="37517" y="19509"/>
                  </a:lnTo>
                  <a:lnTo>
                    <a:pt x="37697" y="19569"/>
                  </a:lnTo>
                  <a:lnTo>
                    <a:pt x="37877" y="19629"/>
                  </a:lnTo>
                  <a:lnTo>
                    <a:pt x="38057" y="19689"/>
                  </a:lnTo>
                  <a:lnTo>
                    <a:pt x="37997" y="19689"/>
                  </a:lnTo>
                  <a:lnTo>
                    <a:pt x="37037" y="19569"/>
                  </a:lnTo>
                  <a:lnTo>
                    <a:pt x="36196" y="19509"/>
                  </a:lnTo>
                  <a:lnTo>
                    <a:pt x="35776" y="19509"/>
                  </a:lnTo>
                  <a:lnTo>
                    <a:pt x="36196" y="19629"/>
                  </a:lnTo>
                  <a:lnTo>
                    <a:pt x="37037" y="19869"/>
                  </a:lnTo>
                  <a:lnTo>
                    <a:pt x="37637" y="20049"/>
                  </a:lnTo>
                  <a:lnTo>
                    <a:pt x="37097" y="19989"/>
                  </a:lnTo>
                  <a:lnTo>
                    <a:pt x="36196" y="19929"/>
                  </a:lnTo>
                  <a:lnTo>
                    <a:pt x="35356" y="19989"/>
                  </a:lnTo>
                  <a:lnTo>
                    <a:pt x="34996" y="19989"/>
                  </a:lnTo>
                  <a:lnTo>
                    <a:pt x="35356" y="20049"/>
                  </a:lnTo>
                  <a:lnTo>
                    <a:pt x="36136" y="20229"/>
                  </a:lnTo>
                  <a:lnTo>
                    <a:pt x="36256" y="20229"/>
                  </a:lnTo>
                  <a:lnTo>
                    <a:pt x="35716" y="20349"/>
                  </a:lnTo>
                  <a:lnTo>
                    <a:pt x="35416" y="20469"/>
                  </a:lnTo>
                  <a:lnTo>
                    <a:pt x="35836" y="20469"/>
                  </a:lnTo>
                  <a:lnTo>
                    <a:pt x="35476" y="20529"/>
                  </a:lnTo>
                  <a:lnTo>
                    <a:pt x="34516" y="20709"/>
                  </a:lnTo>
                  <a:lnTo>
                    <a:pt x="34096" y="20769"/>
                  </a:lnTo>
                  <a:lnTo>
                    <a:pt x="35536" y="20769"/>
                  </a:lnTo>
                  <a:lnTo>
                    <a:pt x="36136" y="20829"/>
                  </a:lnTo>
                  <a:lnTo>
                    <a:pt x="35416" y="21009"/>
                  </a:lnTo>
                  <a:lnTo>
                    <a:pt x="34516" y="21309"/>
                  </a:lnTo>
                  <a:lnTo>
                    <a:pt x="33435" y="21790"/>
                  </a:lnTo>
                  <a:lnTo>
                    <a:pt x="32895" y="21970"/>
                  </a:lnTo>
                  <a:lnTo>
                    <a:pt x="33435" y="21850"/>
                  </a:lnTo>
                  <a:lnTo>
                    <a:pt x="34636" y="21610"/>
                  </a:lnTo>
                  <a:lnTo>
                    <a:pt x="35596" y="21430"/>
                  </a:lnTo>
                  <a:lnTo>
                    <a:pt x="36377" y="21309"/>
                  </a:lnTo>
                  <a:lnTo>
                    <a:pt x="36377" y="21309"/>
                  </a:lnTo>
                  <a:lnTo>
                    <a:pt x="35896" y="21490"/>
                  </a:lnTo>
                  <a:lnTo>
                    <a:pt x="35476" y="21790"/>
                  </a:lnTo>
                  <a:lnTo>
                    <a:pt x="34996" y="22150"/>
                  </a:lnTo>
                  <a:lnTo>
                    <a:pt x="34576" y="22510"/>
                  </a:lnTo>
                  <a:lnTo>
                    <a:pt x="34396" y="22750"/>
                  </a:lnTo>
                  <a:lnTo>
                    <a:pt x="34696" y="22570"/>
                  </a:lnTo>
                  <a:lnTo>
                    <a:pt x="35056" y="22270"/>
                  </a:lnTo>
                  <a:lnTo>
                    <a:pt x="35596" y="22030"/>
                  </a:lnTo>
                  <a:lnTo>
                    <a:pt x="35956" y="21850"/>
                  </a:lnTo>
                  <a:lnTo>
                    <a:pt x="35716" y="22090"/>
                  </a:lnTo>
                  <a:lnTo>
                    <a:pt x="34876" y="22990"/>
                  </a:lnTo>
                  <a:lnTo>
                    <a:pt x="34456" y="23470"/>
                  </a:lnTo>
                  <a:lnTo>
                    <a:pt x="34156" y="23891"/>
                  </a:lnTo>
                  <a:lnTo>
                    <a:pt x="34036" y="24251"/>
                  </a:lnTo>
                  <a:lnTo>
                    <a:pt x="34036" y="24311"/>
                  </a:lnTo>
                  <a:lnTo>
                    <a:pt x="34096" y="24251"/>
                  </a:lnTo>
                  <a:lnTo>
                    <a:pt x="34276" y="23951"/>
                  </a:lnTo>
                  <a:lnTo>
                    <a:pt x="34576" y="23590"/>
                  </a:lnTo>
                  <a:lnTo>
                    <a:pt x="35056" y="23170"/>
                  </a:lnTo>
                  <a:lnTo>
                    <a:pt x="35776" y="22630"/>
                  </a:lnTo>
                  <a:lnTo>
                    <a:pt x="35356" y="23470"/>
                  </a:lnTo>
                  <a:lnTo>
                    <a:pt x="35116" y="24011"/>
                  </a:lnTo>
                  <a:lnTo>
                    <a:pt x="34996" y="24491"/>
                  </a:lnTo>
                  <a:lnTo>
                    <a:pt x="34936" y="24791"/>
                  </a:lnTo>
                  <a:lnTo>
                    <a:pt x="35056" y="24491"/>
                  </a:lnTo>
                  <a:lnTo>
                    <a:pt x="35296" y="24071"/>
                  </a:lnTo>
                  <a:lnTo>
                    <a:pt x="35596" y="23590"/>
                  </a:lnTo>
                  <a:lnTo>
                    <a:pt x="35956" y="23110"/>
                  </a:lnTo>
                  <a:lnTo>
                    <a:pt x="36256" y="22750"/>
                  </a:lnTo>
                  <a:lnTo>
                    <a:pt x="36437" y="22570"/>
                  </a:lnTo>
                  <a:lnTo>
                    <a:pt x="36557" y="22450"/>
                  </a:lnTo>
                  <a:lnTo>
                    <a:pt x="36737" y="22270"/>
                  </a:lnTo>
                  <a:lnTo>
                    <a:pt x="36857" y="22150"/>
                  </a:lnTo>
                  <a:lnTo>
                    <a:pt x="36557" y="22630"/>
                  </a:lnTo>
                  <a:lnTo>
                    <a:pt x="36256" y="23230"/>
                  </a:lnTo>
                  <a:lnTo>
                    <a:pt x="36076" y="23831"/>
                  </a:lnTo>
                  <a:lnTo>
                    <a:pt x="35956" y="24311"/>
                  </a:lnTo>
                  <a:lnTo>
                    <a:pt x="35896" y="24491"/>
                  </a:lnTo>
                  <a:lnTo>
                    <a:pt x="35896" y="24671"/>
                  </a:lnTo>
                  <a:lnTo>
                    <a:pt x="35956" y="24551"/>
                  </a:lnTo>
                  <a:lnTo>
                    <a:pt x="36016" y="24311"/>
                  </a:lnTo>
                  <a:lnTo>
                    <a:pt x="36256" y="23891"/>
                  </a:lnTo>
                  <a:lnTo>
                    <a:pt x="36497" y="23350"/>
                  </a:lnTo>
                  <a:lnTo>
                    <a:pt x="36724" y="23072"/>
                  </a:lnTo>
                  <a:lnTo>
                    <a:pt x="36497" y="23470"/>
                  </a:lnTo>
                  <a:lnTo>
                    <a:pt x="36316" y="23891"/>
                  </a:lnTo>
                  <a:lnTo>
                    <a:pt x="36196" y="24191"/>
                  </a:lnTo>
                  <a:lnTo>
                    <a:pt x="36377" y="23891"/>
                  </a:lnTo>
                  <a:lnTo>
                    <a:pt x="36617" y="23590"/>
                  </a:lnTo>
                  <a:lnTo>
                    <a:pt x="36977" y="23230"/>
                  </a:lnTo>
                  <a:lnTo>
                    <a:pt x="37697" y="22570"/>
                  </a:lnTo>
                  <a:lnTo>
                    <a:pt x="37817" y="22450"/>
                  </a:lnTo>
                  <a:lnTo>
                    <a:pt x="37577" y="22990"/>
                  </a:lnTo>
                  <a:lnTo>
                    <a:pt x="37397" y="23590"/>
                  </a:lnTo>
                  <a:lnTo>
                    <a:pt x="37277" y="24071"/>
                  </a:lnTo>
                  <a:lnTo>
                    <a:pt x="37277" y="24251"/>
                  </a:lnTo>
                  <a:lnTo>
                    <a:pt x="36797" y="24431"/>
                  </a:lnTo>
                  <a:lnTo>
                    <a:pt x="36316" y="24671"/>
                  </a:lnTo>
                  <a:lnTo>
                    <a:pt x="35956" y="24851"/>
                  </a:lnTo>
                  <a:lnTo>
                    <a:pt x="35716" y="25031"/>
                  </a:lnTo>
                  <a:lnTo>
                    <a:pt x="35596" y="25091"/>
                  </a:lnTo>
                  <a:lnTo>
                    <a:pt x="35716" y="25091"/>
                  </a:lnTo>
                  <a:lnTo>
                    <a:pt x="35956" y="24971"/>
                  </a:lnTo>
                  <a:lnTo>
                    <a:pt x="36377" y="24851"/>
                  </a:lnTo>
                  <a:lnTo>
                    <a:pt x="36857" y="24731"/>
                  </a:lnTo>
                  <a:lnTo>
                    <a:pt x="37697" y="24551"/>
                  </a:lnTo>
                  <a:lnTo>
                    <a:pt x="37097" y="24851"/>
                  </a:lnTo>
                  <a:lnTo>
                    <a:pt x="36437" y="25211"/>
                  </a:lnTo>
                  <a:lnTo>
                    <a:pt x="35956" y="25511"/>
                  </a:lnTo>
                  <a:lnTo>
                    <a:pt x="35596" y="25811"/>
                  </a:lnTo>
                  <a:lnTo>
                    <a:pt x="35356" y="25991"/>
                  </a:lnTo>
                  <a:lnTo>
                    <a:pt x="35296" y="26112"/>
                  </a:lnTo>
                  <a:lnTo>
                    <a:pt x="35416" y="26051"/>
                  </a:lnTo>
                  <a:lnTo>
                    <a:pt x="35656" y="25871"/>
                  </a:lnTo>
                  <a:lnTo>
                    <a:pt x="36256" y="25571"/>
                  </a:lnTo>
                  <a:lnTo>
                    <a:pt x="35956" y="25871"/>
                  </a:lnTo>
                  <a:lnTo>
                    <a:pt x="35776" y="26232"/>
                  </a:lnTo>
                  <a:lnTo>
                    <a:pt x="35656" y="26232"/>
                  </a:lnTo>
                  <a:lnTo>
                    <a:pt x="35296" y="26412"/>
                  </a:lnTo>
                  <a:lnTo>
                    <a:pt x="35176" y="26472"/>
                  </a:lnTo>
                  <a:lnTo>
                    <a:pt x="35356" y="26472"/>
                  </a:lnTo>
                  <a:lnTo>
                    <a:pt x="35596" y="26532"/>
                  </a:lnTo>
                  <a:lnTo>
                    <a:pt x="35176" y="26652"/>
                  </a:lnTo>
                  <a:lnTo>
                    <a:pt x="34636" y="26892"/>
                  </a:lnTo>
                  <a:lnTo>
                    <a:pt x="34276" y="27012"/>
                  </a:lnTo>
                  <a:lnTo>
                    <a:pt x="34276" y="27072"/>
                  </a:lnTo>
                  <a:lnTo>
                    <a:pt x="34696" y="27012"/>
                  </a:lnTo>
                  <a:lnTo>
                    <a:pt x="35176" y="26952"/>
                  </a:lnTo>
                  <a:lnTo>
                    <a:pt x="35416" y="26952"/>
                  </a:lnTo>
                  <a:lnTo>
                    <a:pt x="35416" y="27012"/>
                  </a:lnTo>
                  <a:lnTo>
                    <a:pt x="35476" y="26952"/>
                  </a:lnTo>
                  <a:lnTo>
                    <a:pt x="35536" y="27012"/>
                  </a:lnTo>
                  <a:lnTo>
                    <a:pt x="35476" y="27012"/>
                  </a:lnTo>
                  <a:lnTo>
                    <a:pt x="35416" y="27072"/>
                  </a:lnTo>
                  <a:lnTo>
                    <a:pt x="35236" y="27132"/>
                  </a:lnTo>
                  <a:lnTo>
                    <a:pt x="34876" y="27252"/>
                  </a:lnTo>
                  <a:lnTo>
                    <a:pt x="34576" y="27492"/>
                  </a:lnTo>
                  <a:lnTo>
                    <a:pt x="34036" y="27912"/>
                  </a:lnTo>
                  <a:lnTo>
                    <a:pt x="33855" y="28092"/>
                  </a:lnTo>
                  <a:lnTo>
                    <a:pt x="34096" y="27972"/>
                  </a:lnTo>
                  <a:lnTo>
                    <a:pt x="34696" y="27732"/>
                  </a:lnTo>
                  <a:lnTo>
                    <a:pt x="34996" y="27612"/>
                  </a:lnTo>
                  <a:lnTo>
                    <a:pt x="35296" y="27552"/>
                  </a:lnTo>
                  <a:lnTo>
                    <a:pt x="35536" y="27552"/>
                  </a:lnTo>
                  <a:lnTo>
                    <a:pt x="35476" y="27612"/>
                  </a:lnTo>
                  <a:lnTo>
                    <a:pt x="35116" y="27732"/>
                  </a:lnTo>
                  <a:lnTo>
                    <a:pt x="34636" y="27972"/>
                  </a:lnTo>
                  <a:lnTo>
                    <a:pt x="33975" y="28332"/>
                  </a:lnTo>
                  <a:lnTo>
                    <a:pt x="33975" y="28332"/>
                  </a:lnTo>
                  <a:lnTo>
                    <a:pt x="34696" y="28212"/>
                  </a:lnTo>
                  <a:lnTo>
                    <a:pt x="34936" y="28212"/>
                  </a:lnTo>
                  <a:lnTo>
                    <a:pt x="34516" y="28453"/>
                  </a:lnTo>
                  <a:lnTo>
                    <a:pt x="34036" y="28813"/>
                  </a:lnTo>
                  <a:lnTo>
                    <a:pt x="33555" y="29293"/>
                  </a:lnTo>
                  <a:lnTo>
                    <a:pt x="33435" y="29473"/>
                  </a:lnTo>
                  <a:lnTo>
                    <a:pt x="33375" y="29533"/>
                  </a:lnTo>
                  <a:lnTo>
                    <a:pt x="33435" y="29533"/>
                  </a:lnTo>
                  <a:lnTo>
                    <a:pt x="33615" y="29353"/>
                  </a:lnTo>
                  <a:lnTo>
                    <a:pt x="34216" y="29053"/>
                  </a:lnTo>
                  <a:lnTo>
                    <a:pt x="34636" y="28873"/>
                  </a:lnTo>
                  <a:lnTo>
                    <a:pt x="34456" y="28993"/>
                  </a:lnTo>
                  <a:lnTo>
                    <a:pt x="34276" y="29173"/>
                  </a:lnTo>
                  <a:lnTo>
                    <a:pt x="34096" y="29353"/>
                  </a:lnTo>
                  <a:lnTo>
                    <a:pt x="34036" y="29533"/>
                  </a:lnTo>
                  <a:lnTo>
                    <a:pt x="34156" y="29413"/>
                  </a:lnTo>
                  <a:lnTo>
                    <a:pt x="34336" y="29293"/>
                  </a:lnTo>
                  <a:lnTo>
                    <a:pt x="34576" y="29233"/>
                  </a:lnTo>
                  <a:lnTo>
                    <a:pt x="34996" y="29113"/>
                  </a:lnTo>
                  <a:lnTo>
                    <a:pt x="34996" y="29113"/>
                  </a:lnTo>
                  <a:lnTo>
                    <a:pt x="34936" y="29173"/>
                  </a:lnTo>
                  <a:lnTo>
                    <a:pt x="34696" y="29413"/>
                  </a:lnTo>
                  <a:lnTo>
                    <a:pt x="34396" y="29893"/>
                  </a:lnTo>
                  <a:lnTo>
                    <a:pt x="34276" y="30133"/>
                  </a:lnTo>
                  <a:lnTo>
                    <a:pt x="34216" y="30373"/>
                  </a:lnTo>
                  <a:lnTo>
                    <a:pt x="34216" y="30553"/>
                  </a:lnTo>
                  <a:lnTo>
                    <a:pt x="34276" y="30373"/>
                  </a:lnTo>
                  <a:lnTo>
                    <a:pt x="34456" y="30253"/>
                  </a:lnTo>
                  <a:lnTo>
                    <a:pt x="34636" y="30073"/>
                  </a:lnTo>
                  <a:lnTo>
                    <a:pt x="34996" y="29773"/>
                  </a:lnTo>
                  <a:lnTo>
                    <a:pt x="35176" y="29653"/>
                  </a:lnTo>
                  <a:lnTo>
                    <a:pt x="35116" y="29713"/>
                  </a:lnTo>
                  <a:lnTo>
                    <a:pt x="34876" y="30073"/>
                  </a:lnTo>
                  <a:lnTo>
                    <a:pt x="34576" y="30613"/>
                  </a:lnTo>
                  <a:lnTo>
                    <a:pt x="34456" y="30914"/>
                  </a:lnTo>
                  <a:lnTo>
                    <a:pt x="34396" y="31214"/>
                  </a:lnTo>
                  <a:lnTo>
                    <a:pt x="34396" y="31394"/>
                  </a:lnTo>
                  <a:lnTo>
                    <a:pt x="34456" y="31214"/>
                  </a:lnTo>
                  <a:lnTo>
                    <a:pt x="34576" y="31034"/>
                  </a:lnTo>
                  <a:lnTo>
                    <a:pt x="34816" y="30794"/>
                  </a:lnTo>
                  <a:lnTo>
                    <a:pt x="34756" y="30914"/>
                  </a:lnTo>
                  <a:lnTo>
                    <a:pt x="34696" y="31334"/>
                  </a:lnTo>
                  <a:lnTo>
                    <a:pt x="34636" y="31814"/>
                  </a:lnTo>
                  <a:lnTo>
                    <a:pt x="34696" y="32234"/>
                  </a:lnTo>
                  <a:lnTo>
                    <a:pt x="34696" y="32594"/>
                  </a:lnTo>
                  <a:lnTo>
                    <a:pt x="34756" y="32834"/>
                  </a:lnTo>
                  <a:lnTo>
                    <a:pt x="34816" y="32954"/>
                  </a:lnTo>
                  <a:lnTo>
                    <a:pt x="34816" y="32834"/>
                  </a:lnTo>
                  <a:lnTo>
                    <a:pt x="34816" y="32594"/>
                  </a:lnTo>
                  <a:lnTo>
                    <a:pt x="34876" y="32234"/>
                  </a:lnTo>
                  <a:lnTo>
                    <a:pt x="34936" y="31814"/>
                  </a:lnTo>
                  <a:lnTo>
                    <a:pt x="35056" y="31394"/>
                  </a:lnTo>
                  <a:lnTo>
                    <a:pt x="35236" y="31034"/>
                  </a:lnTo>
                  <a:lnTo>
                    <a:pt x="35356" y="30734"/>
                  </a:lnTo>
                  <a:lnTo>
                    <a:pt x="35416" y="31094"/>
                  </a:lnTo>
                  <a:lnTo>
                    <a:pt x="35476" y="31274"/>
                  </a:lnTo>
                  <a:lnTo>
                    <a:pt x="35596" y="31634"/>
                  </a:lnTo>
                  <a:lnTo>
                    <a:pt x="35776" y="32054"/>
                  </a:lnTo>
                  <a:lnTo>
                    <a:pt x="36076" y="32474"/>
                  </a:lnTo>
                  <a:lnTo>
                    <a:pt x="36316" y="32834"/>
                  </a:lnTo>
                  <a:lnTo>
                    <a:pt x="36617" y="33135"/>
                  </a:lnTo>
                  <a:lnTo>
                    <a:pt x="36857" y="33315"/>
                  </a:lnTo>
                  <a:lnTo>
                    <a:pt x="36677" y="33075"/>
                  </a:lnTo>
                  <a:lnTo>
                    <a:pt x="36497" y="32714"/>
                  </a:lnTo>
                  <a:lnTo>
                    <a:pt x="36316" y="32354"/>
                  </a:lnTo>
                  <a:lnTo>
                    <a:pt x="36136" y="31874"/>
                  </a:lnTo>
                  <a:lnTo>
                    <a:pt x="36016" y="31514"/>
                  </a:lnTo>
                  <a:lnTo>
                    <a:pt x="35956" y="31214"/>
                  </a:lnTo>
                  <a:lnTo>
                    <a:pt x="36076" y="31334"/>
                  </a:lnTo>
                  <a:lnTo>
                    <a:pt x="36316" y="31634"/>
                  </a:lnTo>
                  <a:lnTo>
                    <a:pt x="36557" y="31814"/>
                  </a:lnTo>
                  <a:lnTo>
                    <a:pt x="36737" y="31994"/>
                  </a:lnTo>
                  <a:lnTo>
                    <a:pt x="36797" y="31994"/>
                  </a:lnTo>
                  <a:lnTo>
                    <a:pt x="36737" y="31934"/>
                  </a:lnTo>
                  <a:lnTo>
                    <a:pt x="36617" y="31754"/>
                  </a:lnTo>
                  <a:lnTo>
                    <a:pt x="36316" y="31214"/>
                  </a:lnTo>
                  <a:lnTo>
                    <a:pt x="36136" y="30553"/>
                  </a:lnTo>
                  <a:lnTo>
                    <a:pt x="36076" y="30373"/>
                  </a:lnTo>
                  <a:lnTo>
                    <a:pt x="36316" y="30673"/>
                  </a:lnTo>
                  <a:lnTo>
                    <a:pt x="36617" y="30914"/>
                  </a:lnTo>
                  <a:lnTo>
                    <a:pt x="37217" y="31334"/>
                  </a:lnTo>
                  <a:lnTo>
                    <a:pt x="37457" y="31514"/>
                  </a:lnTo>
                  <a:lnTo>
                    <a:pt x="37277" y="31274"/>
                  </a:lnTo>
                  <a:lnTo>
                    <a:pt x="36797" y="30734"/>
                  </a:lnTo>
                  <a:lnTo>
                    <a:pt x="36437" y="30073"/>
                  </a:lnTo>
                  <a:lnTo>
                    <a:pt x="36557" y="30253"/>
                  </a:lnTo>
                  <a:lnTo>
                    <a:pt x="36737" y="30433"/>
                  </a:lnTo>
                  <a:lnTo>
                    <a:pt x="37097" y="30734"/>
                  </a:lnTo>
                  <a:lnTo>
                    <a:pt x="37517" y="31094"/>
                  </a:lnTo>
                  <a:lnTo>
                    <a:pt x="37997" y="31334"/>
                  </a:lnTo>
                  <a:lnTo>
                    <a:pt x="38417" y="31454"/>
                  </a:lnTo>
                  <a:lnTo>
                    <a:pt x="38718" y="31514"/>
                  </a:lnTo>
                  <a:lnTo>
                    <a:pt x="38477" y="31394"/>
                  </a:lnTo>
                  <a:lnTo>
                    <a:pt x="38117" y="31154"/>
                  </a:lnTo>
                  <a:lnTo>
                    <a:pt x="37697" y="30854"/>
                  </a:lnTo>
                  <a:lnTo>
                    <a:pt x="37337" y="30493"/>
                  </a:lnTo>
                  <a:lnTo>
                    <a:pt x="37097" y="30133"/>
                  </a:lnTo>
                  <a:lnTo>
                    <a:pt x="36977" y="29953"/>
                  </a:lnTo>
                  <a:lnTo>
                    <a:pt x="36917" y="29833"/>
                  </a:lnTo>
                  <a:lnTo>
                    <a:pt x="36857" y="29653"/>
                  </a:lnTo>
                  <a:lnTo>
                    <a:pt x="36977" y="29833"/>
                  </a:lnTo>
                  <a:lnTo>
                    <a:pt x="37397" y="30193"/>
                  </a:lnTo>
                  <a:lnTo>
                    <a:pt x="37877" y="30493"/>
                  </a:lnTo>
                  <a:lnTo>
                    <a:pt x="38357" y="30673"/>
                  </a:lnTo>
                  <a:lnTo>
                    <a:pt x="38838" y="30794"/>
                  </a:lnTo>
                  <a:lnTo>
                    <a:pt x="39138" y="30794"/>
                  </a:lnTo>
                  <a:lnTo>
                    <a:pt x="38838" y="30734"/>
                  </a:lnTo>
                  <a:lnTo>
                    <a:pt x="38417" y="30553"/>
                  </a:lnTo>
                  <a:lnTo>
                    <a:pt x="37997" y="30253"/>
                  </a:lnTo>
                  <a:lnTo>
                    <a:pt x="37577" y="29773"/>
                  </a:lnTo>
                  <a:lnTo>
                    <a:pt x="37217" y="29353"/>
                  </a:lnTo>
                  <a:lnTo>
                    <a:pt x="37517" y="29653"/>
                  </a:lnTo>
                  <a:lnTo>
                    <a:pt x="37817" y="29893"/>
                  </a:lnTo>
                  <a:lnTo>
                    <a:pt x="38237" y="30193"/>
                  </a:lnTo>
                  <a:lnTo>
                    <a:pt x="38597" y="30373"/>
                  </a:lnTo>
                  <a:lnTo>
                    <a:pt x="38838" y="30493"/>
                  </a:lnTo>
                  <a:lnTo>
                    <a:pt x="38597" y="30313"/>
                  </a:lnTo>
                  <a:lnTo>
                    <a:pt x="38357" y="30073"/>
                  </a:lnTo>
                  <a:lnTo>
                    <a:pt x="37997" y="29713"/>
                  </a:lnTo>
                  <a:lnTo>
                    <a:pt x="37757" y="29353"/>
                  </a:lnTo>
                  <a:lnTo>
                    <a:pt x="37517" y="28993"/>
                  </a:lnTo>
                  <a:lnTo>
                    <a:pt x="37277" y="28513"/>
                  </a:lnTo>
                  <a:lnTo>
                    <a:pt x="37157" y="28332"/>
                  </a:lnTo>
                  <a:lnTo>
                    <a:pt x="37337" y="28513"/>
                  </a:lnTo>
                  <a:lnTo>
                    <a:pt x="37817" y="28873"/>
                  </a:lnTo>
                  <a:lnTo>
                    <a:pt x="38177" y="29173"/>
                  </a:lnTo>
                  <a:lnTo>
                    <a:pt x="38597" y="29413"/>
                  </a:lnTo>
                  <a:lnTo>
                    <a:pt x="39078" y="29653"/>
                  </a:lnTo>
                  <a:lnTo>
                    <a:pt x="39498" y="29773"/>
                  </a:lnTo>
                  <a:lnTo>
                    <a:pt x="39738" y="29773"/>
                  </a:lnTo>
                  <a:lnTo>
                    <a:pt x="39498" y="29653"/>
                  </a:lnTo>
                  <a:lnTo>
                    <a:pt x="39138" y="29473"/>
                  </a:lnTo>
                  <a:lnTo>
                    <a:pt x="38778" y="29173"/>
                  </a:lnTo>
                  <a:lnTo>
                    <a:pt x="38417" y="28873"/>
                  </a:lnTo>
                  <a:lnTo>
                    <a:pt x="38117" y="28513"/>
                  </a:lnTo>
                  <a:lnTo>
                    <a:pt x="38417" y="28693"/>
                  </a:lnTo>
                  <a:lnTo>
                    <a:pt x="39318" y="29113"/>
                  </a:lnTo>
                  <a:lnTo>
                    <a:pt x="39798" y="29293"/>
                  </a:lnTo>
                  <a:lnTo>
                    <a:pt x="40218" y="29413"/>
                  </a:lnTo>
                  <a:lnTo>
                    <a:pt x="40518" y="29413"/>
                  </a:lnTo>
                  <a:lnTo>
                    <a:pt x="40218" y="29353"/>
                  </a:lnTo>
                  <a:lnTo>
                    <a:pt x="39858" y="29173"/>
                  </a:lnTo>
                  <a:lnTo>
                    <a:pt x="39438" y="28873"/>
                  </a:lnTo>
                  <a:lnTo>
                    <a:pt x="39018" y="28573"/>
                  </a:lnTo>
                  <a:lnTo>
                    <a:pt x="39858" y="28753"/>
                  </a:lnTo>
                  <a:lnTo>
                    <a:pt x="39198" y="28453"/>
                  </a:lnTo>
                  <a:lnTo>
                    <a:pt x="40098" y="28693"/>
                  </a:lnTo>
                  <a:lnTo>
                    <a:pt x="40638" y="28813"/>
                  </a:lnTo>
                  <a:lnTo>
                    <a:pt x="41119" y="28873"/>
                  </a:lnTo>
                  <a:lnTo>
                    <a:pt x="41359" y="28873"/>
                  </a:lnTo>
                  <a:lnTo>
                    <a:pt x="41179" y="28813"/>
                  </a:lnTo>
                  <a:lnTo>
                    <a:pt x="40698" y="28633"/>
                  </a:lnTo>
                  <a:lnTo>
                    <a:pt x="40158" y="28453"/>
                  </a:lnTo>
                  <a:lnTo>
                    <a:pt x="39858" y="28272"/>
                  </a:lnTo>
                  <a:lnTo>
                    <a:pt x="40338" y="28393"/>
                  </a:lnTo>
                  <a:lnTo>
                    <a:pt x="41119" y="28393"/>
                  </a:lnTo>
                  <a:lnTo>
                    <a:pt x="41539" y="28513"/>
                  </a:lnTo>
                  <a:lnTo>
                    <a:pt x="42019" y="28633"/>
                  </a:lnTo>
                  <a:lnTo>
                    <a:pt x="41599" y="28453"/>
                  </a:lnTo>
                  <a:lnTo>
                    <a:pt x="40698" y="27972"/>
                  </a:lnTo>
                  <a:lnTo>
                    <a:pt x="39918" y="27492"/>
                  </a:lnTo>
                  <a:lnTo>
                    <a:pt x="40098" y="27552"/>
                  </a:lnTo>
                  <a:lnTo>
                    <a:pt x="40518" y="27552"/>
                  </a:lnTo>
                  <a:lnTo>
                    <a:pt x="40878" y="27672"/>
                  </a:lnTo>
                  <a:lnTo>
                    <a:pt x="41179" y="27792"/>
                  </a:lnTo>
                  <a:lnTo>
                    <a:pt x="40818" y="27552"/>
                  </a:lnTo>
                  <a:lnTo>
                    <a:pt x="41419" y="27792"/>
                  </a:lnTo>
                  <a:lnTo>
                    <a:pt x="41659" y="27852"/>
                  </a:lnTo>
                  <a:lnTo>
                    <a:pt x="41419" y="27732"/>
                  </a:lnTo>
                  <a:lnTo>
                    <a:pt x="40758" y="27252"/>
                  </a:lnTo>
                  <a:lnTo>
                    <a:pt x="41059" y="27192"/>
                  </a:lnTo>
                  <a:lnTo>
                    <a:pt x="41119" y="27252"/>
                  </a:lnTo>
                  <a:lnTo>
                    <a:pt x="41299" y="27372"/>
                  </a:lnTo>
                  <a:lnTo>
                    <a:pt x="41359" y="27432"/>
                  </a:lnTo>
                  <a:lnTo>
                    <a:pt x="41359" y="27372"/>
                  </a:lnTo>
                  <a:lnTo>
                    <a:pt x="41839" y="27852"/>
                  </a:lnTo>
                  <a:lnTo>
                    <a:pt x="42079" y="28032"/>
                  </a:lnTo>
                  <a:lnTo>
                    <a:pt x="41899" y="27792"/>
                  </a:lnTo>
                  <a:lnTo>
                    <a:pt x="41599" y="27432"/>
                  </a:lnTo>
                  <a:lnTo>
                    <a:pt x="41359" y="27012"/>
                  </a:lnTo>
                  <a:lnTo>
                    <a:pt x="41179" y="26532"/>
                  </a:lnTo>
                  <a:lnTo>
                    <a:pt x="41059" y="26051"/>
                  </a:lnTo>
                  <a:lnTo>
                    <a:pt x="40999" y="25871"/>
                  </a:lnTo>
                  <a:lnTo>
                    <a:pt x="40999" y="25691"/>
                  </a:lnTo>
                  <a:lnTo>
                    <a:pt x="40938" y="25451"/>
                  </a:lnTo>
                  <a:lnTo>
                    <a:pt x="40878" y="24911"/>
                  </a:lnTo>
                  <a:lnTo>
                    <a:pt x="40999" y="24911"/>
                  </a:lnTo>
                  <a:lnTo>
                    <a:pt x="40999" y="25091"/>
                  </a:lnTo>
                  <a:lnTo>
                    <a:pt x="40999" y="25391"/>
                  </a:lnTo>
                  <a:lnTo>
                    <a:pt x="41059" y="25811"/>
                  </a:lnTo>
                  <a:lnTo>
                    <a:pt x="41179" y="26232"/>
                  </a:lnTo>
                  <a:lnTo>
                    <a:pt x="41359" y="26592"/>
                  </a:lnTo>
                  <a:lnTo>
                    <a:pt x="41539" y="26892"/>
                  </a:lnTo>
                  <a:lnTo>
                    <a:pt x="41659" y="27072"/>
                  </a:lnTo>
                  <a:lnTo>
                    <a:pt x="41719" y="27132"/>
                  </a:lnTo>
                  <a:lnTo>
                    <a:pt x="41719" y="27072"/>
                  </a:lnTo>
                  <a:lnTo>
                    <a:pt x="41599" y="26832"/>
                  </a:lnTo>
                  <a:lnTo>
                    <a:pt x="41539" y="26532"/>
                  </a:lnTo>
                  <a:lnTo>
                    <a:pt x="41479" y="26172"/>
                  </a:lnTo>
                  <a:lnTo>
                    <a:pt x="41479" y="25751"/>
                  </a:lnTo>
                  <a:lnTo>
                    <a:pt x="41479" y="25391"/>
                  </a:lnTo>
                  <a:lnTo>
                    <a:pt x="41539" y="25091"/>
                  </a:lnTo>
                  <a:lnTo>
                    <a:pt x="41539" y="24971"/>
                  </a:lnTo>
                  <a:lnTo>
                    <a:pt x="41599" y="24791"/>
                  </a:lnTo>
                  <a:lnTo>
                    <a:pt x="41599" y="25091"/>
                  </a:lnTo>
                  <a:lnTo>
                    <a:pt x="41659" y="25451"/>
                  </a:lnTo>
                  <a:lnTo>
                    <a:pt x="41719" y="25871"/>
                  </a:lnTo>
                  <a:lnTo>
                    <a:pt x="41899" y="26232"/>
                  </a:lnTo>
                  <a:lnTo>
                    <a:pt x="42019" y="26532"/>
                  </a:lnTo>
                  <a:lnTo>
                    <a:pt x="42139" y="26712"/>
                  </a:lnTo>
                  <a:lnTo>
                    <a:pt x="42199" y="26772"/>
                  </a:lnTo>
                  <a:lnTo>
                    <a:pt x="42199" y="26712"/>
                  </a:lnTo>
                  <a:lnTo>
                    <a:pt x="42139" y="26472"/>
                  </a:lnTo>
                  <a:lnTo>
                    <a:pt x="42019" y="26172"/>
                  </a:lnTo>
                  <a:lnTo>
                    <a:pt x="42019" y="25811"/>
                  </a:lnTo>
                  <a:lnTo>
                    <a:pt x="42019" y="25451"/>
                  </a:lnTo>
                  <a:lnTo>
                    <a:pt x="42019" y="25091"/>
                  </a:lnTo>
                  <a:lnTo>
                    <a:pt x="42139" y="24671"/>
                  </a:lnTo>
                  <a:lnTo>
                    <a:pt x="42139" y="24491"/>
                  </a:lnTo>
                  <a:lnTo>
                    <a:pt x="42319" y="24431"/>
                  </a:lnTo>
                  <a:lnTo>
                    <a:pt x="42319" y="24731"/>
                  </a:lnTo>
                  <a:lnTo>
                    <a:pt x="42379" y="25211"/>
                  </a:lnTo>
                  <a:lnTo>
                    <a:pt x="42619" y="25991"/>
                  </a:lnTo>
                  <a:lnTo>
                    <a:pt x="42799" y="26412"/>
                  </a:lnTo>
                  <a:lnTo>
                    <a:pt x="42979" y="26712"/>
                  </a:lnTo>
                  <a:lnTo>
                    <a:pt x="43099" y="26892"/>
                  </a:lnTo>
                  <a:lnTo>
                    <a:pt x="43159" y="26952"/>
                  </a:lnTo>
                  <a:lnTo>
                    <a:pt x="43159" y="26892"/>
                  </a:lnTo>
                  <a:lnTo>
                    <a:pt x="43039" y="26652"/>
                  </a:lnTo>
                  <a:lnTo>
                    <a:pt x="42979" y="26352"/>
                  </a:lnTo>
                  <a:lnTo>
                    <a:pt x="42919" y="25931"/>
                  </a:lnTo>
                  <a:lnTo>
                    <a:pt x="42859" y="25691"/>
                  </a:lnTo>
                  <a:lnTo>
                    <a:pt x="43039" y="25991"/>
                  </a:lnTo>
                  <a:lnTo>
                    <a:pt x="43219" y="26352"/>
                  </a:lnTo>
                  <a:lnTo>
                    <a:pt x="43460" y="26712"/>
                  </a:lnTo>
                  <a:lnTo>
                    <a:pt x="43760" y="27012"/>
                  </a:lnTo>
                  <a:lnTo>
                    <a:pt x="43940" y="27192"/>
                  </a:lnTo>
                  <a:lnTo>
                    <a:pt x="43820" y="26952"/>
                  </a:lnTo>
                  <a:lnTo>
                    <a:pt x="43640" y="26592"/>
                  </a:lnTo>
                  <a:lnTo>
                    <a:pt x="43460" y="26232"/>
                  </a:lnTo>
                  <a:lnTo>
                    <a:pt x="43460" y="26172"/>
                  </a:lnTo>
                  <a:lnTo>
                    <a:pt x="43820" y="26772"/>
                  </a:lnTo>
                  <a:lnTo>
                    <a:pt x="44000" y="26952"/>
                  </a:lnTo>
                  <a:lnTo>
                    <a:pt x="43940" y="26712"/>
                  </a:lnTo>
                  <a:lnTo>
                    <a:pt x="43640" y="25991"/>
                  </a:lnTo>
                  <a:lnTo>
                    <a:pt x="43520" y="25271"/>
                  </a:lnTo>
                  <a:lnTo>
                    <a:pt x="43640" y="25451"/>
                  </a:lnTo>
                  <a:lnTo>
                    <a:pt x="44060" y="26232"/>
                  </a:lnTo>
                  <a:lnTo>
                    <a:pt x="44540" y="26952"/>
                  </a:lnTo>
                  <a:lnTo>
                    <a:pt x="44600" y="27012"/>
                  </a:lnTo>
                  <a:lnTo>
                    <a:pt x="43460" y="28272"/>
                  </a:lnTo>
                  <a:lnTo>
                    <a:pt x="42379" y="29713"/>
                  </a:lnTo>
                  <a:lnTo>
                    <a:pt x="41419" y="31154"/>
                  </a:lnTo>
                  <a:lnTo>
                    <a:pt x="40458" y="32714"/>
                  </a:lnTo>
                  <a:lnTo>
                    <a:pt x="36917" y="33315"/>
                  </a:lnTo>
                  <a:lnTo>
                    <a:pt x="36857" y="33315"/>
                  </a:lnTo>
                  <a:lnTo>
                    <a:pt x="24972" y="35416"/>
                  </a:lnTo>
                  <a:lnTo>
                    <a:pt x="24431" y="32354"/>
                  </a:lnTo>
                  <a:lnTo>
                    <a:pt x="23771" y="29173"/>
                  </a:lnTo>
                  <a:lnTo>
                    <a:pt x="23111" y="26051"/>
                  </a:lnTo>
                  <a:lnTo>
                    <a:pt x="22330" y="23050"/>
                  </a:lnTo>
                  <a:lnTo>
                    <a:pt x="21610" y="20589"/>
                  </a:lnTo>
                  <a:lnTo>
                    <a:pt x="20830" y="18188"/>
                  </a:lnTo>
                  <a:lnTo>
                    <a:pt x="19989" y="15487"/>
                  </a:lnTo>
                  <a:lnTo>
                    <a:pt x="20290" y="15247"/>
                  </a:lnTo>
                  <a:lnTo>
                    <a:pt x="20710" y="14947"/>
                  </a:lnTo>
                  <a:lnTo>
                    <a:pt x="21070" y="14647"/>
                  </a:lnTo>
                  <a:lnTo>
                    <a:pt x="21370" y="14346"/>
                  </a:lnTo>
                  <a:lnTo>
                    <a:pt x="20950" y="15067"/>
                  </a:lnTo>
                  <a:lnTo>
                    <a:pt x="20530" y="15667"/>
                  </a:lnTo>
                  <a:lnTo>
                    <a:pt x="20410" y="15847"/>
                  </a:lnTo>
                  <a:lnTo>
                    <a:pt x="20590" y="15727"/>
                  </a:lnTo>
                  <a:lnTo>
                    <a:pt x="21190" y="15307"/>
                  </a:lnTo>
                  <a:lnTo>
                    <a:pt x="21370" y="15067"/>
                  </a:lnTo>
                  <a:lnTo>
                    <a:pt x="21550" y="14947"/>
                  </a:lnTo>
                  <a:lnTo>
                    <a:pt x="22030" y="14587"/>
                  </a:lnTo>
                  <a:lnTo>
                    <a:pt x="21790" y="15067"/>
                  </a:lnTo>
                  <a:lnTo>
                    <a:pt x="21490" y="15607"/>
                  </a:lnTo>
                  <a:lnTo>
                    <a:pt x="21010" y="16327"/>
                  </a:lnTo>
                  <a:lnTo>
                    <a:pt x="20830" y="16507"/>
                  </a:lnTo>
                  <a:lnTo>
                    <a:pt x="21070" y="16387"/>
                  </a:lnTo>
                  <a:lnTo>
                    <a:pt x="21730" y="15787"/>
                  </a:lnTo>
                  <a:lnTo>
                    <a:pt x="22150" y="15367"/>
                  </a:lnTo>
                  <a:lnTo>
                    <a:pt x="22451" y="14947"/>
                  </a:lnTo>
                  <a:lnTo>
                    <a:pt x="22270" y="15487"/>
                  </a:lnTo>
                  <a:lnTo>
                    <a:pt x="21970" y="16147"/>
                  </a:lnTo>
                  <a:lnTo>
                    <a:pt x="21850" y="16327"/>
                  </a:lnTo>
                  <a:lnTo>
                    <a:pt x="21850" y="16387"/>
                  </a:lnTo>
                  <a:lnTo>
                    <a:pt x="21910" y="16327"/>
                  </a:lnTo>
                  <a:lnTo>
                    <a:pt x="22030" y="16207"/>
                  </a:lnTo>
                  <a:lnTo>
                    <a:pt x="22511" y="15667"/>
                  </a:lnTo>
                  <a:lnTo>
                    <a:pt x="22811" y="15307"/>
                  </a:lnTo>
                  <a:lnTo>
                    <a:pt x="22571" y="15967"/>
                  </a:lnTo>
                  <a:lnTo>
                    <a:pt x="22210" y="16687"/>
                  </a:lnTo>
                  <a:lnTo>
                    <a:pt x="22030" y="16868"/>
                  </a:lnTo>
                  <a:lnTo>
                    <a:pt x="21970" y="16988"/>
                  </a:lnTo>
                  <a:lnTo>
                    <a:pt x="22090" y="16928"/>
                  </a:lnTo>
                  <a:lnTo>
                    <a:pt x="22270" y="16748"/>
                  </a:lnTo>
                  <a:lnTo>
                    <a:pt x="22811" y="16147"/>
                  </a:lnTo>
                  <a:lnTo>
                    <a:pt x="23051" y="15847"/>
                  </a:lnTo>
                  <a:lnTo>
                    <a:pt x="22991" y="16267"/>
                  </a:lnTo>
                  <a:lnTo>
                    <a:pt x="22931" y="16748"/>
                  </a:lnTo>
                  <a:lnTo>
                    <a:pt x="22811" y="17108"/>
                  </a:lnTo>
                  <a:lnTo>
                    <a:pt x="22691" y="17348"/>
                  </a:lnTo>
                  <a:lnTo>
                    <a:pt x="22871" y="17168"/>
                  </a:lnTo>
                  <a:lnTo>
                    <a:pt x="23111" y="16808"/>
                  </a:lnTo>
                  <a:lnTo>
                    <a:pt x="23291" y="16327"/>
                  </a:lnTo>
                  <a:lnTo>
                    <a:pt x="23531" y="15667"/>
                  </a:lnTo>
                  <a:lnTo>
                    <a:pt x="23591" y="16267"/>
                  </a:lnTo>
                  <a:lnTo>
                    <a:pt x="23531" y="16868"/>
                  </a:lnTo>
                  <a:lnTo>
                    <a:pt x="23471" y="17408"/>
                  </a:lnTo>
                  <a:lnTo>
                    <a:pt x="23411" y="17828"/>
                  </a:lnTo>
                  <a:lnTo>
                    <a:pt x="23291" y="18128"/>
                  </a:lnTo>
                  <a:lnTo>
                    <a:pt x="23291" y="18248"/>
                  </a:lnTo>
                  <a:lnTo>
                    <a:pt x="23351" y="18128"/>
                  </a:lnTo>
                  <a:lnTo>
                    <a:pt x="23471" y="17888"/>
                  </a:lnTo>
                  <a:lnTo>
                    <a:pt x="23771" y="17108"/>
                  </a:lnTo>
                  <a:lnTo>
                    <a:pt x="23891" y="16928"/>
                  </a:lnTo>
                  <a:lnTo>
                    <a:pt x="24071" y="16687"/>
                  </a:lnTo>
                  <a:lnTo>
                    <a:pt x="24251" y="16327"/>
                  </a:lnTo>
                  <a:lnTo>
                    <a:pt x="24371" y="16087"/>
                  </a:lnTo>
                  <a:lnTo>
                    <a:pt x="24431" y="16748"/>
                  </a:lnTo>
                  <a:lnTo>
                    <a:pt x="24371" y="17408"/>
                  </a:lnTo>
                  <a:lnTo>
                    <a:pt x="24371" y="17768"/>
                  </a:lnTo>
                  <a:lnTo>
                    <a:pt x="24311" y="18008"/>
                  </a:lnTo>
                  <a:lnTo>
                    <a:pt x="24191" y="18248"/>
                  </a:lnTo>
                  <a:lnTo>
                    <a:pt x="24071" y="18428"/>
                  </a:lnTo>
                  <a:lnTo>
                    <a:pt x="24011" y="18548"/>
                  </a:lnTo>
                  <a:lnTo>
                    <a:pt x="24011" y="18548"/>
                  </a:lnTo>
                  <a:lnTo>
                    <a:pt x="24071" y="18488"/>
                  </a:lnTo>
                  <a:lnTo>
                    <a:pt x="24251" y="18308"/>
                  </a:lnTo>
                  <a:lnTo>
                    <a:pt x="24191" y="18608"/>
                  </a:lnTo>
                  <a:lnTo>
                    <a:pt x="24071" y="18968"/>
                  </a:lnTo>
                  <a:lnTo>
                    <a:pt x="24285" y="18702"/>
                  </a:lnTo>
                  <a:lnTo>
                    <a:pt x="24071" y="19449"/>
                  </a:lnTo>
                  <a:lnTo>
                    <a:pt x="24011" y="19809"/>
                  </a:lnTo>
                  <a:lnTo>
                    <a:pt x="24191" y="19509"/>
                  </a:lnTo>
                  <a:lnTo>
                    <a:pt x="24672" y="18428"/>
                  </a:lnTo>
                  <a:lnTo>
                    <a:pt x="24972" y="17588"/>
                  </a:lnTo>
                  <a:lnTo>
                    <a:pt x="24792" y="18308"/>
                  </a:lnTo>
                  <a:lnTo>
                    <a:pt x="24972" y="18008"/>
                  </a:lnTo>
                  <a:lnTo>
                    <a:pt x="25332" y="17288"/>
                  </a:lnTo>
                  <a:lnTo>
                    <a:pt x="25512" y="16808"/>
                  </a:lnTo>
                  <a:lnTo>
                    <a:pt x="25452" y="17348"/>
                  </a:lnTo>
                  <a:lnTo>
                    <a:pt x="25332" y="17888"/>
                  </a:lnTo>
                  <a:lnTo>
                    <a:pt x="25212" y="18368"/>
                  </a:lnTo>
                  <a:lnTo>
                    <a:pt x="25092" y="18788"/>
                  </a:lnTo>
                  <a:lnTo>
                    <a:pt x="24912" y="19028"/>
                  </a:lnTo>
                  <a:lnTo>
                    <a:pt x="24852" y="19149"/>
                  </a:lnTo>
                  <a:lnTo>
                    <a:pt x="24912" y="19089"/>
                  </a:lnTo>
                  <a:lnTo>
                    <a:pt x="25152" y="18848"/>
                  </a:lnTo>
                  <a:lnTo>
                    <a:pt x="25392" y="18488"/>
                  </a:lnTo>
                  <a:lnTo>
                    <a:pt x="25632" y="18008"/>
                  </a:lnTo>
                  <a:lnTo>
                    <a:pt x="26052" y="17048"/>
                  </a:lnTo>
                  <a:lnTo>
                    <a:pt x="26112" y="16808"/>
                  </a:lnTo>
                  <a:lnTo>
                    <a:pt x="26112" y="17168"/>
                  </a:lnTo>
                  <a:lnTo>
                    <a:pt x="25932" y="18068"/>
                  </a:lnTo>
                  <a:lnTo>
                    <a:pt x="25692" y="18908"/>
                  </a:lnTo>
                  <a:lnTo>
                    <a:pt x="25572" y="19149"/>
                  </a:lnTo>
                  <a:lnTo>
                    <a:pt x="25572" y="19209"/>
                  </a:lnTo>
                  <a:lnTo>
                    <a:pt x="25632" y="19149"/>
                  </a:lnTo>
                  <a:lnTo>
                    <a:pt x="25752" y="18908"/>
                  </a:lnTo>
                  <a:lnTo>
                    <a:pt x="26052" y="18548"/>
                  </a:lnTo>
                  <a:lnTo>
                    <a:pt x="26412" y="18008"/>
                  </a:lnTo>
                  <a:lnTo>
                    <a:pt x="26052" y="19209"/>
                  </a:lnTo>
                  <a:lnTo>
                    <a:pt x="25812" y="19809"/>
                  </a:lnTo>
                  <a:lnTo>
                    <a:pt x="25572" y="20229"/>
                  </a:lnTo>
                  <a:lnTo>
                    <a:pt x="25332" y="20529"/>
                  </a:lnTo>
                  <a:lnTo>
                    <a:pt x="25272" y="20649"/>
                  </a:lnTo>
                  <a:lnTo>
                    <a:pt x="25392" y="20529"/>
                  </a:lnTo>
                  <a:lnTo>
                    <a:pt x="25632" y="20289"/>
                  </a:lnTo>
                  <a:lnTo>
                    <a:pt x="25992" y="19869"/>
                  </a:lnTo>
                  <a:lnTo>
                    <a:pt x="26352" y="19329"/>
                  </a:lnTo>
                  <a:lnTo>
                    <a:pt x="26712" y="18668"/>
                  </a:lnTo>
                  <a:lnTo>
                    <a:pt x="27013" y="18008"/>
                  </a:lnTo>
                  <a:lnTo>
                    <a:pt x="26892" y="18788"/>
                  </a:lnTo>
                  <a:lnTo>
                    <a:pt x="26772" y="19209"/>
                  </a:lnTo>
                  <a:lnTo>
                    <a:pt x="26592" y="19569"/>
                  </a:lnTo>
                  <a:lnTo>
                    <a:pt x="26472" y="19809"/>
                  </a:lnTo>
                  <a:lnTo>
                    <a:pt x="26412" y="19929"/>
                  </a:lnTo>
                  <a:lnTo>
                    <a:pt x="26532" y="19869"/>
                  </a:lnTo>
                  <a:lnTo>
                    <a:pt x="26712" y="19629"/>
                  </a:lnTo>
                  <a:lnTo>
                    <a:pt x="26952" y="19329"/>
                  </a:lnTo>
                  <a:lnTo>
                    <a:pt x="27193" y="18908"/>
                  </a:lnTo>
                  <a:lnTo>
                    <a:pt x="27373" y="18488"/>
                  </a:lnTo>
                  <a:lnTo>
                    <a:pt x="27493" y="18068"/>
                  </a:lnTo>
                  <a:lnTo>
                    <a:pt x="27493" y="18128"/>
                  </a:lnTo>
                  <a:lnTo>
                    <a:pt x="27553" y="18728"/>
                  </a:lnTo>
                  <a:lnTo>
                    <a:pt x="27553" y="19389"/>
                  </a:lnTo>
                  <a:lnTo>
                    <a:pt x="27493" y="19989"/>
                  </a:lnTo>
                  <a:lnTo>
                    <a:pt x="27313" y="20529"/>
                  </a:lnTo>
                  <a:lnTo>
                    <a:pt x="27193" y="20889"/>
                  </a:lnTo>
                  <a:lnTo>
                    <a:pt x="27133" y="21009"/>
                  </a:lnTo>
                  <a:lnTo>
                    <a:pt x="27253" y="20889"/>
                  </a:lnTo>
                  <a:lnTo>
                    <a:pt x="27433" y="20589"/>
                  </a:lnTo>
                  <a:lnTo>
                    <a:pt x="27673" y="20049"/>
                  </a:lnTo>
                  <a:lnTo>
                    <a:pt x="27853" y="19449"/>
                  </a:lnTo>
                  <a:lnTo>
                    <a:pt x="27973" y="18788"/>
                  </a:lnTo>
                  <a:lnTo>
                    <a:pt x="28033" y="18908"/>
                  </a:lnTo>
                  <a:lnTo>
                    <a:pt x="28273" y="19989"/>
                  </a:lnTo>
                  <a:lnTo>
                    <a:pt x="28333" y="20529"/>
                  </a:lnTo>
                  <a:lnTo>
                    <a:pt x="28333" y="21009"/>
                  </a:lnTo>
                  <a:lnTo>
                    <a:pt x="28333" y="21309"/>
                  </a:lnTo>
                  <a:lnTo>
                    <a:pt x="28273" y="21490"/>
                  </a:lnTo>
                  <a:lnTo>
                    <a:pt x="28333" y="21369"/>
                  </a:lnTo>
                  <a:lnTo>
                    <a:pt x="28453" y="21009"/>
                  </a:lnTo>
                  <a:lnTo>
                    <a:pt x="28513" y="20529"/>
                  </a:lnTo>
                  <a:lnTo>
                    <a:pt x="28573" y="19989"/>
                  </a:lnTo>
                  <a:lnTo>
                    <a:pt x="28573" y="20409"/>
                  </a:lnTo>
                  <a:lnTo>
                    <a:pt x="28513" y="21069"/>
                  </a:lnTo>
                  <a:lnTo>
                    <a:pt x="28393" y="21610"/>
                  </a:lnTo>
                  <a:lnTo>
                    <a:pt x="28333" y="21790"/>
                  </a:lnTo>
                  <a:lnTo>
                    <a:pt x="28273" y="21970"/>
                  </a:lnTo>
                  <a:lnTo>
                    <a:pt x="28393" y="21850"/>
                  </a:lnTo>
                  <a:lnTo>
                    <a:pt x="28453" y="21610"/>
                  </a:lnTo>
                  <a:lnTo>
                    <a:pt x="28693" y="21069"/>
                  </a:lnTo>
                  <a:lnTo>
                    <a:pt x="28873" y="20469"/>
                  </a:lnTo>
                  <a:lnTo>
                    <a:pt x="28993" y="19749"/>
                  </a:lnTo>
                  <a:lnTo>
                    <a:pt x="29053" y="19149"/>
                  </a:lnTo>
                  <a:lnTo>
                    <a:pt x="29053" y="19329"/>
                  </a:lnTo>
                  <a:lnTo>
                    <a:pt x="29113" y="19569"/>
                  </a:lnTo>
                  <a:lnTo>
                    <a:pt x="29173" y="19749"/>
                  </a:lnTo>
                  <a:lnTo>
                    <a:pt x="29173" y="19989"/>
                  </a:lnTo>
                  <a:lnTo>
                    <a:pt x="29233" y="20589"/>
                  </a:lnTo>
                  <a:lnTo>
                    <a:pt x="29233" y="21189"/>
                  </a:lnTo>
                  <a:lnTo>
                    <a:pt x="29233" y="21850"/>
                  </a:lnTo>
                  <a:lnTo>
                    <a:pt x="29113" y="22330"/>
                  </a:lnTo>
                  <a:lnTo>
                    <a:pt x="29053" y="22690"/>
                  </a:lnTo>
                  <a:lnTo>
                    <a:pt x="28993" y="22870"/>
                  </a:lnTo>
                  <a:lnTo>
                    <a:pt x="29053" y="22750"/>
                  </a:lnTo>
                  <a:lnTo>
                    <a:pt x="29233" y="22390"/>
                  </a:lnTo>
                  <a:lnTo>
                    <a:pt x="29414" y="21850"/>
                  </a:lnTo>
                  <a:lnTo>
                    <a:pt x="29594" y="21249"/>
                  </a:lnTo>
                  <a:lnTo>
                    <a:pt x="29654" y="20769"/>
                  </a:lnTo>
                  <a:lnTo>
                    <a:pt x="29714" y="20229"/>
                  </a:lnTo>
                  <a:lnTo>
                    <a:pt x="30014" y="21189"/>
                  </a:lnTo>
                  <a:lnTo>
                    <a:pt x="30194" y="21850"/>
                  </a:lnTo>
                  <a:lnTo>
                    <a:pt x="30254" y="22390"/>
                  </a:lnTo>
                  <a:lnTo>
                    <a:pt x="30194" y="22750"/>
                  </a:lnTo>
                  <a:lnTo>
                    <a:pt x="30194" y="22870"/>
                  </a:lnTo>
                  <a:lnTo>
                    <a:pt x="30254" y="22750"/>
                  </a:lnTo>
                  <a:lnTo>
                    <a:pt x="30314" y="22390"/>
                  </a:lnTo>
                  <a:lnTo>
                    <a:pt x="30374" y="21790"/>
                  </a:lnTo>
                  <a:lnTo>
                    <a:pt x="30314" y="21129"/>
                  </a:lnTo>
                  <a:lnTo>
                    <a:pt x="30134" y="19809"/>
                  </a:lnTo>
                  <a:lnTo>
                    <a:pt x="30014" y="19449"/>
                  </a:lnTo>
                  <a:lnTo>
                    <a:pt x="30254" y="19809"/>
                  </a:lnTo>
                  <a:lnTo>
                    <a:pt x="30554" y="20349"/>
                  </a:lnTo>
                  <a:lnTo>
                    <a:pt x="30734" y="20889"/>
                  </a:lnTo>
                  <a:lnTo>
                    <a:pt x="30854" y="21249"/>
                  </a:lnTo>
                  <a:lnTo>
                    <a:pt x="30854" y="20829"/>
                  </a:lnTo>
                  <a:lnTo>
                    <a:pt x="30734" y="20289"/>
                  </a:lnTo>
                  <a:lnTo>
                    <a:pt x="30554" y="19689"/>
                  </a:lnTo>
                  <a:lnTo>
                    <a:pt x="30314" y="19149"/>
                  </a:lnTo>
                  <a:lnTo>
                    <a:pt x="30014" y="18668"/>
                  </a:lnTo>
                  <a:lnTo>
                    <a:pt x="30674" y="19269"/>
                  </a:lnTo>
                  <a:lnTo>
                    <a:pt x="31394" y="20049"/>
                  </a:lnTo>
                  <a:lnTo>
                    <a:pt x="32295" y="21009"/>
                  </a:lnTo>
                  <a:lnTo>
                    <a:pt x="32655" y="21490"/>
                  </a:lnTo>
                  <a:lnTo>
                    <a:pt x="32355" y="20949"/>
                  </a:lnTo>
                  <a:lnTo>
                    <a:pt x="31634" y="19869"/>
                  </a:lnTo>
                  <a:lnTo>
                    <a:pt x="31094" y="19028"/>
                  </a:lnTo>
                  <a:lnTo>
                    <a:pt x="30554" y="18368"/>
                  </a:lnTo>
                  <a:lnTo>
                    <a:pt x="31094" y="18728"/>
                  </a:lnTo>
                  <a:lnTo>
                    <a:pt x="32415" y="19689"/>
                  </a:lnTo>
                  <a:lnTo>
                    <a:pt x="32055" y="19329"/>
                  </a:lnTo>
                  <a:lnTo>
                    <a:pt x="31334" y="18488"/>
                  </a:lnTo>
                  <a:lnTo>
                    <a:pt x="31394" y="18548"/>
                  </a:lnTo>
                  <a:lnTo>
                    <a:pt x="31514" y="18608"/>
                  </a:lnTo>
                  <a:lnTo>
                    <a:pt x="31394" y="18488"/>
                  </a:lnTo>
                  <a:lnTo>
                    <a:pt x="31214" y="18248"/>
                  </a:lnTo>
                  <a:lnTo>
                    <a:pt x="30854" y="17768"/>
                  </a:lnTo>
                  <a:lnTo>
                    <a:pt x="30914" y="17828"/>
                  </a:lnTo>
                  <a:lnTo>
                    <a:pt x="31755" y="18188"/>
                  </a:lnTo>
                  <a:lnTo>
                    <a:pt x="32115" y="18368"/>
                  </a:lnTo>
                  <a:lnTo>
                    <a:pt x="31815" y="18128"/>
                  </a:lnTo>
                  <a:lnTo>
                    <a:pt x="31034" y="17528"/>
                  </a:lnTo>
                  <a:lnTo>
                    <a:pt x="30194" y="16988"/>
                  </a:lnTo>
                  <a:lnTo>
                    <a:pt x="29714" y="16748"/>
                  </a:lnTo>
                  <a:lnTo>
                    <a:pt x="30374" y="16928"/>
                  </a:lnTo>
                  <a:lnTo>
                    <a:pt x="31274" y="17288"/>
                  </a:lnTo>
                  <a:lnTo>
                    <a:pt x="31695" y="17408"/>
                  </a:lnTo>
                  <a:lnTo>
                    <a:pt x="31334" y="17168"/>
                  </a:lnTo>
                  <a:lnTo>
                    <a:pt x="30494" y="16687"/>
                  </a:lnTo>
                  <a:lnTo>
                    <a:pt x="29636" y="16173"/>
                  </a:lnTo>
                  <a:lnTo>
                    <a:pt x="29636" y="16173"/>
                  </a:lnTo>
                  <a:lnTo>
                    <a:pt x="29774" y="16207"/>
                  </a:lnTo>
                  <a:lnTo>
                    <a:pt x="29954" y="16207"/>
                  </a:lnTo>
                  <a:lnTo>
                    <a:pt x="30134" y="16267"/>
                  </a:lnTo>
                  <a:lnTo>
                    <a:pt x="30434" y="16447"/>
                  </a:lnTo>
                  <a:lnTo>
                    <a:pt x="30734" y="16447"/>
                  </a:lnTo>
                  <a:lnTo>
                    <a:pt x="30494" y="16327"/>
                  </a:lnTo>
                  <a:lnTo>
                    <a:pt x="30254" y="16147"/>
                  </a:lnTo>
                  <a:lnTo>
                    <a:pt x="30074" y="16027"/>
                  </a:lnTo>
                  <a:lnTo>
                    <a:pt x="29894" y="15907"/>
                  </a:lnTo>
                  <a:lnTo>
                    <a:pt x="29594" y="15727"/>
                  </a:lnTo>
                  <a:lnTo>
                    <a:pt x="29293" y="15667"/>
                  </a:lnTo>
                  <a:lnTo>
                    <a:pt x="29774" y="15667"/>
                  </a:lnTo>
                  <a:lnTo>
                    <a:pt x="30014" y="15727"/>
                  </a:lnTo>
                  <a:lnTo>
                    <a:pt x="30074" y="15727"/>
                  </a:lnTo>
                  <a:lnTo>
                    <a:pt x="30014" y="15667"/>
                  </a:lnTo>
                  <a:lnTo>
                    <a:pt x="30014" y="15667"/>
                  </a:lnTo>
                  <a:lnTo>
                    <a:pt x="30374" y="15787"/>
                  </a:lnTo>
                  <a:lnTo>
                    <a:pt x="30854" y="15967"/>
                  </a:lnTo>
                  <a:lnTo>
                    <a:pt x="30854" y="15967"/>
                  </a:lnTo>
                  <a:lnTo>
                    <a:pt x="30434" y="15727"/>
                  </a:lnTo>
                  <a:lnTo>
                    <a:pt x="29414" y="15127"/>
                  </a:lnTo>
                  <a:lnTo>
                    <a:pt x="28753" y="14827"/>
                  </a:lnTo>
                  <a:lnTo>
                    <a:pt x="29293" y="14947"/>
                  </a:lnTo>
                  <a:lnTo>
                    <a:pt x="30014" y="15067"/>
                  </a:lnTo>
                  <a:lnTo>
                    <a:pt x="30794" y="15067"/>
                  </a:lnTo>
                  <a:lnTo>
                    <a:pt x="30974" y="15007"/>
                  </a:lnTo>
                  <a:lnTo>
                    <a:pt x="30554" y="15007"/>
                  </a:lnTo>
                  <a:lnTo>
                    <a:pt x="30014" y="14887"/>
                  </a:lnTo>
                  <a:lnTo>
                    <a:pt x="29414" y="14647"/>
                  </a:lnTo>
                  <a:lnTo>
                    <a:pt x="28153" y="14106"/>
                  </a:lnTo>
                  <a:lnTo>
                    <a:pt x="27913" y="13986"/>
                  </a:lnTo>
                  <a:lnTo>
                    <a:pt x="27793" y="13986"/>
                  </a:lnTo>
                  <a:lnTo>
                    <a:pt x="27553" y="13866"/>
                  </a:lnTo>
                  <a:lnTo>
                    <a:pt x="26892" y="13566"/>
                  </a:lnTo>
                  <a:lnTo>
                    <a:pt x="26352" y="13386"/>
                  </a:lnTo>
                  <a:lnTo>
                    <a:pt x="25632" y="13206"/>
                  </a:lnTo>
                  <a:lnTo>
                    <a:pt x="25092" y="13086"/>
                  </a:lnTo>
                  <a:lnTo>
                    <a:pt x="25932" y="13026"/>
                  </a:lnTo>
                  <a:lnTo>
                    <a:pt x="26712" y="13086"/>
                  </a:lnTo>
                  <a:lnTo>
                    <a:pt x="27013" y="13086"/>
                  </a:lnTo>
                  <a:lnTo>
                    <a:pt x="26772" y="12966"/>
                  </a:lnTo>
                  <a:lnTo>
                    <a:pt x="26112" y="12786"/>
                  </a:lnTo>
                  <a:lnTo>
                    <a:pt x="26292" y="12786"/>
                  </a:lnTo>
                  <a:lnTo>
                    <a:pt x="26232" y="12726"/>
                  </a:lnTo>
                  <a:lnTo>
                    <a:pt x="25992" y="12666"/>
                  </a:lnTo>
                  <a:lnTo>
                    <a:pt x="25632" y="12546"/>
                  </a:lnTo>
                  <a:lnTo>
                    <a:pt x="25212" y="12546"/>
                  </a:lnTo>
                  <a:lnTo>
                    <a:pt x="24852" y="12486"/>
                  </a:lnTo>
                  <a:lnTo>
                    <a:pt x="24912" y="12486"/>
                  </a:lnTo>
                  <a:lnTo>
                    <a:pt x="25872" y="12126"/>
                  </a:lnTo>
                  <a:lnTo>
                    <a:pt x="24962" y="12176"/>
                  </a:lnTo>
                  <a:lnTo>
                    <a:pt x="24962" y="12176"/>
                  </a:lnTo>
                  <a:lnTo>
                    <a:pt x="24912" y="12126"/>
                  </a:lnTo>
                  <a:lnTo>
                    <a:pt x="24672" y="12126"/>
                  </a:lnTo>
                  <a:lnTo>
                    <a:pt x="24191" y="12065"/>
                  </a:lnTo>
                  <a:lnTo>
                    <a:pt x="24071" y="12065"/>
                  </a:lnTo>
                  <a:lnTo>
                    <a:pt x="24371" y="11885"/>
                  </a:lnTo>
                  <a:lnTo>
                    <a:pt x="23711" y="12005"/>
                  </a:lnTo>
                  <a:lnTo>
                    <a:pt x="22931" y="12005"/>
                  </a:lnTo>
                  <a:lnTo>
                    <a:pt x="23471" y="11885"/>
                  </a:lnTo>
                  <a:lnTo>
                    <a:pt x="23831" y="11765"/>
                  </a:lnTo>
                  <a:lnTo>
                    <a:pt x="23951" y="11705"/>
                  </a:lnTo>
                  <a:lnTo>
                    <a:pt x="23771" y="11765"/>
                  </a:lnTo>
                  <a:lnTo>
                    <a:pt x="23471" y="11825"/>
                  </a:lnTo>
                  <a:lnTo>
                    <a:pt x="22991" y="11765"/>
                  </a:lnTo>
                  <a:lnTo>
                    <a:pt x="22391" y="11705"/>
                  </a:lnTo>
                  <a:lnTo>
                    <a:pt x="22030" y="11645"/>
                  </a:lnTo>
                  <a:lnTo>
                    <a:pt x="22451" y="11525"/>
                  </a:lnTo>
                  <a:lnTo>
                    <a:pt x="22030" y="11585"/>
                  </a:lnTo>
                  <a:lnTo>
                    <a:pt x="21970" y="11585"/>
                  </a:lnTo>
                  <a:lnTo>
                    <a:pt x="21430" y="11525"/>
                  </a:lnTo>
                  <a:lnTo>
                    <a:pt x="21490" y="10985"/>
                  </a:lnTo>
                  <a:lnTo>
                    <a:pt x="21730" y="10865"/>
                  </a:lnTo>
                  <a:lnTo>
                    <a:pt x="21730" y="10805"/>
                  </a:lnTo>
                  <a:lnTo>
                    <a:pt x="21670" y="10865"/>
                  </a:lnTo>
                  <a:lnTo>
                    <a:pt x="21490" y="10925"/>
                  </a:lnTo>
                  <a:lnTo>
                    <a:pt x="21490" y="10865"/>
                  </a:lnTo>
                  <a:lnTo>
                    <a:pt x="21490" y="10085"/>
                  </a:lnTo>
                  <a:lnTo>
                    <a:pt x="21490" y="9905"/>
                  </a:lnTo>
                  <a:lnTo>
                    <a:pt x="21670" y="10505"/>
                  </a:lnTo>
                  <a:lnTo>
                    <a:pt x="21730" y="10805"/>
                  </a:lnTo>
                  <a:lnTo>
                    <a:pt x="21790" y="11165"/>
                  </a:lnTo>
                  <a:lnTo>
                    <a:pt x="21850" y="11345"/>
                  </a:lnTo>
                  <a:lnTo>
                    <a:pt x="21850" y="11165"/>
                  </a:lnTo>
                  <a:lnTo>
                    <a:pt x="21910" y="10565"/>
                  </a:lnTo>
                  <a:lnTo>
                    <a:pt x="21970" y="10925"/>
                  </a:lnTo>
                  <a:lnTo>
                    <a:pt x="21970" y="11285"/>
                  </a:lnTo>
                  <a:lnTo>
                    <a:pt x="21970" y="11525"/>
                  </a:lnTo>
                  <a:lnTo>
                    <a:pt x="22030" y="11285"/>
                  </a:lnTo>
                  <a:lnTo>
                    <a:pt x="22090" y="10925"/>
                  </a:lnTo>
                  <a:lnTo>
                    <a:pt x="22150" y="10565"/>
                  </a:lnTo>
                  <a:lnTo>
                    <a:pt x="22090" y="9905"/>
                  </a:lnTo>
                  <a:lnTo>
                    <a:pt x="22210" y="10145"/>
                  </a:lnTo>
                  <a:lnTo>
                    <a:pt x="22330" y="10445"/>
                  </a:lnTo>
                  <a:lnTo>
                    <a:pt x="22451" y="10745"/>
                  </a:lnTo>
                  <a:lnTo>
                    <a:pt x="22451" y="10925"/>
                  </a:lnTo>
                  <a:lnTo>
                    <a:pt x="22511" y="10685"/>
                  </a:lnTo>
                  <a:lnTo>
                    <a:pt x="22511" y="10385"/>
                  </a:lnTo>
                  <a:lnTo>
                    <a:pt x="22451" y="10085"/>
                  </a:lnTo>
                  <a:lnTo>
                    <a:pt x="22270" y="9364"/>
                  </a:lnTo>
                  <a:lnTo>
                    <a:pt x="22150" y="8944"/>
                  </a:lnTo>
                  <a:lnTo>
                    <a:pt x="21970" y="8764"/>
                  </a:lnTo>
                  <a:lnTo>
                    <a:pt x="22090" y="8704"/>
                  </a:lnTo>
                  <a:lnTo>
                    <a:pt x="22210" y="8884"/>
                  </a:lnTo>
                  <a:lnTo>
                    <a:pt x="22451" y="9124"/>
                  </a:lnTo>
                  <a:lnTo>
                    <a:pt x="22811" y="9604"/>
                  </a:lnTo>
                  <a:lnTo>
                    <a:pt x="23051" y="10205"/>
                  </a:lnTo>
                  <a:lnTo>
                    <a:pt x="23051" y="10385"/>
                  </a:lnTo>
                  <a:lnTo>
                    <a:pt x="23111" y="10445"/>
                  </a:lnTo>
                  <a:lnTo>
                    <a:pt x="23111" y="10385"/>
                  </a:lnTo>
                  <a:lnTo>
                    <a:pt x="23111" y="10145"/>
                  </a:lnTo>
                  <a:lnTo>
                    <a:pt x="23111" y="9905"/>
                  </a:lnTo>
                  <a:lnTo>
                    <a:pt x="23051" y="9544"/>
                  </a:lnTo>
                  <a:lnTo>
                    <a:pt x="22931" y="9244"/>
                  </a:lnTo>
                  <a:lnTo>
                    <a:pt x="22811" y="8944"/>
                  </a:lnTo>
                  <a:lnTo>
                    <a:pt x="22751" y="8824"/>
                  </a:lnTo>
                  <a:lnTo>
                    <a:pt x="22871" y="8884"/>
                  </a:lnTo>
                  <a:lnTo>
                    <a:pt x="22991" y="9124"/>
                  </a:lnTo>
                  <a:lnTo>
                    <a:pt x="23171" y="9364"/>
                  </a:lnTo>
                  <a:lnTo>
                    <a:pt x="23351" y="9664"/>
                  </a:lnTo>
                  <a:lnTo>
                    <a:pt x="23471" y="9965"/>
                  </a:lnTo>
                  <a:lnTo>
                    <a:pt x="23531" y="10265"/>
                  </a:lnTo>
                  <a:lnTo>
                    <a:pt x="23591" y="10445"/>
                  </a:lnTo>
                  <a:lnTo>
                    <a:pt x="23591" y="10205"/>
                  </a:lnTo>
                  <a:lnTo>
                    <a:pt x="23591" y="9905"/>
                  </a:lnTo>
                  <a:lnTo>
                    <a:pt x="23591" y="9604"/>
                  </a:lnTo>
                  <a:lnTo>
                    <a:pt x="23471" y="9244"/>
                  </a:lnTo>
                  <a:lnTo>
                    <a:pt x="23351" y="8884"/>
                  </a:lnTo>
                  <a:lnTo>
                    <a:pt x="23231" y="8644"/>
                  </a:lnTo>
                  <a:lnTo>
                    <a:pt x="23171" y="8524"/>
                  </a:lnTo>
                  <a:lnTo>
                    <a:pt x="23231" y="8524"/>
                  </a:lnTo>
                  <a:lnTo>
                    <a:pt x="23411" y="8944"/>
                  </a:lnTo>
                  <a:lnTo>
                    <a:pt x="23531" y="9124"/>
                  </a:lnTo>
                  <a:lnTo>
                    <a:pt x="23531" y="9244"/>
                  </a:lnTo>
                  <a:lnTo>
                    <a:pt x="23591" y="9424"/>
                  </a:lnTo>
                  <a:lnTo>
                    <a:pt x="23711" y="9785"/>
                  </a:lnTo>
                  <a:lnTo>
                    <a:pt x="23771" y="10265"/>
                  </a:lnTo>
                  <a:lnTo>
                    <a:pt x="23831" y="10685"/>
                  </a:lnTo>
                  <a:lnTo>
                    <a:pt x="23771" y="11045"/>
                  </a:lnTo>
                  <a:lnTo>
                    <a:pt x="23711" y="11285"/>
                  </a:lnTo>
                  <a:lnTo>
                    <a:pt x="23651" y="11405"/>
                  </a:lnTo>
                  <a:lnTo>
                    <a:pt x="23711" y="11345"/>
                  </a:lnTo>
                  <a:lnTo>
                    <a:pt x="23831" y="11045"/>
                  </a:lnTo>
                  <a:lnTo>
                    <a:pt x="24011" y="10505"/>
                  </a:lnTo>
                  <a:lnTo>
                    <a:pt x="24071" y="10325"/>
                  </a:lnTo>
                  <a:lnTo>
                    <a:pt x="24131" y="10265"/>
                  </a:lnTo>
                  <a:lnTo>
                    <a:pt x="24311" y="10145"/>
                  </a:lnTo>
                  <a:lnTo>
                    <a:pt x="24071" y="10805"/>
                  </a:lnTo>
                  <a:lnTo>
                    <a:pt x="23951" y="10985"/>
                  </a:lnTo>
                  <a:lnTo>
                    <a:pt x="24131" y="10805"/>
                  </a:lnTo>
                  <a:lnTo>
                    <a:pt x="24431" y="10385"/>
                  </a:lnTo>
                  <a:lnTo>
                    <a:pt x="24311" y="10745"/>
                  </a:lnTo>
                  <a:lnTo>
                    <a:pt x="24491" y="10505"/>
                  </a:lnTo>
                  <a:lnTo>
                    <a:pt x="24672" y="10265"/>
                  </a:lnTo>
                  <a:lnTo>
                    <a:pt x="24732" y="10205"/>
                  </a:lnTo>
                  <a:lnTo>
                    <a:pt x="24972" y="10085"/>
                  </a:lnTo>
                  <a:lnTo>
                    <a:pt x="25092" y="9965"/>
                  </a:lnTo>
                  <a:lnTo>
                    <a:pt x="24732" y="10685"/>
                  </a:lnTo>
                  <a:lnTo>
                    <a:pt x="24251" y="11405"/>
                  </a:lnTo>
                  <a:lnTo>
                    <a:pt x="24071" y="11705"/>
                  </a:lnTo>
                  <a:lnTo>
                    <a:pt x="24311" y="11465"/>
                  </a:lnTo>
                  <a:lnTo>
                    <a:pt x="24611" y="11165"/>
                  </a:lnTo>
                  <a:lnTo>
                    <a:pt x="24611" y="11105"/>
                  </a:lnTo>
                  <a:lnTo>
                    <a:pt x="24852" y="10985"/>
                  </a:lnTo>
                  <a:lnTo>
                    <a:pt x="25452" y="10565"/>
                  </a:lnTo>
                  <a:lnTo>
                    <a:pt x="25512" y="10505"/>
                  </a:lnTo>
                  <a:lnTo>
                    <a:pt x="25332" y="10805"/>
                  </a:lnTo>
                  <a:lnTo>
                    <a:pt x="24732" y="11465"/>
                  </a:lnTo>
                  <a:lnTo>
                    <a:pt x="24491" y="11645"/>
                  </a:lnTo>
                  <a:lnTo>
                    <a:pt x="24551" y="11645"/>
                  </a:lnTo>
                  <a:lnTo>
                    <a:pt x="24792" y="11525"/>
                  </a:lnTo>
                  <a:lnTo>
                    <a:pt x="25512" y="10925"/>
                  </a:lnTo>
                  <a:lnTo>
                    <a:pt x="25992" y="10325"/>
                  </a:lnTo>
                  <a:lnTo>
                    <a:pt x="25692" y="10865"/>
                  </a:lnTo>
                  <a:lnTo>
                    <a:pt x="26232" y="10385"/>
                  </a:lnTo>
                  <a:lnTo>
                    <a:pt x="26052" y="10805"/>
                  </a:lnTo>
                  <a:lnTo>
                    <a:pt x="25812" y="11165"/>
                  </a:lnTo>
                  <a:lnTo>
                    <a:pt x="25632" y="11465"/>
                  </a:lnTo>
                  <a:lnTo>
                    <a:pt x="25452" y="11645"/>
                  </a:lnTo>
                  <a:lnTo>
                    <a:pt x="25692" y="11525"/>
                  </a:lnTo>
                  <a:lnTo>
                    <a:pt x="25932" y="11225"/>
                  </a:lnTo>
                  <a:lnTo>
                    <a:pt x="26232" y="10925"/>
                  </a:lnTo>
                  <a:lnTo>
                    <a:pt x="26712" y="10205"/>
                  </a:lnTo>
                  <a:lnTo>
                    <a:pt x="26832" y="9965"/>
                  </a:lnTo>
                  <a:lnTo>
                    <a:pt x="26652" y="10745"/>
                  </a:lnTo>
                  <a:lnTo>
                    <a:pt x="26532" y="11105"/>
                  </a:lnTo>
                  <a:lnTo>
                    <a:pt x="26352" y="11405"/>
                  </a:lnTo>
                  <a:lnTo>
                    <a:pt x="26172" y="11585"/>
                  </a:lnTo>
                  <a:lnTo>
                    <a:pt x="26412" y="11405"/>
                  </a:lnTo>
                  <a:lnTo>
                    <a:pt x="26652" y="11165"/>
                  </a:lnTo>
                  <a:lnTo>
                    <a:pt x="26892" y="10805"/>
                  </a:lnTo>
                  <a:lnTo>
                    <a:pt x="27073" y="10445"/>
                  </a:lnTo>
                  <a:lnTo>
                    <a:pt x="27253" y="10085"/>
                  </a:lnTo>
                  <a:lnTo>
                    <a:pt x="27433" y="9604"/>
                  </a:lnTo>
                  <a:lnTo>
                    <a:pt x="27433" y="9364"/>
                  </a:lnTo>
                  <a:lnTo>
                    <a:pt x="27493" y="9424"/>
                  </a:lnTo>
                  <a:lnTo>
                    <a:pt x="27493" y="9604"/>
                  </a:lnTo>
                  <a:lnTo>
                    <a:pt x="27493" y="10025"/>
                  </a:lnTo>
                  <a:lnTo>
                    <a:pt x="27493" y="10385"/>
                  </a:lnTo>
                  <a:lnTo>
                    <a:pt x="27433" y="10805"/>
                  </a:lnTo>
                  <a:lnTo>
                    <a:pt x="27253" y="11465"/>
                  </a:lnTo>
                  <a:lnTo>
                    <a:pt x="27193" y="11705"/>
                  </a:lnTo>
                  <a:lnTo>
                    <a:pt x="27313" y="11525"/>
                  </a:lnTo>
                  <a:lnTo>
                    <a:pt x="27493" y="11225"/>
                  </a:lnTo>
                  <a:lnTo>
                    <a:pt x="27673" y="10865"/>
                  </a:lnTo>
                  <a:lnTo>
                    <a:pt x="27793" y="10505"/>
                  </a:lnTo>
                  <a:lnTo>
                    <a:pt x="27853" y="10145"/>
                  </a:lnTo>
                  <a:lnTo>
                    <a:pt x="27793" y="10625"/>
                  </a:lnTo>
                  <a:lnTo>
                    <a:pt x="27673" y="11165"/>
                  </a:lnTo>
                  <a:lnTo>
                    <a:pt x="27493" y="11585"/>
                  </a:lnTo>
                  <a:lnTo>
                    <a:pt x="27253" y="11885"/>
                  </a:lnTo>
                  <a:lnTo>
                    <a:pt x="27073" y="12065"/>
                  </a:lnTo>
                  <a:lnTo>
                    <a:pt x="27313" y="11945"/>
                  </a:lnTo>
                  <a:lnTo>
                    <a:pt x="27613" y="11645"/>
                  </a:lnTo>
                  <a:lnTo>
                    <a:pt x="27913" y="11285"/>
                  </a:lnTo>
                  <a:lnTo>
                    <a:pt x="28093" y="10805"/>
                  </a:lnTo>
                  <a:lnTo>
                    <a:pt x="28273" y="10385"/>
                  </a:lnTo>
                  <a:lnTo>
                    <a:pt x="28273" y="10205"/>
                  </a:lnTo>
                  <a:lnTo>
                    <a:pt x="28333" y="10385"/>
                  </a:lnTo>
                  <a:lnTo>
                    <a:pt x="28333" y="10505"/>
                  </a:lnTo>
                  <a:lnTo>
                    <a:pt x="28333" y="10685"/>
                  </a:lnTo>
                  <a:lnTo>
                    <a:pt x="28273" y="11045"/>
                  </a:lnTo>
                  <a:lnTo>
                    <a:pt x="28153" y="11465"/>
                  </a:lnTo>
                  <a:lnTo>
                    <a:pt x="28033" y="11885"/>
                  </a:lnTo>
                  <a:lnTo>
                    <a:pt x="27853" y="12186"/>
                  </a:lnTo>
                  <a:lnTo>
                    <a:pt x="27733" y="12426"/>
                  </a:lnTo>
                  <a:lnTo>
                    <a:pt x="27913" y="12246"/>
                  </a:lnTo>
                  <a:lnTo>
                    <a:pt x="28153" y="11945"/>
                  </a:lnTo>
                  <a:lnTo>
                    <a:pt x="28393" y="11585"/>
                  </a:lnTo>
                  <a:lnTo>
                    <a:pt x="28573" y="11165"/>
                  </a:lnTo>
                  <a:lnTo>
                    <a:pt x="28693" y="10745"/>
                  </a:lnTo>
                  <a:lnTo>
                    <a:pt x="28753" y="10505"/>
                  </a:lnTo>
                  <a:lnTo>
                    <a:pt x="28753" y="10985"/>
                  </a:lnTo>
                  <a:lnTo>
                    <a:pt x="28693" y="11585"/>
                  </a:lnTo>
                  <a:lnTo>
                    <a:pt x="28633" y="11825"/>
                  </a:lnTo>
                  <a:lnTo>
                    <a:pt x="28753" y="11585"/>
                  </a:lnTo>
                  <a:lnTo>
                    <a:pt x="28993" y="11045"/>
                  </a:lnTo>
                  <a:lnTo>
                    <a:pt x="29113" y="10445"/>
                  </a:lnTo>
                  <a:lnTo>
                    <a:pt x="29173" y="10565"/>
                  </a:lnTo>
                  <a:lnTo>
                    <a:pt x="29354" y="11105"/>
                  </a:lnTo>
                  <a:lnTo>
                    <a:pt x="29354" y="11705"/>
                  </a:lnTo>
                  <a:lnTo>
                    <a:pt x="29354" y="11885"/>
                  </a:lnTo>
                  <a:lnTo>
                    <a:pt x="29414" y="11705"/>
                  </a:lnTo>
                  <a:lnTo>
                    <a:pt x="29594" y="11105"/>
                  </a:lnTo>
                  <a:lnTo>
                    <a:pt x="29594" y="10985"/>
                  </a:lnTo>
                  <a:lnTo>
                    <a:pt x="29654" y="11225"/>
                  </a:lnTo>
                  <a:lnTo>
                    <a:pt x="29774" y="11585"/>
                  </a:lnTo>
                  <a:lnTo>
                    <a:pt x="29834" y="11945"/>
                  </a:lnTo>
                  <a:lnTo>
                    <a:pt x="29894" y="12306"/>
                  </a:lnTo>
                  <a:lnTo>
                    <a:pt x="29894" y="12666"/>
                  </a:lnTo>
                  <a:lnTo>
                    <a:pt x="29834" y="12906"/>
                  </a:lnTo>
                  <a:lnTo>
                    <a:pt x="29834" y="12966"/>
                  </a:lnTo>
                  <a:lnTo>
                    <a:pt x="29894" y="12906"/>
                  </a:lnTo>
                  <a:lnTo>
                    <a:pt x="29954" y="12666"/>
                  </a:lnTo>
                  <a:lnTo>
                    <a:pt x="30014" y="12366"/>
                  </a:lnTo>
                  <a:lnTo>
                    <a:pt x="30074" y="11945"/>
                  </a:lnTo>
                  <a:lnTo>
                    <a:pt x="30074" y="11525"/>
                  </a:lnTo>
                  <a:lnTo>
                    <a:pt x="30074" y="11105"/>
                  </a:lnTo>
                  <a:lnTo>
                    <a:pt x="30014" y="10805"/>
                  </a:lnTo>
                  <a:lnTo>
                    <a:pt x="29954" y="10625"/>
                  </a:lnTo>
                  <a:lnTo>
                    <a:pt x="29834" y="10385"/>
                  </a:lnTo>
                  <a:lnTo>
                    <a:pt x="30074" y="10565"/>
                  </a:lnTo>
                  <a:lnTo>
                    <a:pt x="30614" y="10985"/>
                  </a:lnTo>
                  <a:lnTo>
                    <a:pt x="31034" y="11465"/>
                  </a:lnTo>
                  <a:lnTo>
                    <a:pt x="31154" y="11645"/>
                  </a:lnTo>
                  <a:lnTo>
                    <a:pt x="31214" y="11765"/>
                  </a:lnTo>
                  <a:lnTo>
                    <a:pt x="31214" y="11645"/>
                  </a:lnTo>
                  <a:lnTo>
                    <a:pt x="31094" y="11465"/>
                  </a:lnTo>
                  <a:lnTo>
                    <a:pt x="30974" y="11165"/>
                  </a:lnTo>
                  <a:lnTo>
                    <a:pt x="30794" y="10865"/>
                  </a:lnTo>
                  <a:lnTo>
                    <a:pt x="30614" y="10505"/>
                  </a:lnTo>
                  <a:lnTo>
                    <a:pt x="30374" y="10265"/>
                  </a:lnTo>
                  <a:lnTo>
                    <a:pt x="30254" y="10145"/>
                  </a:lnTo>
                  <a:lnTo>
                    <a:pt x="30554" y="10265"/>
                  </a:lnTo>
                  <a:lnTo>
                    <a:pt x="30734" y="10325"/>
                  </a:lnTo>
                  <a:lnTo>
                    <a:pt x="30854" y="10445"/>
                  </a:lnTo>
                  <a:lnTo>
                    <a:pt x="30794" y="10265"/>
                  </a:lnTo>
                  <a:lnTo>
                    <a:pt x="30614" y="10145"/>
                  </a:lnTo>
                  <a:lnTo>
                    <a:pt x="30374" y="9965"/>
                  </a:lnTo>
                  <a:lnTo>
                    <a:pt x="29894" y="9664"/>
                  </a:lnTo>
                  <a:lnTo>
                    <a:pt x="29594" y="9544"/>
                  </a:lnTo>
                  <a:lnTo>
                    <a:pt x="29474" y="9484"/>
                  </a:lnTo>
                  <a:lnTo>
                    <a:pt x="29654" y="9484"/>
                  </a:lnTo>
                  <a:lnTo>
                    <a:pt x="30074" y="9544"/>
                  </a:lnTo>
                  <a:lnTo>
                    <a:pt x="30494" y="9664"/>
                  </a:lnTo>
                  <a:lnTo>
                    <a:pt x="30554" y="9724"/>
                  </a:lnTo>
                  <a:lnTo>
                    <a:pt x="30614" y="9785"/>
                  </a:lnTo>
                  <a:lnTo>
                    <a:pt x="30614" y="9724"/>
                  </a:lnTo>
                  <a:lnTo>
                    <a:pt x="30494" y="9604"/>
                  </a:lnTo>
                  <a:lnTo>
                    <a:pt x="30374" y="9484"/>
                  </a:lnTo>
                  <a:lnTo>
                    <a:pt x="30194" y="9304"/>
                  </a:lnTo>
                  <a:lnTo>
                    <a:pt x="29774" y="9124"/>
                  </a:lnTo>
                  <a:lnTo>
                    <a:pt x="29474" y="9004"/>
                  </a:lnTo>
                  <a:lnTo>
                    <a:pt x="29414" y="9004"/>
                  </a:lnTo>
                  <a:lnTo>
                    <a:pt x="29714" y="8944"/>
                  </a:lnTo>
                  <a:lnTo>
                    <a:pt x="29954" y="8884"/>
                  </a:lnTo>
                  <a:lnTo>
                    <a:pt x="30254" y="8884"/>
                  </a:lnTo>
                  <a:lnTo>
                    <a:pt x="30134" y="8824"/>
                  </a:lnTo>
                  <a:lnTo>
                    <a:pt x="29954" y="8704"/>
                  </a:lnTo>
                  <a:lnTo>
                    <a:pt x="29714" y="8704"/>
                  </a:lnTo>
                  <a:lnTo>
                    <a:pt x="29594" y="8644"/>
                  </a:lnTo>
                  <a:lnTo>
                    <a:pt x="30734" y="8644"/>
                  </a:lnTo>
                  <a:lnTo>
                    <a:pt x="30554" y="8524"/>
                  </a:lnTo>
                  <a:lnTo>
                    <a:pt x="29954" y="8404"/>
                  </a:lnTo>
                  <a:lnTo>
                    <a:pt x="29474" y="8344"/>
                  </a:lnTo>
                  <a:lnTo>
                    <a:pt x="29053" y="8344"/>
                  </a:lnTo>
                  <a:lnTo>
                    <a:pt x="29233" y="8224"/>
                  </a:lnTo>
                  <a:lnTo>
                    <a:pt x="29774" y="7984"/>
                  </a:lnTo>
                  <a:lnTo>
                    <a:pt x="29173" y="7984"/>
                  </a:lnTo>
                  <a:lnTo>
                    <a:pt x="28693" y="8044"/>
                  </a:lnTo>
                  <a:lnTo>
                    <a:pt x="28393" y="8104"/>
                  </a:lnTo>
                  <a:lnTo>
                    <a:pt x="28393" y="8164"/>
                  </a:lnTo>
                  <a:lnTo>
                    <a:pt x="28333" y="8104"/>
                  </a:lnTo>
                  <a:lnTo>
                    <a:pt x="28513" y="8044"/>
                  </a:lnTo>
                  <a:lnTo>
                    <a:pt x="28753" y="7924"/>
                  </a:lnTo>
                  <a:lnTo>
                    <a:pt x="29053" y="7864"/>
                  </a:lnTo>
                  <a:lnTo>
                    <a:pt x="29534" y="7804"/>
                  </a:lnTo>
                  <a:lnTo>
                    <a:pt x="29834" y="7744"/>
                  </a:lnTo>
                  <a:lnTo>
                    <a:pt x="29594" y="7684"/>
                  </a:lnTo>
                  <a:lnTo>
                    <a:pt x="28993" y="7624"/>
                  </a:lnTo>
                  <a:lnTo>
                    <a:pt x="28393" y="7624"/>
                  </a:lnTo>
                  <a:lnTo>
                    <a:pt x="28213" y="7684"/>
                  </a:lnTo>
                  <a:lnTo>
                    <a:pt x="28153" y="7624"/>
                  </a:lnTo>
                  <a:lnTo>
                    <a:pt x="28153" y="7684"/>
                  </a:lnTo>
                  <a:lnTo>
                    <a:pt x="28093" y="7684"/>
                  </a:lnTo>
                  <a:lnTo>
                    <a:pt x="28153" y="7624"/>
                  </a:lnTo>
                  <a:lnTo>
                    <a:pt x="28333" y="7564"/>
                  </a:lnTo>
                  <a:lnTo>
                    <a:pt x="28753" y="7323"/>
                  </a:lnTo>
                  <a:lnTo>
                    <a:pt x="29053" y="7203"/>
                  </a:lnTo>
                  <a:lnTo>
                    <a:pt x="28693" y="7203"/>
                  </a:lnTo>
                  <a:lnTo>
                    <a:pt x="28213" y="7263"/>
                  </a:lnTo>
                  <a:lnTo>
                    <a:pt x="27793" y="7383"/>
                  </a:lnTo>
                  <a:lnTo>
                    <a:pt x="27793" y="7383"/>
                  </a:lnTo>
                  <a:lnTo>
                    <a:pt x="28033" y="7263"/>
                  </a:lnTo>
                  <a:lnTo>
                    <a:pt x="28153" y="7143"/>
                  </a:lnTo>
                  <a:lnTo>
                    <a:pt x="27973" y="7143"/>
                  </a:lnTo>
                  <a:lnTo>
                    <a:pt x="27673" y="7203"/>
                  </a:lnTo>
                  <a:lnTo>
                    <a:pt x="27553" y="7263"/>
                  </a:lnTo>
                  <a:lnTo>
                    <a:pt x="27253" y="7083"/>
                  </a:lnTo>
                  <a:lnTo>
                    <a:pt x="26892" y="6963"/>
                  </a:lnTo>
                  <a:lnTo>
                    <a:pt x="27493" y="6903"/>
                  </a:lnTo>
                  <a:lnTo>
                    <a:pt x="27793" y="6963"/>
                  </a:lnTo>
                  <a:lnTo>
                    <a:pt x="27853" y="6963"/>
                  </a:lnTo>
                  <a:lnTo>
                    <a:pt x="27793" y="6903"/>
                  </a:lnTo>
                  <a:lnTo>
                    <a:pt x="27493" y="6843"/>
                  </a:lnTo>
                  <a:lnTo>
                    <a:pt x="27133" y="6783"/>
                  </a:lnTo>
                  <a:lnTo>
                    <a:pt x="25992" y="6783"/>
                  </a:lnTo>
                  <a:lnTo>
                    <a:pt x="25452" y="6843"/>
                  </a:lnTo>
                  <a:lnTo>
                    <a:pt x="25452" y="6843"/>
                  </a:lnTo>
                  <a:lnTo>
                    <a:pt x="26112" y="6603"/>
                  </a:lnTo>
                  <a:lnTo>
                    <a:pt x="26892" y="6363"/>
                  </a:lnTo>
                  <a:lnTo>
                    <a:pt x="27193" y="6363"/>
                  </a:lnTo>
                  <a:lnTo>
                    <a:pt x="27133" y="6303"/>
                  </a:lnTo>
                  <a:lnTo>
                    <a:pt x="26832" y="6303"/>
                  </a:lnTo>
                  <a:lnTo>
                    <a:pt x="26052" y="6363"/>
                  </a:lnTo>
                  <a:lnTo>
                    <a:pt x="25452" y="6483"/>
                  </a:lnTo>
                  <a:lnTo>
                    <a:pt x="24912" y="6603"/>
                  </a:lnTo>
                  <a:lnTo>
                    <a:pt x="24912" y="6603"/>
                  </a:lnTo>
                  <a:lnTo>
                    <a:pt x="25032" y="6543"/>
                  </a:lnTo>
                  <a:lnTo>
                    <a:pt x="25152" y="6423"/>
                  </a:lnTo>
                  <a:lnTo>
                    <a:pt x="24972" y="6483"/>
                  </a:lnTo>
                  <a:lnTo>
                    <a:pt x="24551" y="6603"/>
                  </a:lnTo>
                  <a:lnTo>
                    <a:pt x="24371" y="6663"/>
                  </a:lnTo>
                  <a:lnTo>
                    <a:pt x="24491" y="6603"/>
                  </a:lnTo>
                  <a:lnTo>
                    <a:pt x="24611" y="6483"/>
                  </a:lnTo>
                  <a:lnTo>
                    <a:pt x="24431" y="6543"/>
                  </a:lnTo>
                  <a:lnTo>
                    <a:pt x="24011" y="6603"/>
                  </a:lnTo>
                  <a:lnTo>
                    <a:pt x="23831" y="6723"/>
                  </a:lnTo>
                  <a:lnTo>
                    <a:pt x="23891" y="6663"/>
                  </a:lnTo>
                  <a:lnTo>
                    <a:pt x="23411" y="6843"/>
                  </a:lnTo>
                  <a:lnTo>
                    <a:pt x="22991" y="6963"/>
                  </a:lnTo>
                  <a:lnTo>
                    <a:pt x="23051" y="6903"/>
                  </a:lnTo>
                  <a:lnTo>
                    <a:pt x="23111" y="6783"/>
                  </a:lnTo>
                  <a:lnTo>
                    <a:pt x="22991" y="6843"/>
                  </a:lnTo>
                  <a:lnTo>
                    <a:pt x="22631" y="7023"/>
                  </a:lnTo>
                  <a:lnTo>
                    <a:pt x="22571" y="7023"/>
                  </a:lnTo>
                  <a:lnTo>
                    <a:pt x="22511" y="7083"/>
                  </a:lnTo>
                  <a:lnTo>
                    <a:pt x="22751" y="6783"/>
                  </a:lnTo>
                  <a:lnTo>
                    <a:pt x="22391" y="7023"/>
                  </a:lnTo>
                  <a:lnTo>
                    <a:pt x="22150" y="7083"/>
                  </a:lnTo>
                  <a:lnTo>
                    <a:pt x="21790" y="7203"/>
                  </a:lnTo>
                  <a:lnTo>
                    <a:pt x="21490" y="7444"/>
                  </a:lnTo>
                  <a:lnTo>
                    <a:pt x="21370" y="7504"/>
                  </a:lnTo>
                  <a:lnTo>
                    <a:pt x="21190" y="7624"/>
                  </a:lnTo>
                  <a:lnTo>
                    <a:pt x="21430" y="7383"/>
                  </a:lnTo>
                  <a:lnTo>
                    <a:pt x="21610" y="7263"/>
                  </a:lnTo>
                  <a:lnTo>
                    <a:pt x="21610" y="7263"/>
                  </a:lnTo>
                  <a:lnTo>
                    <a:pt x="21370" y="7323"/>
                  </a:lnTo>
                  <a:lnTo>
                    <a:pt x="20830" y="7684"/>
                  </a:lnTo>
                  <a:lnTo>
                    <a:pt x="20350" y="8044"/>
                  </a:lnTo>
                  <a:lnTo>
                    <a:pt x="20170" y="8044"/>
                  </a:lnTo>
                  <a:lnTo>
                    <a:pt x="20770" y="7444"/>
                  </a:lnTo>
                  <a:lnTo>
                    <a:pt x="20920" y="7413"/>
                  </a:lnTo>
                  <a:lnTo>
                    <a:pt x="20920" y="7413"/>
                  </a:lnTo>
                  <a:lnTo>
                    <a:pt x="21070" y="7263"/>
                  </a:lnTo>
                  <a:lnTo>
                    <a:pt x="21190" y="7143"/>
                  </a:lnTo>
                  <a:lnTo>
                    <a:pt x="21070" y="7203"/>
                  </a:lnTo>
                  <a:lnTo>
                    <a:pt x="20770" y="7383"/>
                  </a:lnTo>
                  <a:lnTo>
                    <a:pt x="20710" y="7444"/>
                  </a:lnTo>
                  <a:lnTo>
                    <a:pt x="20110" y="7504"/>
                  </a:lnTo>
                  <a:lnTo>
                    <a:pt x="19509" y="7564"/>
                  </a:lnTo>
                  <a:lnTo>
                    <a:pt x="19509" y="7564"/>
                  </a:lnTo>
                  <a:lnTo>
                    <a:pt x="19809" y="7444"/>
                  </a:lnTo>
                  <a:lnTo>
                    <a:pt x="20290" y="7323"/>
                  </a:lnTo>
                  <a:lnTo>
                    <a:pt x="21070" y="7083"/>
                  </a:lnTo>
                  <a:lnTo>
                    <a:pt x="21850" y="6903"/>
                  </a:lnTo>
                  <a:lnTo>
                    <a:pt x="22090" y="6903"/>
                  </a:lnTo>
                  <a:lnTo>
                    <a:pt x="21850" y="6843"/>
                  </a:lnTo>
                  <a:lnTo>
                    <a:pt x="21070" y="6903"/>
                  </a:lnTo>
                  <a:lnTo>
                    <a:pt x="21010" y="6903"/>
                  </a:lnTo>
                  <a:lnTo>
                    <a:pt x="21310" y="6843"/>
                  </a:lnTo>
                  <a:lnTo>
                    <a:pt x="21970" y="6603"/>
                  </a:lnTo>
                  <a:lnTo>
                    <a:pt x="22270" y="6423"/>
                  </a:lnTo>
                  <a:lnTo>
                    <a:pt x="21970" y="6543"/>
                  </a:lnTo>
                  <a:lnTo>
                    <a:pt x="21310" y="6663"/>
                  </a:lnTo>
                  <a:lnTo>
                    <a:pt x="20890" y="6723"/>
                  </a:lnTo>
                  <a:lnTo>
                    <a:pt x="21490" y="6543"/>
                  </a:lnTo>
                  <a:lnTo>
                    <a:pt x="22210" y="6303"/>
                  </a:lnTo>
                  <a:lnTo>
                    <a:pt x="22571" y="6243"/>
                  </a:lnTo>
                  <a:lnTo>
                    <a:pt x="22210" y="6243"/>
                  </a:lnTo>
                  <a:lnTo>
                    <a:pt x="21490" y="6363"/>
                  </a:lnTo>
                  <a:lnTo>
                    <a:pt x="20170" y="6663"/>
                  </a:lnTo>
                  <a:lnTo>
                    <a:pt x="19989" y="6723"/>
                  </a:lnTo>
                  <a:lnTo>
                    <a:pt x="20050" y="6603"/>
                  </a:lnTo>
                  <a:lnTo>
                    <a:pt x="20470" y="6423"/>
                  </a:lnTo>
                  <a:lnTo>
                    <a:pt x="20950" y="6243"/>
                  </a:lnTo>
                  <a:lnTo>
                    <a:pt x="21790" y="6003"/>
                  </a:lnTo>
                  <a:lnTo>
                    <a:pt x="22571" y="5883"/>
                  </a:lnTo>
                  <a:lnTo>
                    <a:pt x="22811" y="5883"/>
                  </a:lnTo>
                  <a:lnTo>
                    <a:pt x="22931" y="5823"/>
                  </a:lnTo>
                  <a:lnTo>
                    <a:pt x="22571" y="5823"/>
                  </a:lnTo>
                  <a:lnTo>
                    <a:pt x="21730" y="5883"/>
                  </a:lnTo>
                  <a:lnTo>
                    <a:pt x="20890" y="6003"/>
                  </a:lnTo>
                  <a:lnTo>
                    <a:pt x="20410" y="6123"/>
                  </a:lnTo>
                  <a:lnTo>
                    <a:pt x="20410" y="6123"/>
                  </a:lnTo>
                  <a:lnTo>
                    <a:pt x="20470" y="6063"/>
                  </a:lnTo>
                  <a:lnTo>
                    <a:pt x="21190" y="5883"/>
                  </a:lnTo>
                  <a:lnTo>
                    <a:pt x="21670" y="5763"/>
                  </a:lnTo>
                  <a:lnTo>
                    <a:pt x="22451" y="5583"/>
                  </a:lnTo>
                  <a:lnTo>
                    <a:pt x="23291" y="5403"/>
                  </a:lnTo>
                  <a:lnTo>
                    <a:pt x="23591" y="5343"/>
                  </a:lnTo>
                  <a:lnTo>
                    <a:pt x="23231" y="5343"/>
                  </a:lnTo>
                  <a:lnTo>
                    <a:pt x="22451" y="5403"/>
                  </a:lnTo>
                  <a:lnTo>
                    <a:pt x="21550" y="5523"/>
                  </a:lnTo>
                  <a:lnTo>
                    <a:pt x="22090" y="5343"/>
                  </a:lnTo>
                  <a:lnTo>
                    <a:pt x="22991" y="5163"/>
                  </a:lnTo>
                  <a:lnTo>
                    <a:pt x="23471" y="5042"/>
                  </a:lnTo>
                  <a:lnTo>
                    <a:pt x="23891" y="5042"/>
                  </a:lnTo>
                  <a:lnTo>
                    <a:pt x="24131" y="5102"/>
                  </a:lnTo>
                  <a:lnTo>
                    <a:pt x="24131" y="5102"/>
                  </a:lnTo>
                  <a:lnTo>
                    <a:pt x="23891" y="4982"/>
                  </a:lnTo>
                  <a:lnTo>
                    <a:pt x="22991" y="4982"/>
                  </a:lnTo>
                  <a:lnTo>
                    <a:pt x="22030" y="5102"/>
                  </a:lnTo>
                  <a:lnTo>
                    <a:pt x="21430" y="5223"/>
                  </a:lnTo>
                  <a:lnTo>
                    <a:pt x="21610" y="5102"/>
                  </a:lnTo>
                  <a:lnTo>
                    <a:pt x="21850" y="5042"/>
                  </a:lnTo>
                  <a:lnTo>
                    <a:pt x="22691" y="4862"/>
                  </a:lnTo>
                  <a:lnTo>
                    <a:pt x="22871" y="4862"/>
                  </a:lnTo>
                  <a:lnTo>
                    <a:pt x="23231" y="4802"/>
                  </a:lnTo>
                  <a:lnTo>
                    <a:pt x="23711" y="4742"/>
                  </a:lnTo>
                  <a:lnTo>
                    <a:pt x="24191" y="4742"/>
                  </a:lnTo>
                  <a:lnTo>
                    <a:pt x="24672" y="4802"/>
                  </a:lnTo>
                  <a:lnTo>
                    <a:pt x="25092" y="4862"/>
                  </a:lnTo>
                  <a:lnTo>
                    <a:pt x="24672" y="4682"/>
                  </a:lnTo>
                  <a:lnTo>
                    <a:pt x="24191" y="4622"/>
                  </a:lnTo>
                  <a:lnTo>
                    <a:pt x="23651" y="4562"/>
                  </a:lnTo>
                  <a:lnTo>
                    <a:pt x="23411" y="4442"/>
                  </a:lnTo>
                  <a:lnTo>
                    <a:pt x="23891" y="4382"/>
                  </a:lnTo>
                  <a:lnTo>
                    <a:pt x="24732" y="4382"/>
                  </a:lnTo>
                  <a:lnTo>
                    <a:pt x="25512" y="4502"/>
                  </a:lnTo>
                  <a:lnTo>
                    <a:pt x="25752" y="4562"/>
                  </a:lnTo>
                  <a:lnTo>
                    <a:pt x="25512" y="4442"/>
                  </a:lnTo>
                  <a:lnTo>
                    <a:pt x="25152" y="4322"/>
                  </a:lnTo>
                  <a:lnTo>
                    <a:pt x="24732" y="4262"/>
                  </a:lnTo>
                  <a:lnTo>
                    <a:pt x="24311" y="4202"/>
                  </a:lnTo>
                  <a:lnTo>
                    <a:pt x="23891" y="4142"/>
                  </a:lnTo>
                  <a:lnTo>
                    <a:pt x="23771" y="4142"/>
                  </a:lnTo>
                  <a:lnTo>
                    <a:pt x="23351" y="4082"/>
                  </a:lnTo>
                  <a:lnTo>
                    <a:pt x="23531" y="4022"/>
                  </a:lnTo>
                  <a:lnTo>
                    <a:pt x="23831" y="3962"/>
                  </a:lnTo>
                  <a:lnTo>
                    <a:pt x="24131" y="3902"/>
                  </a:lnTo>
                  <a:lnTo>
                    <a:pt x="24792" y="3902"/>
                  </a:lnTo>
                  <a:lnTo>
                    <a:pt x="25032" y="3962"/>
                  </a:lnTo>
                  <a:lnTo>
                    <a:pt x="24792" y="3842"/>
                  </a:lnTo>
                  <a:lnTo>
                    <a:pt x="25512" y="3842"/>
                  </a:lnTo>
                  <a:lnTo>
                    <a:pt x="25212" y="3722"/>
                  </a:lnTo>
                  <a:lnTo>
                    <a:pt x="24912" y="3662"/>
                  </a:lnTo>
                  <a:lnTo>
                    <a:pt x="24852" y="3662"/>
                  </a:lnTo>
                  <a:lnTo>
                    <a:pt x="24792" y="3602"/>
                  </a:lnTo>
                  <a:lnTo>
                    <a:pt x="24491" y="3542"/>
                  </a:lnTo>
                  <a:lnTo>
                    <a:pt x="24071" y="3542"/>
                  </a:lnTo>
                  <a:lnTo>
                    <a:pt x="23831" y="3572"/>
                  </a:lnTo>
                  <a:lnTo>
                    <a:pt x="23831" y="3572"/>
                  </a:lnTo>
                  <a:lnTo>
                    <a:pt x="24191" y="3482"/>
                  </a:lnTo>
                  <a:lnTo>
                    <a:pt x="24912" y="3422"/>
                  </a:lnTo>
                  <a:lnTo>
                    <a:pt x="25992" y="3422"/>
                  </a:lnTo>
                  <a:lnTo>
                    <a:pt x="25632" y="3362"/>
                  </a:lnTo>
                  <a:lnTo>
                    <a:pt x="24912" y="3242"/>
                  </a:lnTo>
                  <a:lnTo>
                    <a:pt x="24551" y="3242"/>
                  </a:lnTo>
                  <a:lnTo>
                    <a:pt x="25272" y="3002"/>
                  </a:lnTo>
                  <a:lnTo>
                    <a:pt x="25572" y="2942"/>
                  </a:lnTo>
                  <a:lnTo>
                    <a:pt x="25212" y="2942"/>
                  </a:lnTo>
                  <a:lnTo>
                    <a:pt x="24611" y="3062"/>
                  </a:lnTo>
                  <a:lnTo>
                    <a:pt x="25032" y="2942"/>
                  </a:lnTo>
                  <a:lnTo>
                    <a:pt x="25512" y="2822"/>
                  </a:lnTo>
                  <a:lnTo>
                    <a:pt x="26172" y="2761"/>
                  </a:lnTo>
                  <a:lnTo>
                    <a:pt x="25692" y="2701"/>
                  </a:lnTo>
                  <a:lnTo>
                    <a:pt x="25632" y="2641"/>
                  </a:lnTo>
                  <a:lnTo>
                    <a:pt x="25512" y="2641"/>
                  </a:lnTo>
                  <a:lnTo>
                    <a:pt x="25872" y="2581"/>
                  </a:lnTo>
                  <a:lnTo>
                    <a:pt x="26352" y="2641"/>
                  </a:lnTo>
                  <a:lnTo>
                    <a:pt x="26952" y="2701"/>
                  </a:lnTo>
                  <a:lnTo>
                    <a:pt x="26952" y="2701"/>
                  </a:lnTo>
                  <a:lnTo>
                    <a:pt x="26412" y="2461"/>
                  </a:lnTo>
                  <a:lnTo>
                    <a:pt x="25872" y="2341"/>
                  </a:lnTo>
                  <a:lnTo>
                    <a:pt x="25452" y="2341"/>
                  </a:lnTo>
                  <a:lnTo>
                    <a:pt x="25692" y="2281"/>
                  </a:lnTo>
                  <a:lnTo>
                    <a:pt x="26832" y="2161"/>
                  </a:lnTo>
                  <a:lnTo>
                    <a:pt x="27193" y="2161"/>
                  </a:lnTo>
                  <a:lnTo>
                    <a:pt x="27493" y="2221"/>
                  </a:lnTo>
                  <a:lnTo>
                    <a:pt x="27673" y="2281"/>
                  </a:lnTo>
                  <a:lnTo>
                    <a:pt x="27493" y="2161"/>
                  </a:lnTo>
                  <a:lnTo>
                    <a:pt x="27193" y="2041"/>
                  </a:lnTo>
                  <a:lnTo>
                    <a:pt x="26832" y="2041"/>
                  </a:lnTo>
                  <a:lnTo>
                    <a:pt x="25872" y="1981"/>
                  </a:lnTo>
                  <a:lnTo>
                    <a:pt x="26352" y="1801"/>
                  </a:lnTo>
                  <a:lnTo>
                    <a:pt x="27073" y="1801"/>
                  </a:lnTo>
                  <a:lnTo>
                    <a:pt x="27733" y="1861"/>
                  </a:lnTo>
                  <a:lnTo>
                    <a:pt x="28333" y="2041"/>
                  </a:lnTo>
                  <a:lnTo>
                    <a:pt x="28513" y="2101"/>
                  </a:lnTo>
                  <a:lnTo>
                    <a:pt x="28633" y="2161"/>
                  </a:lnTo>
                  <a:lnTo>
                    <a:pt x="28573" y="2101"/>
                  </a:lnTo>
                  <a:lnTo>
                    <a:pt x="28393" y="1981"/>
                  </a:lnTo>
                  <a:lnTo>
                    <a:pt x="27793" y="1741"/>
                  </a:lnTo>
                  <a:lnTo>
                    <a:pt x="27373" y="1621"/>
                  </a:lnTo>
                  <a:lnTo>
                    <a:pt x="27073" y="1501"/>
                  </a:lnTo>
                  <a:lnTo>
                    <a:pt x="27253" y="1441"/>
                  </a:lnTo>
                  <a:lnTo>
                    <a:pt x="27553" y="1561"/>
                  </a:lnTo>
                  <a:lnTo>
                    <a:pt x="28033" y="1681"/>
                  </a:lnTo>
                  <a:lnTo>
                    <a:pt x="28393" y="1801"/>
                  </a:lnTo>
                  <a:lnTo>
                    <a:pt x="28993" y="1921"/>
                  </a:lnTo>
                  <a:lnTo>
                    <a:pt x="29534" y="2161"/>
                  </a:lnTo>
                  <a:lnTo>
                    <a:pt x="29714" y="2281"/>
                  </a:lnTo>
                  <a:lnTo>
                    <a:pt x="29594" y="2101"/>
                  </a:lnTo>
                  <a:lnTo>
                    <a:pt x="29053" y="1801"/>
                  </a:lnTo>
                  <a:lnTo>
                    <a:pt x="28453" y="1501"/>
                  </a:lnTo>
                  <a:lnTo>
                    <a:pt x="28093" y="1381"/>
                  </a:lnTo>
                  <a:lnTo>
                    <a:pt x="27793" y="1321"/>
                  </a:lnTo>
                  <a:lnTo>
                    <a:pt x="28213" y="1321"/>
                  </a:lnTo>
                  <a:lnTo>
                    <a:pt x="28633" y="1381"/>
                  </a:lnTo>
                  <a:lnTo>
                    <a:pt x="29354" y="1501"/>
                  </a:lnTo>
                  <a:lnTo>
                    <a:pt x="30014" y="1741"/>
                  </a:lnTo>
                  <a:lnTo>
                    <a:pt x="30314" y="1801"/>
                  </a:lnTo>
                  <a:lnTo>
                    <a:pt x="30074" y="1681"/>
                  </a:lnTo>
                  <a:lnTo>
                    <a:pt x="29414" y="1381"/>
                  </a:lnTo>
                  <a:lnTo>
                    <a:pt x="28693" y="1081"/>
                  </a:lnTo>
                  <a:lnTo>
                    <a:pt x="28573" y="1081"/>
                  </a:lnTo>
                  <a:lnTo>
                    <a:pt x="28693" y="1021"/>
                  </a:lnTo>
                  <a:lnTo>
                    <a:pt x="29774" y="1021"/>
                  </a:lnTo>
                  <a:lnTo>
                    <a:pt x="30434" y="1081"/>
                  </a:lnTo>
                  <a:lnTo>
                    <a:pt x="30734" y="1141"/>
                  </a:lnTo>
                  <a:lnTo>
                    <a:pt x="31034" y="1261"/>
                  </a:lnTo>
                  <a:lnTo>
                    <a:pt x="31154" y="1381"/>
                  </a:lnTo>
                  <a:lnTo>
                    <a:pt x="31214" y="1381"/>
                  </a:lnTo>
                  <a:lnTo>
                    <a:pt x="31034" y="1201"/>
                  </a:lnTo>
                  <a:lnTo>
                    <a:pt x="30794" y="1081"/>
                  </a:lnTo>
                  <a:lnTo>
                    <a:pt x="30434" y="961"/>
                  </a:lnTo>
                  <a:lnTo>
                    <a:pt x="29954" y="781"/>
                  </a:lnTo>
                  <a:lnTo>
                    <a:pt x="29834" y="781"/>
                  </a:lnTo>
                  <a:lnTo>
                    <a:pt x="29414" y="721"/>
                  </a:lnTo>
                  <a:lnTo>
                    <a:pt x="29233" y="721"/>
                  </a:lnTo>
                  <a:lnTo>
                    <a:pt x="29774" y="541"/>
                  </a:lnTo>
                  <a:lnTo>
                    <a:pt x="30434" y="300"/>
                  </a:lnTo>
                  <a:lnTo>
                    <a:pt x="30614" y="300"/>
                  </a:lnTo>
                  <a:lnTo>
                    <a:pt x="30674" y="240"/>
                  </a:lnTo>
                  <a:lnTo>
                    <a:pt x="30374" y="240"/>
                  </a:lnTo>
                  <a:lnTo>
                    <a:pt x="29714" y="360"/>
                  </a:lnTo>
                  <a:lnTo>
                    <a:pt x="28573" y="601"/>
                  </a:lnTo>
                  <a:lnTo>
                    <a:pt x="28273" y="721"/>
                  </a:lnTo>
                  <a:lnTo>
                    <a:pt x="28033" y="841"/>
                  </a:lnTo>
                  <a:lnTo>
                    <a:pt x="28153" y="721"/>
                  </a:lnTo>
                  <a:lnTo>
                    <a:pt x="28633" y="420"/>
                  </a:lnTo>
                  <a:lnTo>
                    <a:pt x="29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39"/>
          <p:cNvSpPr/>
          <p:nvPr/>
        </p:nvSpPr>
        <p:spPr>
          <a:xfrm>
            <a:off x="1265875" y="3134480"/>
            <a:ext cx="6612300" cy="1151400"/>
          </a:xfrm>
          <a:prstGeom prst="roundRect">
            <a:avLst>
              <a:gd name="adj" fmla="val 50000"/>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9"/>
          <p:cNvSpPr txBox="1">
            <a:spLocks noGrp="1"/>
          </p:cNvSpPr>
          <p:nvPr>
            <p:ph type="title"/>
          </p:nvPr>
        </p:nvSpPr>
        <p:spPr>
          <a:xfrm>
            <a:off x="2986438" y="1810175"/>
            <a:ext cx="315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Student Context</a:t>
            </a:r>
            <a:endParaRPr dirty="0"/>
          </a:p>
        </p:txBody>
      </p:sp>
      <p:sp>
        <p:nvSpPr>
          <p:cNvPr id="709" name="Google Shape;709;p39"/>
          <p:cNvSpPr txBox="1">
            <a:spLocks noGrp="1"/>
          </p:cNvSpPr>
          <p:nvPr>
            <p:ph type="subTitle" idx="1"/>
          </p:nvPr>
        </p:nvSpPr>
        <p:spPr>
          <a:xfrm>
            <a:off x="1765050" y="3243203"/>
            <a:ext cx="5613900" cy="932697"/>
          </a:xfrm>
          <a:prstGeom prst="rect">
            <a:avLst/>
          </a:prstGeom>
        </p:spPr>
        <p:txBody>
          <a:bodyPr spcFirstLastPara="1" wrap="square" lIns="91425" tIns="91425" rIns="91425" bIns="91425" anchor="ctr" anchorCtr="0">
            <a:noAutofit/>
          </a:bodyPr>
          <a:lstStyle/>
          <a:p>
            <a:pPr marL="0" lvl="0" indent="0"/>
            <a:r>
              <a:rPr lang="en-US" sz="2800" dirty="0"/>
              <a:t>Things the student should know</a:t>
            </a:r>
          </a:p>
        </p:txBody>
      </p:sp>
      <p:sp>
        <p:nvSpPr>
          <p:cNvPr id="710" name="Google Shape;710;p39"/>
          <p:cNvSpPr/>
          <p:nvPr/>
        </p:nvSpPr>
        <p:spPr>
          <a:xfrm>
            <a:off x="6537063" y="1346400"/>
            <a:ext cx="1504200" cy="315600"/>
          </a:xfrm>
          <a:prstGeom prst="roundRect">
            <a:avLst>
              <a:gd name="adj" fmla="val 35018"/>
            </a:avLst>
          </a:prstGeom>
          <a:noFill/>
          <a:ln w="1905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9"/>
          <p:cNvSpPr/>
          <p:nvPr/>
        </p:nvSpPr>
        <p:spPr>
          <a:xfrm>
            <a:off x="1088538" y="1346400"/>
            <a:ext cx="1504200" cy="315600"/>
          </a:xfrm>
          <a:prstGeom prst="roundRect">
            <a:avLst>
              <a:gd name="adj" fmla="val 35018"/>
            </a:avLst>
          </a:prstGeom>
          <a:noFill/>
          <a:ln w="1905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535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Student Site</a:t>
            </a:r>
            <a:endParaRPr dirty="0"/>
          </a:p>
        </p:txBody>
      </p:sp>
      <p:sp>
        <p:nvSpPr>
          <p:cNvPr id="276" name="Google Shape;276;p35"/>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5400" b="1" dirty="0">
                <a:hlinkClick r:id="rId3"/>
              </a:rPr>
              <a:t>https://tinyurl.com/</a:t>
            </a:r>
          </a:p>
          <a:p>
            <a:pPr marL="0" lvl="0" indent="0" algn="ctr" rtl="0">
              <a:spcBef>
                <a:spcPts val="0"/>
              </a:spcBef>
              <a:spcAft>
                <a:spcPts val="0"/>
              </a:spcAft>
              <a:buNone/>
            </a:pPr>
            <a:r>
              <a:rPr lang="en-US" sz="7200" b="1" dirty="0">
                <a:hlinkClick r:id="rId3"/>
              </a:rPr>
              <a:t>hackhyland2023</a:t>
            </a:r>
            <a:endParaRPr sz="7200" b="1" dirty="0"/>
          </a:p>
        </p:txBody>
      </p:sp>
    </p:spTree>
    <p:extLst>
      <p:ext uri="{BB962C8B-B14F-4D97-AF65-F5344CB8AC3E}">
        <p14:creationId xmlns:p14="http://schemas.microsoft.com/office/powerpoint/2010/main" val="15446618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52"/>
          <p:cNvSpPr/>
          <p:nvPr/>
        </p:nvSpPr>
        <p:spPr>
          <a:xfrm>
            <a:off x="1558490" y="1647363"/>
            <a:ext cx="1048200" cy="1048200"/>
          </a:xfrm>
          <a:prstGeom prst="roundRect">
            <a:avLst>
              <a:gd name="adj" fmla="val 35018"/>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New This Year: Tracks!</a:t>
            </a:r>
            <a:endParaRPr dirty="0"/>
          </a:p>
        </p:txBody>
      </p:sp>
      <p:sp>
        <p:nvSpPr>
          <p:cNvPr id="1777" name="Google Shape;1777;p52"/>
          <p:cNvSpPr txBox="1">
            <a:spLocks noGrp="1"/>
          </p:cNvSpPr>
          <p:nvPr>
            <p:ph type="title" idx="2"/>
          </p:nvPr>
        </p:nvSpPr>
        <p:spPr>
          <a:xfrm>
            <a:off x="954302" y="2797501"/>
            <a:ext cx="2256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Explorer</a:t>
            </a:r>
            <a:endParaRPr dirty="0"/>
          </a:p>
        </p:txBody>
      </p:sp>
      <p:sp>
        <p:nvSpPr>
          <p:cNvPr id="1778" name="Google Shape;1778;p52"/>
          <p:cNvSpPr txBox="1">
            <a:spLocks noGrp="1"/>
          </p:cNvSpPr>
          <p:nvPr>
            <p:ph type="subTitle" idx="1"/>
          </p:nvPr>
        </p:nvSpPr>
        <p:spPr>
          <a:xfrm>
            <a:off x="954300" y="3325201"/>
            <a:ext cx="2256600" cy="137327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i="1" dirty="0"/>
              <a:t>For students who are just beginning their voyage into the world of software development</a:t>
            </a:r>
            <a:endParaRPr i="1" dirty="0"/>
          </a:p>
        </p:txBody>
      </p:sp>
      <p:sp>
        <p:nvSpPr>
          <p:cNvPr id="1779" name="Google Shape;1779;p52"/>
          <p:cNvSpPr txBox="1">
            <a:spLocks noGrp="1"/>
          </p:cNvSpPr>
          <p:nvPr>
            <p:ph type="title" idx="3"/>
          </p:nvPr>
        </p:nvSpPr>
        <p:spPr>
          <a:xfrm>
            <a:off x="3443702" y="2797501"/>
            <a:ext cx="2256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Artisan</a:t>
            </a:r>
            <a:endParaRPr dirty="0"/>
          </a:p>
        </p:txBody>
      </p:sp>
      <p:sp>
        <p:nvSpPr>
          <p:cNvPr id="1781" name="Google Shape;1781;p52"/>
          <p:cNvSpPr txBox="1">
            <a:spLocks noGrp="1"/>
          </p:cNvSpPr>
          <p:nvPr>
            <p:ph type="title" idx="5"/>
          </p:nvPr>
        </p:nvSpPr>
        <p:spPr>
          <a:xfrm>
            <a:off x="5933110" y="2797501"/>
            <a:ext cx="2256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Scientist</a:t>
            </a:r>
            <a:endParaRPr dirty="0"/>
          </a:p>
        </p:txBody>
      </p:sp>
      <p:sp>
        <p:nvSpPr>
          <p:cNvPr id="1820" name="Google Shape;1820;p52"/>
          <p:cNvSpPr/>
          <p:nvPr/>
        </p:nvSpPr>
        <p:spPr>
          <a:xfrm>
            <a:off x="4047890" y="1647363"/>
            <a:ext cx="1048200" cy="1048200"/>
          </a:xfrm>
          <a:prstGeom prst="roundRect">
            <a:avLst>
              <a:gd name="adj" fmla="val 35018"/>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2"/>
          <p:cNvSpPr/>
          <p:nvPr/>
        </p:nvSpPr>
        <p:spPr>
          <a:xfrm>
            <a:off x="6537290" y="1647363"/>
            <a:ext cx="1048200" cy="1048200"/>
          </a:xfrm>
          <a:prstGeom prst="roundRect">
            <a:avLst>
              <a:gd name="adj" fmla="val 35018"/>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82BB4C18-363B-4A46-B2FD-6BF9C45D637E}"/>
              </a:ext>
            </a:extLst>
          </p:cNvPr>
          <p:cNvSpPr txBox="1"/>
          <p:nvPr/>
        </p:nvSpPr>
        <p:spPr>
          <a:xfrm>
            <a:off x="1620764" y="1802131"/>
            <a:ext cx="923651" cy="738664"/>
          </a:xfrm>
          <a:prstGeom prst="rect">
            <a:avLst/>
          </a:prstGeom>
          <a:noFill/>
        </p:spPr>
        <p:txBody>
          <a:bodyPr wrap="none" rtlCol="0">
            <a:spAutoFit/>
          </a:bodyPr>
          <a:lstStyle/>
          <a:p>
            <a:r>
              <a:rPr lang="en-US" sz="4200" dirty="0"/>
              <a:t>🚀</a:t>
            </a:r>
          </a:p>
        </p:txBody>
      </p:sp>
      <p:sp>
        <p:nvSpPr>
          <p:cNvPr id="62" name="TextBox 61">
            <a:extLst>
              <a:ext uri="{FF2B5EF4-FFF2-40B4-BE49-F238E27FC236}">
                <a16:creationId xmlns:a16="http://schemas.microsoft.com/office/drawing/2014/main" id="{9E0C5C61-F75B-48FD-A50A-5F51FB072514}"/>
              </a:ext>
            </a:extLst>
          </p:cNvPr>
          <p:cNvSpPr txBox="1"/>
          <p:nvPr/>
        </p:nvSpPr>
        <p:spPr>
          <a:xfrm>
            <a:off x="4161269" y="1802131"/>
            <a:ext cx="923651" cy="738664"/>
          </a:xfrm>
          <a:prstGeom prst="rect">
            <a:avLst/>
          </a:prstGeom>
          <a:noFill/>
        </p:spPr>
        <p:txBody>
          <a:bodyPr wrap="none" rtlCol="0">
            <a:spAutoFit/>
          </a:bodyPr>
          <a:lstStyle/>
          <a:p>
            <a:r>
              <a:rPr lang="en-US" sz="4200" dirty="0"/>
              <a:t>🖌</a:t>
            </a:r>
          </a:p>
        </p:txBody>
      </p:sp>
      <p:sp>
        <p:nvSpPr>
          <p:cNvPr id="63" name="TextBox 62">
            <a:extLst>
              <a:ext uri="{FF2B5EF4-FFF2-40B4-BE49-F238E27FC236}">
                <a16:creationId xmlns:a16="http://schemas.microsoft.com/office/drawing/2014/main" id="{E1704E00-50CF-4429-9F3A-749D365B6E95}"/>
              </a:ext>
            </a:extLst>
          </p:cNvPr>
          <p:cNvSpPr txBox="1"/>
          <p:nvPr/>
        </p:nvSpPr>
        <p:spPr>
          <a:xfrm>
            <a:off x="6590949" y="1802131"/>
            <a:ext cx="923651" cy="738664"/>
          </a:xfrm>
          <a:prstGeom prst="rect">
            <a:avLst/>
          </a:prstGeom>
          <a:noFill/>
        </p:spPr>
        <p:txBody>
          <a:bodyPr wrap="none" rtlCol="0">
            <a:spAutoFit/>
          </a:bodyPr>
          <a:lstStyle/>
          <a:p>
            <a:r>
              <a:rPr lang="en-US" sz="4200" dirty="0"/>
              <a:t>🧪</a:t>
            </a:r>
          </a:p>
        </p:txBody>
      </p:sp>
      <p:sp>
        <p:nvSpPr>
          <p:cNvPr id="68" name="Google Shape;1778;p52">
            <a:extLst>
              <a:ext uri="{FF2B5EF4-FFF2-40B4-BE49-F238E27FC236}">
                <a16:creationId xmlns:a16="http://schemas.microsoft.com/office/drawing/2014/main" id="{ADE0DE6F-8ECA-4A8F-8636-0BA8B9738585}"/>
              </a:ext>
            </a:extLst>
          </p:cNvPr>
          <p:cNvSpPr txBox="1">
            <a:spLocks/>
          </p:cNvSpPr>
          <p:nvPr/>
        </p:nvSpPr>
        <p:spPr>
          <a:xfrm>
            <a:off x="3443702" y="3325202"/>
            <a:ext cx="2256600" cy="1322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1pPr>
            <a:lvl2pPr marL="914400" marR="0" lvl="1" indent="-317500" algn="ctr" rtl="0">
              <a:lnSpc>
                <a:spcPct val="100000"/>
              </a:lnSpc>
              <a:spcBef>
                <a:spcPts val="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2pPr>
            <a:lvl3pPr marL="1371600" marR="0" lvl="2" indent="-317500" algn="ctr" rtl="0">
              <a:lnSpc>
                <a:spcPct val="100000"/>
              </a:lnSpc>
              <a:spcBef>
                <a:spcPts val="160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3pPr>
            <a:lvl4pPr marL="1828800" marR="0" lvl="3" indent="-317500" algn="ctr" rtl="0">
              <a:lnSpc>
                <a:spcPct val="100000"/>
              </a:lnSpc>
              <a:spcBef>
                <a:spcPts val="160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4pPr>
            <a:lvl5pPr marL="2286000" marR="0" lvl="4" indent="-317500" algn="ctr" rtl="0">
              <a:lnSpc>
                <a:spcPct val="100000"/>
              </a:lnSpc>
              <a:spcBef>
                <a:spcPts val="160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5pPr>
            <a:lvl6pPr marL="2743200" marR="0" lvl="5" indent="-317500" algn="ctr" rtl="0">
              <a:lnSpc>
                <a:spcPct val="100000"/>
              </a:lnSpc>
              <a:spcBef>
                <a:spcPts val="160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6pPr>
            <a:lvl7pPr marL="3200400" marR="0" lvl="6" indent="-317500" algn="ctr" rtl="0">
              <a:lnSpc>
                <a:spcPct val="100000"/>
              </a:lnSpc>
              <a:spcBef>
                <a:spcPts val="160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7pPr>
            <a:lvl8pPr marL="3657600" marR="0" lvl="7" indent="-317500" algn="ctr" rtl="0">
              <a:lnSpc>
                <a:spcPct val="100000"/>
              </a:lnSpc>
              <a:spcBef>
                <a:spcPts val="160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8pPr>
            <a:lvl9pPr marL="4114800" marR="0" lvl="8" indent="-317500" algn="ctr" rtl="0">
              <a:lnSpc>
                <a:spcPct val="100000"/>
              </a:lnSpc>
              <a:spcBef>
                <a:spcPts val="1600"/>
              </a:spcBef>
              <a:spcAft>
                <a:spcPts val="1600"/>
              </a:spcAft>
              <a:buClr>
                <a:schemeClr val="lt2"/>
              </a:buClr>
              <a:buSzPts val="1400"/>
              <a:buFont typeface="Exo 2"/>
              <a:buNone/>
              <a:defRPr sz="1400" b="0" i="0" u="none" strike="noStrike" cap="none">
                <a:solidFill>
                  <a:schemeClr val="lt2"/>
                </a:solidFill>
                <a:latin typeface="Exo 2"/>
                <a:ea typeface="Exo 2"/>
                <a:cs typeface="Exo 2"/>
                <a:sym typeface="Exo 2"/>
              </a:defRPr>
            </a:lvl9pPr>
          </a:lstStyle>
          <a:p>
            <a:pPr marL="0" indent="0"/>
            <a:r>
              <a:rPr lang="en-US" i="1" dirty="0"/>
              <a:t>For students with some programming experience who are interested in the creative aspects of development</a:t>
            </a:r>
          </a:p>
        </p:txBody>
      </p:sp>
      <p:sp>
        <p:nvSpPr>
          <p:cNvPr id="69" name="Google Shape;1778;p52">
            <a:extLst>
              <a:ext uri="{FF2B5EF4-FFF2-40B4-BE49-F238E27FC236}">
                <a16:creationId xmlns:a16="http://schemas.microsoft.com/office/drawing/2014/main" id="{00B3509F-0EBD-4745-A3BD-2171A3412D4B}"/>
              </a:ext>
            </a:extLst>
          </p:cNvPr>
          <p:cNvSpPr txBox="1">
            <a:spLocks/>
          </p:cNvSpPr>
          <p:nvPr/>
        </p:nvSpPr>
        <p:spPr>
          <a:xfrm>
            <a:off x="5933102" y="3325202"/>
            <a:ext cx="2256600" cy="1322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1pPr>
            <a:lvl2pPr marL="914400" marR="0" lvl="1" indent="-317500" algn="ctr" rtl="0">
              <a:lnSpc>
                <a:spcPct val="100000"/>
              </a:lnSpc>
              <a:spcBef>
                <a:spcPts val="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2pPr>
            <a:lvl3pPr marL="1371600" marR="0" lvl="2" indent="-317500" algn="ctr" rtl="0">
              <a:lnSpc>
                <a:spcPct val="100000"/>
              </a:lnSpc>
              <a:spcBef>
                <a:spcPts val="160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3pPr>
            <a:lvl4pPr marL="1828800" marR="0" lvl="3" indent="-317500" algn="ctr" rtl="0">
              <a:lnSpc>
                <a:spcPct val="100000"/>
              </a:lnSpc>
              <a:spcBef>
                <a:spcPts val="160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4pPr>
            <a:lvl5pPr marL="2286000" marR="0" lvl="4" indent="-317500" algn="ctr" rtl="0">
              <a:lnSpc>
                <a:spcPct val="100000"/>
              </a:lnSpc>
              <a:spcBef>
                <a:spcPts val="160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5pPr>
            <a:lvl6pPr marL="2743200" marR="0" lvl="5" indent="-317500" algn="ctr" rtl="0">
              <a:lnSpc>
                <a:spcPct val="100000"/>
              </a:lnSpc>
              <a:spcBef>
                <a:spcPts val="160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6pPr>
            <a:lvl7pPr marL="3200400" marR="0" lvl="6" indent="-317500" algn="ctr" rtl="0">
              <a:lnSpc>
                <a:spcPct val="100000"/>
              </a:lnSpc>
              <a:spcBef>
                <a:spcPts val="160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7pPr>
            <a:lvl8pPr marL="3657600" marR="0" lvl="7" indent="-317500" algn="ctr" rtl="0">
              <a:lnSpc>
                <a:spcPct val="100000"/>
              </a:lnSpc>
              <a:spcBef>
                <a:spcPts val="160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8pPr>
            <a:lvl9pPr marL="4114800" marR="0" lvl="8" indent="-317500" algn="ctr" rtl="0">
              <a:lnSpc>
                <a:spcPct val="100000"/>
              </a:lnSpc>
              <a:spcBef>
                <a:spcPts val="1600"/>
              </a:spcBef>
              <a:spcAft>
                <a:spcPts val="1600"/>
              </a:spcAft>
              <a:buClr>
                <a:schemeClr val="lt2"/>
              </a:buClr>
              <a:buSzPts val="1400"/>
              <a:buFont typeface="Exo 2"/>
              <a:buNone/>
              <a:defRPr sz="1400" b="0" i="0" u="none" strike="noStrike" cap="none">
                <a:solidFill>
                  <a:schemeClr val="lt2"/>
                </a:solidFill>
                <a:latin typeface="Exo 2"/>
                <a:ea typeface="Exo 2"/>
                <a:cs typeface="Exo 2"/>
                <a:sym typeface="Exo 2"/>
              </a:defRPr>
            </a:lvl9pPr>
          </a:lstStyle>
          <a:p>
            <a:pPr marL="0" indent="0"/>
            <a:r>
              <a:rPr lang="en-US" i="1" dirty="0"/>
              <a:t>For students who love the technical details of projects and have significant programming experience</a:t>
            </a:r>
          </a:p>
        </p:txBody>
      </p:sp>
      <p:sp>
        <p:nvSpPr>
          <p:cNvPr id="15" name="Google Shape;1778;p52">
            <a:extLst>
              <a:ext uri="{FF2B5EF4-FFF2-40B4-BE49-F238E27FC236}">
                <a16:creationId xmlns:a16="http://schemas.microsoft.com/office/drawing/2014/main" id="{1B9CEDE2-AFD7-44A8-8CFA-4C81361E5EF3}"/>
              </a:ext>
            </a:extLst>
          </p:cNvPr>
          <p:cNvSpPr txBox="1">
            <a:spLocks/>
          </p:cNvSpPr>
          <p:nvPr/>
        </p:nvSpPr>
        <p:spPr>
          <a:xfrm>
            <a:off x="0" y="4698474"/>
            <a:ext cx="9144000" cy="3755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1pPr>
            <a:lvl2pPr marL="914400" marR="0" lvl="1" indent="-317500" algn="ctr" rtl="0">
              <a:lnSpc>
                <a:spcPct val="100000"/>
              </a:lnSpc>
              <a:spcBef>
                <a:spcPts val="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2pPr>
            <a:lvl3pPr marL="1371600" marR="0" lvl="2" indent="-317500" algn="ctr" rtl="0">
              <a:lnSpc>
                <a:spcPct val="100000"/>
              </a:lnSpc>
              <a:spcBef>
                <a:spcPts val="160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3pPr>
            <a:lvl4pPr marL="1828800" marR="0" lvl="3" indent="-317500" algn="ctr" rtl="0">
              <a:lnSpc>
                <a:spcPct val="100000"/>
              </a:lnSpc>
              <a:spcBef>
                <a:spcPts val="160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4pPr>
            <a:lvl5pPr marL="2286000" marR="0" lvl="4" indent="-317500" algn="ctr" rtl="0">
              <a:lnSpc>
                <a:spcPct val="100000"/>
              </a:lnSpc>
              <a:spcBef>
                <a:spcPts val="160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5pPr>
            <a:lvl6pPr marL="2743200" marR="0" lvl="5" indent="-317500" algn="ctr" rtl="0">
              <a:lnSpc>
                <a:spcPct val="100000"/>
              </a:lnSpc>
              <a:spcBef>
                <a:spcPts val="160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6pPr>
            <a:lvl7pPr marL="3200400" marR="0" lvl="6" indent="-317500" algn="ctr" rtl="0">
              <a:lnSpc>
                <a:spcPct val="100000"/>
              </a:lnSpc>
              <a:spcBef>
                <a:spcPts val="160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7pPr>
            <a:lvl8pPr marL="3657600" marR="0" lvl="7" indent="-317500" algn="ctr" rtl="0">
              <a:lnSpc>
                <a:spcPct val="100000"/>
              </a:lnSpc>
              <a:spcBef>
                <a:spcPts val="160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8pPr>
            <a:lvl9pPr marL="4114800" marR="0" lvl="8" indent="-317500" algn="ctr" rtl="0">
              <a:lnSpc>
                <a:spcPct val="100000"/>
              </a:lnSpc>
              <a:spcBef>
                <a:spcPts val="1600"/>
              </a:spcBef>
              <a:spcAft>
                <a:spcPts val="1600"/>
              </a:spcAft>
              <a:buClr>
                <a:schemeClr val="lt2"/>
              </a:buClr>
              <a:buSzPts val="1400"/>
              <a:buFont typeface="Exo 2"/>
              <a:buNone/>
              <a:defRPr sz="1400" b="0" i="0" u="none" strike="noStrike" cap="none">
                <a:solidFill>
                  <a:schemeClr val="lt2"/>
                </a:solidFill>
                <a:latin typeface="Exo 2"/>
                <a:ea typeface="Exo 2"/>
                <a:cs typeface="Exo 2"/>
                <a:sym typeface="Exo 2"/>
              </a:defRPr>
            </a:lvl9pPr>
          </a:lstStyle>
          <a:p>
            <a:pPr marL="0" indent="0"/>
            <a:r>
              <a:rPr lang="en-US" i="1" dirty="0">
                <a:solidFill>
                  <a:schemeClr val="bg1"/>
                </a:solidFill>
              </a:rPr>
              <a:t>Students will select tracks when they submit their team roster on the first night</a:t>
            </a:r>
          </a:p>
        </p:txBody>
      </p:sp>
    </p:spTree>
    <p:extLst>
      <p:ext uri="{BB962C8B-B14F-4D97-AF65-F5344CB8AC3E}">
        <p14:creationId xmlns:p14="http://schemas.microsoft.com/office/powerpoint/2010/main" val="1647350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Competiton Rules</a:t>
            </a:r>
            <a:endParaRPr dirty="0"/>
          </a:p>
        </p:txBody>
      </p:sp>
      <p:sp>
        <p:nvSpPr>
          <p:cNvPr id="717" name="Google Shape;717;p40"/>
          <p:cNvSpPr txBox="1">
            <a:spLocks noGrp="1"/>
          </p:cNvSpPr>
          <p:nvPr>
            <p:ph type="title" idx="2"/>
          </p:nvPr>
        </p:nvSpPr>
        <p:spPr>
          <a:xfrm>
            <a:off x="1113138" y="3018175"/>
            <a:ext cx="1832400" cy="558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Fresh Code</a:t>
            </a:r>
            <a:endParaRPr dirty="0"/>
          </a:p>
        </p:txBody>
      </p:sp>
      <p:sp>
        <p:nvSpPr>
          <p:cNvPr id="718" name="Google Shape;718;p40"/>
          <p:cNvSpPr txBox="1">
            <a:spLocks noGrp="1"/>
          </p:cNvSpPr>
          <p:nvPr>
            <p:ph type="title" idx="3"/>
          </p:nvPr>
        </p:nvSpPr>
        <p:spPr>
          <a:xfrm>
            <a:off x="6198463" y="3018175"/>
            <a:ext cx="1832400"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Ownership</a:t>
            </a:r>
            <a:endParaRPr dirty="0"/>
          </a:p>
        </p:txBody>
      </p:sp>
      <p:sp>
        <p:nvSpPr>
          <p:cNvPr id="719" name="Google Shape;719;p40"/>
          <p:cNvSpPr txBox="1">
            <a:spLocks noGrp="1"/>
          </p:cNvSpPr>
          <p:nvPr>
            <p:ph type="subTitle" idx="1"/>
          </p:nvPr>
        </p:nvSpPr>
        <p:spPr>
          <a:xfrm>
            <a:off x="6198352" y="3372814"/>
            <a:ext cx="2380046" cy="82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Teams have full ownership of projects created during the Hackathon</a:t>
            </a:r>
            <a:endParaRPr dirty="0"/>
          </a:p>
        </p:txBody>
      </p:sp>
      <p:sp>
        <p:nvSpPr>
          <p:cNvPr id="720" name="Google Shape;720;p40"/>
          <p:cNvSpPr txBox="1">
            <a:spLocks noGrp="1"/>
          </p:cNvSpPr>
          <p:nvPr>
            <p:ph type="subTitle" idx="4"/>
          </p:nvPr>
        </p:nvSpPr>
        <p:spPr>
          <a:xfrm>
            <a:off x="0" y="3346482"/>
            <a:ext cx="2945650" cy="829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Only work created during the Hackathon is allowed to be included in projects</a:t>
            </a:r>
          </a:p>
        </p:txBody>
      </p:sp>
      <p:sp>
        <p:nvSpPr>
          <p:cNvPr id="721" name="Google Shape;721;p40"/>
          <p:cNvSpPr/>
          <p:nvPr/>
        </p:nvSpPr>
        <p:spPr>
          <a:xfrm>
            <a:off x="3202640" y="3018175"/>
            <a:ext cx="1048200" cy="1048200"/>
          </a:xfrm>
          <a:prstGeom prst="roundRect">
            <a:avLst>
              <a:gd name="adj" fmla="val 35018"/>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4882715" y="3018175"/>
            <a:ext cx="1048200" cy="1048200"/>
          </a:xfrm>
          <a:prstGeom prst="roundRect">
            <a:avLst>
              <a:gd name="adj" fmla="val 35018"/>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0"/>
          <p:cNvSpPr/>
          <p:nvPr/>
        </p:nvSpPr>
        <p:spPr>
          <a:xfrm>
            <a:off x="2769850" y="1493850"/>
            <a:ext cx="3604200" cy="841200"/>
          </a:xfrm>
          <a:prstGeom prst="roundRect">
            <a:avLst>
              <a:gd name="adj" fmla="val 45845"/>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0"/>
          <p:cNvSpPr txBox="1">
            <a:spLocks noGrp="1"/>
          </p:cNvSpPr>
          <p:nvPr>
            <p:ph type="subTitle" idx="1"/>
          </p:nvPr>
        </p:nvSpPr>
        <p:spPr>
          <a:xfrm>
            <a:off x="3082600" y="1601100"/>
            <a:ext cx="2978700" cy="62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Teams can have up to </a:t>
            </a:r>
            <a:r>
              <a:rPr lang="en" b="1" u="sng" dirty="0"/>
              <a:t>5</a:t>
            </a:r>
            <a:r>
              <a:rPr lang="en" dirty="0"/>
              <a:t> students</a:t>
            </a:r>
            <a:endParaRPr dirty="0"/>
          </a:p>
        </p:txBody>
      </p:sp>
      <p:cxnSp>
        <p:nvCxnSpPr>
          <p:cNvPr id="736" name="Google Shape;736;p40"/>
          <p:cNvCxnSpPr>
            <a:stCxn id="734" idx="2"/>
            <a:endCxn id="721" idx="0"/>
          </p:cNvCxnSpPr>
          <p:nvPr/>
        </p:nvCxnSpPr>
        <p:spPr>
          <a:xfrm rot="5400000">
            <a:off x="3807850" y="2254050"/>
            <a:ext cx="683100" cy="845100"/>
          </a:xfrm>
          <a:prstGeom prst="bentConnector3">
            <a:avLst>
              <a:gd name="adj1" fmla="val 50002"/>
            </a:avLst>
          </a:prstGeom>
          <a:noFill/>
          <a:ln w="19050" cap="flat" cmpd="sng">
            <a:solidFill>
              <a:schemeClr val="lt1"/>
            </a:solidFill>
            <a:prstDash val="solid"/>
            <a:round/>
            <a:headEnd type="none" w="med" len="med"/>
            <a:tailEnd type="none" w="med" len="med"/>
          </a:ln>
        </p:spPr>
      </p:cxnSp>
      <p:cxnSp>
        <p:nvCxnSpPr>
          <p:cNvPr id="737" name="Google Shape;737;p40"/>
          <p:cNvCxnSpPr>
            <a:stCxn id="734" idx="2"/>
            <a:endCxn id="722" idx="0"/>
          </p:cNvCxnSpPr>
          <p:nvPr/>
        </p:nvCxnSpPr>
        <p:spPr>
          <a:xfrm rot="-5400000" flipH="1">
            <a:off x="4647850" y="2259150"/>
            <a:ext cx="683100" cy="834900"/>
          </a:xfrm>
          <a:prstGeom prst="bentConnector3">
            <a:avLst>
              <a:gd name="adj1" fmla="val 50002"/>
            </a:avLst>
          </a:prstGeom>
          <a:noFill/>
          <a:ln w="19050" cap="flat" cmpd="sng">
            <a:solidFill>
              <a:schemeClr val="lt1"/>
            </a:solidFill>
            <a:prstDash val="solid"/>
            <a:round/>
            <a:headEnd type="none" w="med" len="med"/>
            <a:tailEnd type="none" w="med" len="med"/>
          </a:ln>
        </p:spPr>
      </p:cxnSp>
      <p:grpSp>
        <p:nvGrpSpPr>
          <p:cNvPr id="24" name="Google Shape;7666;p76">
            <a:extLst>
              <a:ext uri="{FF2B5EF4-FFF2-40B4-BE49-F238E27FC236}">
                <a16:creationId xmlns:a16="http://schemas.microsoft.com/office/drawing/2014/main" id="{92B9352E-D64B-4FE8-A799-2355C5AE1F05}"/>
              </a:ext>
            </a:extLst>
          </p:cNvPr>
          <p:cNvGrpSpPr/>
          <p:nvPr/>
        </p:nvGrpSpPr>
        <p:grpSpPr>
          <a:xfrm>
            <a:off x="3417199" y="3262983"/>
            <a:ext cx="619302" cy="619302"/>
            <a:chOff x="3271200" y="1435075"/>
            <a:chExt cx="481825" cy="481825"/>
          </a:xfrm>
          <a:solidFill>
            <a:schemeClr val="bg1"/>
          </a:solidFill>
        </p:grpSpPr>
        <p:sp>
          <p:nvSpPr>
            <p:cNvPr id="25" name="Google Shape;7667;p76">
              <a:extLst>
                <a:ext uri="{FF2B5EF4-FFF2-40B4-BE49-F238E27FC236}">
                  <a16:creationId xmlns:a16="http://schemas.microsoft.com/office/drawing/2014/main" id="{3A2157AE-2408-4C07-8D05-BC07A4DBAD38}"/>
                </a:ext>
              </a:extLst>
            </p:cNvPr>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7668;p76">
              <a:extLst>
                <a:ext uri="{FF2B5EF4-FFF2-40B4-BE49-F238E27FC236}">
                  <a16:creationId xmlns:a16="http://schemas.microsoft.com/office/drawing/2014/main" id="{B8FD4D1D-C19C-443A-A851-5CDF2467E201}"/>
                </a:ext>
              </a:extLst>
            </p:cNvPr>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7" name="Google Shape;7762;p76">
            <a:extLst>
              <a:ext uri="{FF2B5EF4-FFF2-40B4-BE49-F238E27FC236}">
                <a16:creationId xmlns:a16="http://schemas.microsoft.com/office/drawing/2014/main" id="{F758EA32-2626-45A0-844F-B604B0A03D21}"/>
              </a:ext>
            </a:extLst>
          </p:cNvPr>
          <p:cNvGrpSpPr/>
          <p:nvPr/>
        </p:nvGrpSpPr>
        <p:grpSpPr>
          <a:xfrm>
            <a:off x="5129887" y="3255240"/>
            <a:ext cx="623199" cy="574069"/>
            <a:chOff x="2682350" y="2643425"/>
            <a:chExt cx="473775" cy="436425"/>
          </a:xfrm>
          <a:solidFill>
            <a:schemeClr val="bg1"/>
          </a:solidFill>
        </p:grpSpPr>
        <p:sp>
          <p:nvSpPr>
            <p:cNvPr id="28" name="Google Shape;7763;p76">
              <a:extLst>
                <a:ext uri="{FF2B5EF4-FFF2-40B4-BE49-F238E27FC236}">
                  <a16:creationId xmlns:a16="http://schemas.microsoft.com/office/drawing/2014/main" id="{907CBD45-23C5-48CA-BE57-B26CC96DAD58}"/>
                </a:ext>
              </a:extLst>
            </p:cNvPr>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7764;p76">
              <a:extLst>
                <a:ext uri="{FF2B5EF4-FFF2-40B4-BE49-F238E27FC236}">
                  <a16:creationId xmlns:a16="http://schemas.microsoft.com/office/drawing/2014/main" id="{3F5D338D-0E69-4496-87E0-BE6045694036}"/>
                </a:ext>
              </a:extLst>
            </p:cNvPr>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7765;p76">
              <a:extLst>
                <a:ext uri="{FF2B5EF4-FFF2-40B4-BE49-F238E27FC236}">
                  <a16:creationId xmlns:a16="http://schemas.microsoft.com/office/drawing/2014/main" id="{C688EE8B-67FC-4A38-8DD8-C94669995522}"/>
                </a:ext>
              </a:extLst>
            </p:cNvPr>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7766;p76">
              <a:extLst>
                <a:ext uri="{FF2B5EF4-FFF2-40B4-BE49-F238E27FC236}">
                  <a16:creationId xmlns:a16="http://schemas.microsoft.com/office/drawing/2014/main" id="{777F85EE-2DD7-4E0F-B921-63218BDF5A9D}"/>
                </a:ext>
              </a:extLst>
            </p:cNvPr>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 name="Google Shape;7767;p76">
              <a:extLst>
                <a:ext uri="{FF2B5EF4-FFF2-40B4-BE49-F238E27FC236}">
                  <a16:creationId xmlns:a16="http://schemas.microsoft.com/office/drawing/2014/main" id="{1C8B6D72-19D6-4F08-940E-A7E73E351EDF}"/>
                </a:ext>
              </a:extLst>
            </p:cNvPr>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 name="Google Shape;7768;p76">
              <a:extLst>
                <a:ext uri="{FF2B5EF4-FFF2-40B4-BE49-F238E27FC236}">
                  <a16:creationId xmlns:a16="http://schemas.microsoft.com/office/drawing/2014/main" id="{FACB6B65-EED1-485F-9B44-46063B502389}"/>
                </a:ext>
              </a:extLst>
            </p:cNvPr>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7769;p76">
              <a:extLst>
                <a:ext uri="{FF2B5EF4-FFF2-40B4-BE49-F238E27FC236}">
                  <a16:creationId xmlns:a16="http://schemas.microsoft.com/office/drawing/2014/main" id="{61BDBC02-37A0-41EE-97A4-EA8CFF9481FB}"/>
                </a:ext>
              </a:extLst>
            </p:cNvPr>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Judging Process</a:t>
            </a:r>
            <a:endParaRPr dirty="0"/>
          </a:p>
        </p:txBody>
      </p:sp>
      <p:sp>
        <p:nvSpPr>
          <p:cNvPr id="276" name="Google Shape;276;p35"/>
          <p:cNvSpPr txBox="1">
            <a:spLocks noGrp="1"/>
          </p:cNvSpPr>
          <p:nvPr>
            <p:ph type="body" idx="1"/>
          </p:nvPr>
        </p:nvSpPr>
        <p:spPr>
          <a:xfrm>
            <a:off x="720000" y="1215752"/>
            <a:ext cx="6318109"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u="sng" dirty="0"/>
              <a:t>Entry Round</a:t>
            </a:r>
          </a:p>
          <a:p>
            <a:pPr marL="171450" lvl="0" indent="-171450" algn="l" rtl="0">
              <a:spcBef>
                <a:spcPts val="0"/>
              </a:spcBef>
              <a:spcAft>
                <a:spcPts val="0"/>
              </a:spcAft>
              <a:buFont typeface="Arial" panose="020B0604020202020204" pitchFamily="34" charset="0"/>
              <a:buChar char="•"/>
            </a:pPr>
            <a:r>
              <a:rPr lang="en-US" sz="1400" dirty="0"/>
              <a:t>Mentors should help teams prepare their entry round submissions</a:t>
            </a:r>
          </a:p>
          <a:p>
            <a:pPr marL="171450" lvl="0" indent="-171450" algn="l" rtl="0">
              <a:spcBef>
                <a:spcPts val="0"/>
              </a:spcBef>
              <a:spcAft>
                <a:spcPts val="0"/>
              </a:spcAft>
              <a:buFont typeface="Arial" panose="020B0604020202020204" pitchFamily="34" charset="0"/>
              <a:buChar char="•"/>
            </a:pPr>
            <a:r>
              <a:rPr lang="en-US" sz="1400" dirty="0"/>
              <a:t>Resources available to help students record presentations</a:t>
            </a:r>
          </a:p>
          <a:p>
            <a:pPr marL="171450" lvl="0" indent="-171450" algn="l" rtl="0">
              <a:spcBef>
                <a:spcPts val="0"/>
              </a:spcBef>
              <a:spcAft>
                <a:spcPts val="0"/>
              </a:spcAft>
              <a:buFont typeface="Arial" panose="020B0604020202020204" pitchFamily="34" charset="0"/>
              <a:buChar char="•"/>
            </a:pPr>
            <a:r>
              <a:rPr lang="en-US" sz="1400" dirty="0"/>
              <a:t>Videos (2-3min) due by </a:t>
            </a:r>
            <a:r>
              <a:rPr lang="en-US" sz="1400" b="1" dirty="0"/>
              <a:t>1pm ET on Sunday</a:t>
            </a:r>
          </a:p>
          <a:p>
            <a:pPr marL="171450" lvl="0" indent="-171450" algn="l" rtl="0">
              <a:spcBef>
                <a:spcPts val="0"/>
              </a:spcBef>
              <a:spcAft>
                <a:spcPts val="0"/>
              </a:spcAft>
              <a:buFont typeface="Arial" panose="020B0604020202020204" pitchFamily="34" charset="0"/>
              <a:buChar char="•"/>
            </a:pPr>
            <a:r>
              <a:rPr lang="en-US" sz="1400" dirty="0"/>
              <a:t>Volunteer judges will fill out rubrics and calculate total scores</a:t>
            </a:r>
          </a:p>
          <a:p>
            <a:pPr marL="171450" lvl="0" indent="-171450" algn="l" rtl="0">
              <a:spcBef>
                <a:spcPts val="0"/>
              </a:spcBef>
              <a:spcAft>
                <a:spcPts val="0"/>
              </a:spcAft>
              <a:buFont typeface="Arial" panose="020B0604020202020204" pitchFamily="34" charset="0"/>
              <a:buChar char="•"/>
            </a:pPr>
            <a:r>
              <a:rPr lang="en-US" sz="1400" b="1" dirty="0"/>
              <a:t>Top 4 teams</a:t>
            </a:r>
            <a:r>
              <a:rPr lang="en-US" sz="1400" dirty="0"/>
              <a:t> from each grade level will advance</a:t>
            </a:r>
          </a:p>
          <a:p>
            <a:pPr marL="171450" lvl="0" indent="-171450" algn="l" rtl="0">
              <a:spcBef>
                <a:spcPts val="0"/>
              </a:spcBef>
              <a:spcAft>
                <a:spcPts val="0"/>
              </a:spcAft>
              <a:buFont typeface="Arial" panose="020B0604020202020204" pitchFamily="34" charset="0"/>
              <a:buChar char="•"/>
            </a:pPr>
            <a:r>
              <a:rPr lang="en-US" sz="1400" i="1" dirty="0"/>
              <a:t>More volunteers are needed to watch videos from 1:30-3:30pm!</a:t>
            </a:r>
          </a:p>
          <a:p>
            <a:pPr marL="171450" lvl="0" indent="-171450" algn="l" rtl="0">
              <a:spcBef>
                <a:spcPts val="0"/>
              </a:spcBef>
              <a:spcAft>
                <a:spcPts val="0"/>
              </a:spcAft>
              <a:buFont typeface="Arial" panose="020B0604020202020204" pitchFamily="34" charset="0"/>
              <a:buChar char="•"/>
            </a:pPr>
            <a:endParaRPr lang="en-US" sz="1400" i="1" dirty="0"/>
          </a:p>
          <a:p>
            <a:pPr marL="0" lvl="0" indent="0" algn="l" rtl="0">
              <a:spcBef>
                <a:spcPts val="0"/>
              </a:spcBef>
              <a:spcAft>
                <a:spcPts val="0"/>
              </a:spcAft>
              <a:buNone/>
            </a:pPr>
            <a:r>
              <a:rPr lang="en-US" sz="1800" u="sng" dirty="0"/>
              <a:t>Final Round</a:t>
            </a:r>
          </a:p>
          <a:p>
            <a:pPr marL="285750" lvl="0" indent="-285750" algn="l" rtl="0">
              <a:spcBef>
                <a:spcPts val="0"/>
              </a:spcBef>
              <a:spcAft>
                <a:spcPts val="0"/>
              </a:spcAft>
              <a:buFont typeface="Arial" panose="020B0604020202020204" pitchFamily="34" charset="0"/>
              <a:buChar char="•"/>
            </a:pPr>
            <a:r>
              <a:rPr lang="en-US" sz="1400" dirty="0"/>
              <a:t>Top 8 teams present </a:t>
            </a:r>
            <a:r>
              <a:rPr lang="en-US" sz="1400" b="1" dirty="0"/>
              <a:t>live</a:t>
            </a:r>
            <a:r>
              <a:rPr lang="en-US" sz="1400" dirty="0"/>
              <a:t> (&lt;5 mins) in front of judges, </a:t>
            </a:r>
            <a:r>
              <a:rPr lang="en-US" sz="1400" b="1" dirty="0"/>
              <a:t>4-6pm ET Sunday</a:t>
            </a:r>
          </a:p>
          <a:p>
            <a:pPr marL="285750" lvl="0" indent="-285750" algn="l" rtl="0">
              <a:spcBef>
                <a:spcPts val="0"/>
              </a:spcBef>
              <a:spcAft>
                <a:spcPts val="0"/>
              </a:spcAft>
              <a:buFont typeface="Arial" panose="020B0604020202020204" pitchFamily="34" charset="0"/>
              <a:buChar char="•"/>
            </a:pPr>
            <a:r>
              <a:rPr lang="en-US" sz="1400" dirty="0"/>
              <a:t>Judges will ask questions</a:t>
            </a:r>
          </a:p>
          <a:p>
            <a:pPr marL="285750" lvl="0" indent="-285750" algn="l" rtl="0">
              <a:spcBef>
                <a:spcPts val="0"/>
              </a:spcBef>
              <a:spcAft>
                <a:spcPts val="0"/>
              </a:spcAft>
              <a:buFont typeface="Arial" panose="020B0604020202020204" pitchFamily="34" charset="0"/>
              <a:buChar char="•"/>
            </a:pPr>
            <a:r>
              <a:rPr lang="en-US" sz="1400" dirty="0"/>
              <a:t>Judges pick the first and second place team from each grade level, and </a:t>
            </a:r>
            <a:r>
              <a:rPr lang="en-US" sz="1400" b="1" dirty="0"/>
              <a:t>every member</a:t>
            </a:r>
            <a:r>
              <a:rPr lang="en-US" sz="1400" dirty="0"/>
              <a:t> of those teams will win a prize!</a:t>
            </a:r>
          </a:p>
          <a:p>
            <a:pPr marL="0" lvl="0" indent="0" algn="l" rtl="0">
              <a:spcBef>
                <a:spcPts val="0"/>
              </a:spcBef>
              <a:spcAft>
                <a:spcPts val="0"/>
              </a:spcAft>
              <a:buNone/>
            </a:pPr>
            <a:endParaRPr lang="en-US" sz="1100" dirty="0"/>
          </a:p>
          <a:p>
            <a:pPr marL="0" lvl="0" indent="0" algn="l" rtl="0">
              <a:spcBef>
                <a:spcPts val="0"/>
              </a:spcBef>
              <a:spcAft>
                <a:spcPts val="0"/>
              </a:spcAft>
              <a:buNone/>
            </a:pPr>
            <a:endParaRPr lang="en-US" sz="1100" dirty="0"/>
          </a:p>
        </p:txBody>
      </p:sp>
      <p:sp>
        <p:nvSpPr>
          <p:cNvPr id="2" name="Rectangle 1">
            <a:extLst>
              <a:ext uri="{FF2B5EF4-FFF2-40B4-BE49-F238E27FC236}">
                <a16:creationId xmlns:a16="http://schemas.microsoft.com/office/drawing/2014/main" id="{FD4DA2F4-3E66-4F0E-9E82-B3183A57F3EC}"/>
              </a:ext>
            </a:extLst>
          </p:cNvPr>
          <p:cNvSpPr/>
          <p:nvPr/>
        </p:nvSpPr>
        <p:spPr>
          <a:xfrm>
            <a:off x="7142018" y="1714516"/>
            <a:ext cx="1690255" cy="219939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u="sng" dirty="0">
                <a:solidFill>
                  <a:schemeClr val="tx2"/>
                </a:solidFill>
                <a:latin typeface="Exo 2" panose="020B0604020202020204" charset="0"/>
              </a:rPr>
              <a:t>Criteria</a:t>
            </a:r>
          </a:p>
          <a:p>
            <a:r>
              <a:rPr lang="en-US" sz="2000" b="1" dirty="0">
                <a:solidFill>
                  <a:schemeClr val="bg1">
                    <a:lumMod val="20000"/>
                    <a:lumOff val="80000"/>
                  </a:schemeClr>
                </a:solidFill>
                <a:latin typeface="Exo 2" panose="020B0604020202020204" charset="0"/>
              </a:rPr>
              <a:t>Innovation</a:t>
            </a:r>
          </a:p>
          <a:p>
            <a:r>
              <a:rPr lang="en-US" sz="2000" b="1" dirty="0">
                <a:solidFill>
                  <a:schemeClr val="accent1">
                    <a:lumMod val="20000"/>
                    <a:lumOff val="80000"/>
                  </a:schemeClr>
                </a:solidFill>
                <a:latin typeface="Exo 2" panose="020B0604020202020204" charset="0"/>
              </a:rPr>
              <a:t>UX</a:t>
            </a:r>
          </a:p>
          <a:p>
            <a:r>
              <a:rPr lang="en-US" sz="2000" b="1" dirty="0">
                <a:solidFill>
                  <a:schemeClr val="tx2">
                    <a:lumMod val="95000"/>
                  </a:schemeClr>
                </a:solidFill>
                <a:latin typeface="Exo 2" panose="020B0604020202020204" charset="0"/>
              </a:rPr>
              <a:t>Quality</a:t>
            </a:r>
          </a:p>
          <a:p>
            <a:r>
              <a:rPr lang="en-US" sz="2000" b="1" dirty="0">
                <a:solidFill>
                  <a:schemeClr val="bg2"/>
                </a:solidFill>
                <a:latin typeface="Exo 2" panose="020B0604020202020204" charset="0"/>
              </a:rPr>
              <a:t>Impact</a:t>
            </a:r>
          </a:p>
        </p:txBody>
      </p:sp>
    </p:spTree>
    <p:extLst>
      <p:ext uri="{BB962C8B-B14F-4D97-AF65-F5344CB8AC3E}">
        <p14:creationId xmlns:p14="http://schemas.microsoft.com/office/powerpoint/2010/main" val="38778894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Prizes*</a:t>
            </a:r>
            <a:endParaRPr dirty="0"/>
          </a:p>
        </p:txBody>
      </p:sp>
      <p:sp>
        <p:nvSpPr>
          <p:cNvPr id="276" name="Google Shape;276;p35"/>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u="sng" dirty="0"/>
              <a:t>First Place</a:t>
            </a:r>
          </a:p>
          <a:p>
            <a:pPr marL="0" lvl="0" indent="0" algn="l" rtl="0">
              <a:spcBef>
                <a:spcPts val="0"/>
              </a:spcBef>
              <a:spcAft>
                <a:spcPts val="0"/>
              </a:spcAft>
              <a:buNone/>
            </a:pPr>
            <a:r>
              <a:rPr lang="en-US" sz="1600" dirty="0"/>
              <a:t>Razor Electric Scooter </a:t>
            </a:r>
            <a:r>
              <a:rPr lang="en-US" sz="1600" b="1" dirty="0"/>
              <a:t>OR</a:t>
            </a:r>
            <a:r>
              <a:rPr lang="en-US" sz="1600" dirty="0"/>
              <a:t> Bose Noise-Canceling Earbuds</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b="1" u="sng" dirty="0"/>
              <a:t>Second Place</a:t>
            </a:r>
          </a:p>
          <a:p>
            <a:pPr marL="0" lvl="0" indent="0" algn="l" rtl="0">
              <a:spcBef>
                <a:spcPts val="0"/>
              </a:spcBef>
              <a:spcAft>
                <a:spcPts val="0"/>
              </a:spcAft>
              <a:buNone/>
            </a:pPr>
            <a:r>
              <a:rPr lang="en-US" sz="1600" dirty="0"/>
              <a:t>Pixel Art Bluetooth Speaker </a:t>
            </a:r>
            <a:r>
              <a:rPr lang="en-US" sz="1600" b="1" dirty="0"/>
              <a:t>OR</a:t>
            </a:r>
            <a:r>
              <a:rPr lang="en-US" sz="1600" dirty="0"/>
              <a:t> LED Jellyfish Lamp</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b="1" u="sng" dirty="0"/>
              <a:t>Physical Giveaway Prizes</a:t>
            </a:r>
          </a:p>
          <a:p>
            <a:pPr marL="0" lvl="0" indent="0" algn="l" rtl="0">
              <a:spcBef>
                <a:spcPts val="0"/>
              </a:spcBef>
              <a:spcAft>
                <a:spcPts val="0"/>
              </a:spcAft>
              <a:buNone/>
            </a:pPr>
            <a:r>
              <a:rPr lang="en-US" sz="1600" dirty="0"/>
              <a:t>Candy, Rubber Ducks, Stuffed Animal, Water Bottle, Grab Bag</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b="1" u="sng" dirty="0"/>
              <a:t>Digital Giveaway Prizes</a:t>
            </a:r>
          </a:p>
          <a:p>
            <a:pPr marL="0" lvl="0" indent="0" algn="l" rtl="0">
              <a:spcBef>
                <a:spcPts val="0"/>
              </a:spcBef>
              <a:spcAft>
                <a:spcPts val="0"/>
              </a:spcAft>
              <a:buNone/>
            </a:pPr>
            <a:r>
              <a:rPr lang="en-US" sz="1600" dirty="0"/>
              <a:t>Audible Credit, A.I. Portraits, A.I. Poetry, Custom Synth Track, Udemy Course</a:t>
            </a:r>
          </a:p>
          <a:p>
            <a:pPr marL="0" lvl="0" indent="0" algn="l" rtl="0">
              <a:spcBef>
                <a:spcPts val="0"/>
              </a:spcBef>
              <a:spcAft>
                <a:spcPts val="0"/>
              </a:spcAft>
              <a:buNone/>
            </a:pPr>
            <a:endParaRPr lang="en-US" sz="1600" dirty="0"/>
          </a:p>
          <a:p>
            <a:pPr marL="0" lvl="0" indent="0" algn="l" rtl="0">
              <a:spcBef>
                <a:spcPts val="0"/>
              </a:spcBef>
              <a:spcAft>
                <a:spcPts val="0"/>
              </a:spcAft>
              <a:buNone/>
            </a:pPr>
            <a:endParaRPr lang="en-US" sz="1600" dirty="0"/>
          </a:p>
          <a:p>
            <a:pPr marL="0" lvl="0" indent="0" algn="l" rtl="0">
              <a:spcBef>
                <a:spcPts val="0"/>
              </a:spcBef>
              <a:spcAft>
                <a:spcPts val="0"/>
              </a:spcAft>
              <a:buNone/>
            </a:pPr>
            <a:r>
              <a:rPr lang="en-US" i="1" dirty="0"/>
              <a:t>*prizes may vary</a:t>
            </a:r>
            <a:endParaRPr sz="1600" i="1" dirty="0"/>
          </a:p>
        </p:txBody>
      </p:sp>
      <p:sp>
        <p:nvSpPr>
          <p:cNvPr id="2" name="Rectangle 1">
            <a:extLst>
              <a:ext uri="{FF2B5EF4-FFF2-40B4-BE49-F238E27FC236}">
                <a16:creationId xmlns:a16="http://schemas.microsoft.com/office/drawing/2014/main" id="{3E60FF3C-476F-4717-8046-77F3B86D3AA0}"/>
              </a:ext>
            </a:extLst>
          </p:cNvPr>
          <p:cNvSpPr/>
          <p:nvPr/>
        </p:nvSpPr>
        <p:spPr>
          <a:xfrm>
            <a:off x="6629401" y="1782040"/>
            <a:ext cx="2064764" cy="8803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2"/>
                </a:solidFill>
                <a:latin typeface="Exo 2" panose="020B0604020202020204" charset="0"/>
              </a:rPr>
              <a:t>More Info Coming Up 🎫</a:t>
            </a:r>
          </a:p>
        </p:txBody>
      </p:sp>
    </p:spTree>
    <p:extLst>
      <p:ext uri="{BB962C8B-B14F-4D97-AF65-F5344CB8AC3E}">
        <p14:creationId xmlns:p14="http://schemas.microsoft.com/office/powerpoint/2010/main" val="30502123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grpSp>
        <p:nvGrpSpPr>
          <p:cNvPr id="356" name="Google Shape;356;p39"/>
          <p:cNvGrpSpPr/>
          <p:nvPr/>
        </p:nvGrpSpPr>
        <p:grpSpPr>
          <a:xfrm>
            <a:off x="3594175" y="430034"/>
            <a:ext cx="1941480" cy="2419489"/>
            <a:chOff x="3980300" y="238125"/>
            <a:chExt cx="1590725" cy="1982375"/>
          </a:xfrm>
        </p:grpSpPr>
        <p:sp>
          <p:nvSpPr>
            <p:cNvPr id="357" name="Google Shape;357;p39"/>
            <p:cNvSpPr/>
            <p:nvPr/>
          </p:nvSpPr>
          <p:spPr>
            <a:xfrm>
              <a:off x="4148375" y="308650"/>
              <a:ext cx="1422650" cy="1911850"/>
            </a:xfrm>
            <a:custGeom>
              <a:avLst/>
              <a:gdLst/>
              <a:ahLst/>
              <a:cxnLst/>
              <a:rect l="l" t="t" r="r" b="b"/>
              <a:pathLst>
                <a:path w="56906" h="76474" extrusionOk="0">
                  <a:moveTo>
                    <a:pt x="56905" y="0"/>
                  </a:moveTo>
                  <a:lnTo>
                    <a:pt x="1" y="10025"/>
                  </a:lnTo>
                  <a:lnTo>
                    <a:pt x="1" y="76473"/>
                  </a:lnTo>
                  <a:lnTo>
                    <a:pt x="56905" y="66389"/>
                  </a:lnTo>
                  <a:lnTo>
                    <a:pt x="56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9"/>
            <p:cNvSpPr/>
            <p:nvPr/>
          </p:nvSpPr>
          <p:spPr>
            <a:xfrm>
              <a:off x="4070350" y="665800"/>
              <a:ext cx="27025" cy="24025"/>
            </a:xfrm>
            <a:custGeom>
              <a:avLst/>
              <a:gdLst/>
              <a:ahLst/>
              <a:cxnLst/>
              <a:rect l="l" t="t" r="r" b="b"/>
              <a:pathLst>
                <a:path w="1081" h="961" extrusionOk="0">
                  <a:moveTo>
                    <a:pt x="0" y="0"/>
                  </a:moveTo>
                  <a:lnTo>
                    <a:pt x="0" y="961"/>
                  </a:lnTo>
                  <a:lnTo>
                    <a:pt x="121" y="841"/>
                  </a:lnTo>
                  <a:lnTo>
                    <a:pt x="301" y="721"/>
                  </a:lnTo>
                  <a:lnTo>
                    <a:pt x="721" y="481"/>
                  </a:lnTo>
                  <a:lnTo>
                    <a:pt x="1021" y="361"/>
                  </a:lnTo>
                  <a:lnTo>
                    <a:pt x="1081" y="361"/>
                  </a:lnTo>
                  <a:lnTo>
                    <a:pt x="781" y="300"/>
                  </a:lnTo>
                  <a:lnTo>
                    <a:pt x="541" y="240"/>
                  </a:lnTo>
                  <a:lnTo>
                    <a:pt x="361" y="240"/>
                  </a:lnTo>
                  <a:lnTo>
                    <a:pt x="241" y="300"/>
                  </a:lnTo>
                  <a:lnTo>
                    <a:pt x="181" y="300"/>
                  </a:lnTo>
                  <a:lnTo>
                    <a:pt x="241" y="240"/>
                  </a:lnTo>
                  <a:lnTo>
                    <a:pt x="361" y="180"/>
                  </a:lnTo>
                  <a:lnTo>
                    <a:pt x="541" y="120"/>
                  </a:lnTo>
                  <a:lnTo>
                    <a:pt x="781" y="60"/>
                  </a:lnTo>
                  <a:lnTo>
                    <a:pt x="9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9"/>
            <p:cNvSpPr/>
            <p:nvPr/>
          </p:nvSpPr>
          <p:spPr>
            <a:xfrm>
              <a:off x="4070350" y="703300"/>
              <a:ext cx="6025" cy="7550"/>
            </a:xfrm>
            <a:custGeom>
              <a:avLst/>
              <a:gdLst/>
              <a:ahLst/>
              <a:cxnLst/>
              <a:rect l="l" t="t" r="r" b="b"/>
              <a:pathLst>
                <a:path w="241" h="302" extrusionOk="0">
                  <a:moveTo>
                    <a:pt x="241" y="1"/>
                  </a:moveTo>
                  <a:lnTo>
                    <a:pt x="0" y="121"/>
                  </a:lnTo>
                  <a:lnTo>
                    <a:pt x="0" y="301"/>
                  </a:lnTo>
                  <a:lnTo>
                    <a:pt x="121" y="121"/>
                  </a:lnTo>
                  <a:lnTo>
                    <a:pt x="24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9"/>
            <p:cNvSpPr/>
            <p:nvPr/>
          </p:nvSpPr>
          <p:spPr>
            <a:xfrm>
              <a:off x="4070350" y="238125"/>
              <a:ext cx="1422625" cy="1136000"/>
            </a:xfrm>
            <a:custGeom>
              <a:avLst/>
              <a:gdLst/>
              <a:ahLst/>
              <a:cxnLst/>
              <a:rect l="l" t="t" r="r" b="b"/>
              <a:pathLst>
                <a:path w="56905" h="45440" extrusionOk="0">
                  <a:moveTo>
                    <a:pt x="19369" y="12285"/>
                  </a:moveTo>
                  <a:lnTo>
                    <a:pt x="19269" y="12365"/>
                  </a:lnTo>
                  <a:lnTo>
                    <a:pt x="19269" y="12425"/>
                  </a:lnTo>
                  <a:lnTo>
                    <a:pt x="19369" y="12285"/>
                  </a:lnTo>
                  <a:close/>
                  <a:moveTo>
                    <a:pt x="20229" y="13596"/>
                  </a:moveTo>
                  <a:lnTo>
                    <a:pt x="19989" y="13626"/>
                  </a:lnTo>
                  <a:lnTo>
                    <a:pt x="20109" y="13626"/>
                  </a:lnTo>
                  <a:lnTo>
                    <a:pt x="20229" y="13596"/>
                  </a:lnTo>
                  <a:close/>
                  <a:moveTo>
                    <a:pt x="21490" y="14886"/>
                  </a:moveTo>
                  <a:lnTo>
                    <a:pt x="21730" y="14946"/>
                  </a:lnTo>
                  <a:lnTo>
                    <a:pt x="21850" y="15006"/>
                  </a:lnTo>
                  <a:lnTo>
                    <a:pt x="21730" y="15006"/>
                  </a:lnTo>
                  <a:lnTo>
                    <a:pt x="21490" y="14886"/>
                  </a:lnTo>
                  <a:close/>
                  <a:moveTo>
                    <a:pt x="15307" y="15126"/>
                  </a:moveTo>
                  <a:lnTo>
                    <a:pt x="15307" y="15126"/>
                  </a:lnTo>
                  <a:lnTo>
                    <a:pt x="15307" y="15126"/>
                  </a:lnTo>
                  <a:close/>
                  <a:moveTo>
                    <a:pt x="14647" y="15847"/>
                  </a:moveTo>
                  <a:lnTo>
                    <a:pt x="14647" y="15847"/>
                  </a:lnTo>
                  <a:lnTo>
                    <a:pt x="14647" y="15847"/>
                  </a:lnTo>
                  <a:close/>
                  <a:moveTo>
                    <a:pt x="14127" y="16100"/>
                  </a:moveTo>
                  <a:lnTo>
                    <a:pt x="14107" y="16147"/>
                  </a:lnTo>
                  <a:lnTo>
                    <a:pt x="14107" y="16267"/>
                  </a:lnTo>
                  <a:lnTo>
                    <a:pt x="14127" y="16100"/>
                  </a:lnTo>
                  <a:close/>
                  <a:moveTo>
                    <a:pt x="14247" y="16567"/>
                  </a:moveTo>
                  <a:lnTo>
                    <a:pt x="14247" y="16567"/>
                  </a:lnTo>
                  <a:lnTo>
                    <a:pt x="14247" y="16567"/>
                  </a:lnTo>
                  <a:close/>
                  <a:moveTo>
                    <a:pt x="13746" y="16387"/>
                  </a:moveTo>
                  <a:lnTo>
                    <a:pt x="13746" y="16447"/>
                  </a:lnTo>
                  <a:lnTo>
                    <a:pt x="13566" y="16627"/>
                  </a:lnTo>
                  <a:lnTo>
                    <a:pt x="13686" y="16447"/>
                  </a:lnTo>
                  <a:lnTo>
                    <a:pt x="13746" y="16387"/>
                  </a:lnTo>
                  <a:close/>
                  <a:moveTo>
                    <a:pt x="2101" y="16627"/>
                  </a:moveTo>
                  <a:lnTo>
                    <a:pt x="2101" y="16627"/>
                  </a:lnTo>
                  <a:lnTo>
                    <a:pt x="2101" y="16627"/>
                  </a:lnTo>
                  <a:close/>
                  <a:moveTo>
                    <a:pt x="14247" y="16567"/>
                  </a:moveTo>
                  <a:lnTo>
                    <a:pt x="14227" y="16687"/>
                  </a:lnTo>
                  <a:lnTo>
                    <a:pt x="14227" y="16747"/>
                  </a:lnTo>
                  <a:lnTo>
                    <a:pt x="14247" y="16567"/>
                  </a:lnTo>
                  <a:close/>
                  <a:moveTo>
                    <a:pt x="14227" y="16747"/>
                  </a:moveTo>
                  <a:lnTo>
                    <a:pt x="14227" y="16747"/>
                  </a:lnTo>
                  <a:lnTo>
                    <a:pt x="14227" y="16747"/>
                  </a:lnTo>
                  <a:close/>
                  <a:moveTo>
                    <a:pt x="42979" y="4682"/>
                  </a:moveTo>
                  <a:lnTo>
                    <a:pt x="43759" y="4742"/>
                  </a:lnTo>
                  <a:lnTo>
                    <a:pt x="44480" y="4862"/>
                  </a:lnTo>
                  <a:lnTo>
                    <a:pt x="45200" y="5042"/>
                  </a:lnTo>
                  <a:lnTo>
                    <a:pt x="45860" y="5342"/>
                  </a:lnTo>
                  <a:lnTo>
                    <a:pt x="46700" y="5823"/>
                  </a:lnTo>
                  <a:lnTo>
                    <a:pt x="47481" y="6363"/>
                  </a:lnTo>
                  <a:lnTo>
                    <a:pt x="48201" y="7083"/>
                  </a:lnTo>
                  <a:lnTo>
                    <a:pt x="48801" y="7863"/>
                  </a:lnTo>
                  <a:lnTo>
                    <a:pt x="49282" y="8704"/>
                  </a:lnTo>
                  <a:lnTo>
                    <a:pt x="49642" y="9604"/>
                  </a:lnTo>
                  <a:lnTo>
                    <a:pt x="49762" y="10084"/>
                  </a:lnTo>
                  <a:lnTo>
                    <a:pt x="49822" y="10625"/>
                  </a:lnTo>
                  <a:lnTo>
                    <a:pt x="49882" y="11105"/>
                  </a:lnTo>
                  <a:lnTo>
                    <a:pt x="49942" y="11645"/>
                  </a:lnTo>
                  <a:lnTo>
                    <a:pt x="49882" y="12305"/>
                  </a:lnTo>
                  <a:lnTo>
                    <a:pt x="49762" y="13026"/>
                  </a:lnTo>
                  <a:lnTo>
                    <a:pt x="49582" y="13686"/>
                  </a:lnTo>
                  <a:lnTo>
                    <a:pt x="49402" y="14346"/>
                  </a:lnTo>
                  <a:lnTo>
                    <a:pt x="49102" y="14946"/>
                  </a:lnTo>
                  <a:lnTo>
                    <a:pt x="48741" y="15487"/>
                  </a:lnTo>
                  <a:lnTo>
                    <a:pt x="48321" y="16027"/>
                  </a:lnTo>
                  <a:lnTo>
                    <a:pt x="47901" y="16507"/>
                  </a:lnTo>
                  <a:lnTo>
                    <a:pt x="47421" y="16987"/>
                  </a:lnTo>
                  <a:lnTo>
                    <a:pt x="46881" y="17347"/>
                  </a:lnTo>
                  <a:lnTo>
                    <a:pt x="46280" y="17708"/>
                  </a:lnTo>
                  <a:lnTo>
                    <a:pt x="45680" y="18008"/>
                  </a:lnTo>
                  <a:lnTo>
                    <a:pt x="45080" y="18248"/>
                  </a:lnTo>
                  <a:lnTo>
                    <a:pt x="44420" y="18428"/>
                  </a:lnTo>
                  <a:lnTo>
                    <a:pt x="43699" y="18488"/>
                  </a:lnTo>
                  <a:lnTo>
                    <a:pt x="42979" y="18548"/>
                  </a:lnTo>
                  <a:lnTo>
                    <a:pt x="42259" y="18488"/>
                  </a:lnTo>
                  <a:lnTo>
                    <a:pt x="41598" y="18428"/>
                  </a:lnTo>
                  <a:lnTo>
                    <a:pt x="40938" y="18248"/>
                  </a:lnTo>
                  <a:lnTo>
                    <a:pt x="40278" y="18008"/>
                  </a:lnTo>
                  <a:lnTo>
                    <a:pt x="39677" y="17708"/>
                  </a:lnTo>
                  <a:lnTo>
                    <a:pt x="39137" y="17347"/>
                  </a:lnTo>
                  <a:lnTo>
                    <a:pt x="38597" y="16987"/>
                  </a:lnTo>
                  <a:lnTo>
                    <a:pt x="38117" y="16507"/>
                  </a:lnTo>
                  <a:lnTo>
                    <a:pt x="37637" y="16027"/>
                  </a:lnTo>
                  <a:lnTo>
                    <a:pt x="37276" y="15487"/>
                  </a:lnTo>
                  <a:lnTo>
                    <a:pt x="36916" y="14946"/>
                  </a:lnTo>
                  <a:lnTo>
                    <a:pt x="36616" y="14346"/>
                  </a:lnTo>
                  <a:lnTo>
                    <a:pt x="36376" y="13686"/>
                  </a:lnTo>
                  <a:lnTo>
                    <a:pt x="36196" y="13026"/>
                  </a:lnTo>
                  <a:lnTo>
                    <a:pt x="36136" y="12305"/>
                  </a:lnTo>
                  <a:lnTo>
                    <a:pt x="36076" y="11645"/>
                  </a:lnTo>
                  <a:lnTo>
                    <a:pt x="36136" y="10925"/>
                  </a:lnTo>
                  <a:lnTo>
                    <a:pt x="36196" y="10204"/>
                  </a:lnTo>
                  <a:lnTo>
                    <a:pt x="36376" y="9544"/>
                  </a:lnTo>
                  <a:lnTo>
                    <a:pt x="36616" y="8884"/>
                  </a:lnTo>
                  <a:lnTo>
                    <a:pt x="36916" y="8284"/>
                  </a:lnTo>
                  <a:lnTo>
                    <a:pt x="37276" y="7743"/>
                  </a:lnTo>
                  <a:lnTo>
                    <a:pt x="37697" y="7203"/>
                  </a:lnTo>
                  <a:lnTo>
                    <a:pt x="38117" y="6663"/>
                  </a:lnTo>
                  <a:lnTo>
                    <a:pt x="38657" y="6243"/>
                  </a:lnTo>
                  <a:lnTo>
                    <a:pt x="39137" y="5883"/>
                  </a:lnTo>
                  <a:lnTo>
                    <a:pt x="39738" y="5522"/>
                  </a:lnTo>
                  <a:lnTo>
                    <a:pt x="40338" y="5222"/>
                  </a:lnTo>
                  <a:lnTo>
                    <a:pt x="40938" y="4982"/>
                  </a:lnTo>
                  <a:lnTo>
                    <a:pt x="41598" y="4862"/>
                  </a:lnTo>
                  <a:lnTo>
                    <a:pt x="42319" y="4742"/>
                  </a:lnTo>
                  <a:lnTo>
                    <a:pt x="42979" y="4682"/>
                  </a:lnTo>
                  <a:close/>
                  <a:moveTo>
                    <a:pt x="22630" y="20409"/>
                  </a:moveTo>
                  <a:lnTo>
                    <a:pt x="22630" y="20409"/>
                  </a:lnTo>
                  <a:lnTo>
                    <a:pt x="22630" y="20409"/>
                  </a:lnTo>
                  <a:close/>
                  <a:moveTo>
                    <a:pt x="26232" y="20409"/>
                  </a:moveTo>
                  <a:lnTo>
                    <a:pt x="26232" y="20409"/>
                  </a:lnTo>
                  <a:lnTo>
                    <a:pt x="26232" y="20409"/>
                  </a:lnTo>
                  <a:close/>
                  <a:moveTo>
                    <a:pt x="21360" y="22200"/>
                  </a:moveTo>
                  <a:lnTo>
                    <a:pt x="21190" y="22210"/>
                  </a:lnTo>
                  <a:lnTo>
                    <a:pt x="21370" y="22210"/>
                  </a:lnTo>
                  <a:lnTo>
                    <a:pt x="21360" y="22200"/>
                  </a:lnTo>
                  <a:close/>
                  <a:moveTo>
                    <a:pt x="36376" y="24190"/>
                  </a:moveTo>
                  <a:lnTo>
                    <a:pt x="36496" y="24370"/>
                  </a:lnTo>
                  <a:lnTo>
                    <a:pt x="36676" y="24731"/>
                  </a:lnTo>
                  <a:lnTo>
                    <a:pt x="36976" y="24851"/>
                  </a:lnTo>
                  <a:lnTo>
                    <a:pt x="36916" y="24791"/>
                  </a:lnTo>
                  <a:lnTo>
                    <a:pt x="36376" y="24190"/>
                  </a:lnTo>
                  <a:close/>
                  <a:moveTo>
                    <a:pt x="33495" y="25211"/>
                  </a:moveTo>
                  <a:lnTo>
                    <a:pt x="33375" y="25331"/>
                  </a:lnTo>
                  <a:lnTo>
                    <a:pt x="33315" y="25331"/>
                  </a:lnTo>
                  <a:lnTo>
                    <a:pt x="33375" y="25271"/>
                  </a:lnTo>
                  <a:lnTo>
                    <a:pt x="33495" y="25211"/>
                  </a:lnTo>
                  <a:close/>
                  <a:moveTo>
                    <a:pt x="26052" y="25571"/>
                  </a:moveTo>
                  <a:lnTo>
                    <a:pt x="26172" y="25631"/>
                  </a:lnTo>
                  <a:lnTo>
                    <a:pt x="26412" y="25691"/>
                  </a:lnTo>
                  <a:lnTo>
                    <a:pt x="26052" y="25571"/>
                  </a:lnTo>
                  <a:close/>
                  <a:moveTo>
                    <a:pt x="19929" y="25691"/>
                  </a:moveTo>
                  <a:lnTo>
                    <a:pt x="19929" y="25691"/>
                  </a:lnTo>
                  <a:lnTo>
                    <a:pt x="19929" y="25691"/>
                  </a:lnTo>
                  <a:close/>
                  <a:moveTo>
                    <a:pt x="25932" y="26171"/>
                  </a:moveTo>
                  <a:lnTo>
                    <a:pt x="26034" y="26197"/>
                  </a:lnTo>
                  <a:lnTo>
                    <a:pt x="26034" y="26197"/>
                  </a:lnTo>
                  <a:lnTo>
                    <a:pt x="25992" y="26171"/>
                  </a:lnTo>
                  <a:close/>
                  <a:moveTo>
                    <a:pt x="27432" y="28272"/>
                  </a:moveTo>
                  <a:lnTo>
                    <a:pt x="27732" y="28512"/>
                  </a:lnTo>
                  <a:lnTo>
                    <a:pt x="27552" y="28332"/>
                  </a:lnTo>
                  <a:lnTo>
                    <a:pt x="27432" y="28272"/>
                  </a:lnTo>
                  <a:close/>
                  <a:moveTo>
                    <a:pt x="20709" y="28632"/>
                  </a:moveTo>
                  <a:lnTo>
                    <a:pt x="20683" y="28726"/>
                  </a:lnTo>
                  <a:lnTo>
                    <a:pt x="20709" y="28692"/>
                  </a:lnTo>
                  <a:lnTo>
                    <a:pt x="20709" y="28632"/>
                  </a:lnTo>
                  <a:close/>
                  <a:moveTo>
                    <a:pt x="34485" y="29173"/>
                  </a:moveTo>
                  <a:lnTo>
                    <a:pt x="34635" y="29233"/>
                  </a:lnTo>
                  <a:lnTo>
                    <a:pt x="34575" y="29173"/>
                  </a:lnTo>
                  <a:close/>
                  <a:moveTo>
                    <a:pt x="33435" y="32714"/>
                  </a:moveTo>
                  <a:lnTo>
                    <a:pt x="33435" y="32714"/>
                  </a:lnTo>
                  <a:lnTo>
                    <a:pt x="33435" y="32714"/>
                  </a:lnTo>
                  <a:close/>
                  <a:moveTo>
                    <a:pt x="53964" y="32714"/>
                  </a:moveTo>
                  <a:lnTo>
                    <a:pt x="53964" y="32714"/>
                  </a:lnTo>
                  <a:lnTo>
                    <a:pt x="53964" y="32714"/>
                  </a:lnTo>
                  <a:close/>
                  <a:moveTo>
                    <a:pt x="55764" y="32714"/>
                  </a:moveTo>
                  <a:lnTo>
                    <a:pt x="55764" y="32714"/>
                  </a:lnTo>
                  <a:lnTo>
                    <a:pt x="55764" y="32714"/>
                  </a:lnTo>
                  <a:close/>
                  <a:moveTo>
                    <a:pt x="33435" y="32714"/>
                  </a:moveTo>
                  <a:lnTo>
                    <a:pt x="33135" y="33074"/>
                  </a:lnTo>
                  <a:lnTo>
                    <a:pt x="33122" y="33096"/>
                  </a:lnTo>
                  <a:lnTo>
                    <a:pt x="33435" y="32714"/>
                  </a:lnTo>
                  <a:close/>
                  <a:moveTo>
                    <a:pt x="51983" y="35595"/>
                  </a:moveTo>
                  <a:lnTo>
                    <a:pt x="52043" y="35655"/>
                  </a:lnTo>
                  <a:lnTo>
                    <a:pt x="52079" y="35655"/>
                  </a:lnTo>
                  <a:lnTo>
                    <a:pt x="51983" y="35595"/>
                  </a:lnTo>
                  <a:close/>
                  <a:moveTo>
                    <a:pt x="56905" y="0"/>
                  </a:moveTo>
                  <a:lnTo>
                    <a:pt x="0" y="10024"/>
                  </a:lnTo>
                  <a:lnTo>
                    <a:pt x="0" y="16987"/>
                  </a:lnTo>
                  <a:lnTo>
                    <a:pt x="541" y="16867"/>
                  </a:lnTo>
                  <a:lnTo>
                    <a:pt x="1021" y="16807"/>
                  </a:lnTo>
                  <a:lnTo>
                    <a:pt x="1441" y="16807"/>
                  </a:lnTo>
                  <a:lnTo>
                    <a:pt x="1261" y="16687"/>
                  </a:lnTo>
                  <a:lnTo>
                    <a:pt x="721" y="16447"/>
                  </a:lnTo>
                  <a:lnTo>
                    <a:pt x="1321" y="16507"/>
                  </a:lnTo>
                  <a:lnTo>
                    <a:pt x="1801" y="16507"/>
                  </a:lnTo>
                  <a:lnTo>
                    <a:pt x="2101" y="16567"/>
                  </a:lnTo>
                  <a:lnTo>
                    <a:pt x="2101" y="16627"/>
                  </a:lnTo>
                  <a:lnTo>
                    <a:pt x="2161" y="16567"/>
                  </a:lnTo>
                  <a:lnTo>
                    <a:pt x="1981" y="16507"/>
                  </a:lnTo>
                  <a:lnTo>
                    <a:pt x="1741" y="16387"/>
                  </a:lnTo>
                  <a:lnTo>
                    <a:pt x="1441" y="16327"/>
                  </a:lnTo>
                  <a:lnTo>
                    <a:pt x="901" y="16267"/>
                  </a:lnTo>
                  <a:lnTo>
                    <a:pt x="661" y="16207"/>
                  </a:lnTo>
                  <a:lnTo>
                    <a:pt x="901" y="16207"/>
                  </a:lnTo>
                  <a:lnTo>
                    <a:pt x="1501" y="16087"/>
                  </a:lnTo>
                  <a:lnTo>
                    <a:pt x="1801" y="16087"/>
                  </a:lnTo>
                  <a:lnTo>
                    <a:pt x="2101" y="16147"/>
                  </a:lnTo>
                  <a:lnTo>
                    <a:pt x="2281" y="16147"/>
                  </a:lnTo>
                  <a:lnTo>
                    <a:pt x="2341" y="16087"/>
                  </a:lnTo>
                  <a:lnTo>
                    <a:pt x="2161" y="16027"/>
                  </a:lnTo>
                  <a:lnTo>
                    <a:pt x="1741" y="15787"/>
                  </a:lnTo>
                  <a:lnTo>
                    <a:pt x="1441" y="15667"/>
                  </a:lnTo>
                  <a:lnTo>
                    <a:pt x="1801" y="15667"/>
                  </a:lnTo>
                  <a:lnTo>
                    <a:pt x="2281" y="15727"/>
                  </a:lnTo>
                  <a:lnTo>
                    <a:pt x="2702" y="15847"/>
                  </a:lnTo>
                  <a:lnTo>
                    <a:pt x="2702" y="15847"/>
                  </a:lnTo>
                  <a:lnTo>
                    <a:pt x="2462" y="15727"/>
                  </a:lnTo>
                  <a:lnTo>
                    <a:pt x="2341" y="15607"/>
                  </a:lnTo>
                  <a:lnTo>
                    <a:pt x="2522" y="15667"/>
                  </a:lnTo>
                  <a:lnTo>
                    <a:pt x="2822" y="15667"/>
                  </a:lnTo>
                  <a:lnTo>
                    <a:pt x="2942" y="15727"/>
                  </a:lnTo>
                  <a:lnTo>
                    <a:pt x="3122" y="15607"/>
                  </a:lnTo>
                  <a:lnTo>
                    <a:pt x="3602" y="15427"/>
                  </a:lnTo>
                  <a:lnTo>
                    <a:pt x="3122" y="15367"/>
                  </a:lnTo>
                  <a:lnTo>
                    <a:pt x="3002" y="15367"/>
                  </a:lnTo>
                  <a:lnTo>
                    <a:pt x="2702" y="15427"/>
                  </a:lnTo>
                  <a:lnTo>
                    <a:pt x="2642" y="15427"/>
                  </a:lnTo>
                  <a:lnTo>
                    <a:pt x="2702" y="15367"/>
                  </a:lnTo>
                  <a:lnTo>
                    <a:pt x="3002" y="15307"/>
                  </a:lnTo>
                  <a:lnTo>
                    <a:pt x="3122" y="15307"/>
                  </a:lnTo>
                  <a:lnTo>
                    <a:pt x="3482" y="15247"/>
                  </a:lnTo>
                  <a:lnTo>
                    <a:pt x="4502" y="15247"/>
                  </a:lnTo>
                  <a:lnTo>
                    <a:pt x="5043" y="15307"/>
                  </a:lnTo>
                  <a:lnTo>
                    <a:pt x="4382" y="15066"/>
                  </a:lnTo>
                  <a:lnTo>
                    <a:pt x="3602" y="14886"/>
                  </a:lnTo>
                  <a:lnTo>
                    <a:pt x="3362" y="14826"/>
                  </a:lnTo>
                  <a:lnTo>
                    <a:pt x="3662" y="14766"/>
                  </a:lnTo>
                  <a:lnTo>
                    <a:pt x="4442" y="14826"/>
                  </a:lnTo>
                  <a:lnTo>
                    <a:pt x="5043" y="14946"/>
                  </a:lnTo>
                  <a:lnTo>
                    <a:pt x="5583" y="15066"/>
                  </a:lnTo>
                  <a:lnTo>
                    <a:pt x="5463" y="15006"/>
                  </a:lnTo>
                  <a:lnTo>
                    <a:pt x="5343" y="14886"/>
                  </a:lnTo>
                  <a:lnTo>
                    <a:pt x="5523" y="14946"/>
                  </a:lnTo>
                  <a:lnTo>
                    <a:pt x="5943" y="15066"/>
                  </a:lnTo>
                  <a:lnTo>
                    <a:pt x="6123" y="15126"/>
                  </a:lnTo>
                  <a:lnTo>
                    <a:pt x="6003" y="15066"/>
                  </a:lnTo>
                  <a:lnTo>
                    <a:pt x="5883" y="15006"/>
                  </a:lnTo>
                  <a:lnTo>
                    <a:pt x="5823" y="14946"/>
                  </a:lnTo>
                  <a:lnTo>
                    <a:pt x="5883" y="14946"/>
                  </a:lnTo>
                  <a:lnTo>
                    <a:pt x="6063" y="15006"/>
                  </a:lnTo>
                  <a:lnTo>
                    <a:pt x="6483" y="15126"/>
                  </a:lnTo>
                  <a:lnTo>
                    <a:pt x="6663" y="15187"/>
                  </a:lnTo>
                  <a:lnTo>
                    <a:pt x="6603" y="15126"/>
                  </a:lnTo>
                  <a:lnTo>
                    <a:pt x="7084" y="15367"/>
                  </a:lnTo>
                  <a:lnTo>
                    <a:pt x="7504" y="15427"/>
                  </a:lnTo>
                  <a:lnTo>
                    <a:pt x="7444" y="15367"/>
                  </a:lnTo>
                  <a:lnTo>
                    <a:pt x="7384" y="15247"/>
                  </a:lnTo>
                  <a:lnTo>
                    <a:pt x="7504" y="15307"/>
                  </a:lnTo>
                  <a:lnTo>
                    <a:pt x="7864" y="15487"/>
                  </a:lnTo>
                  <a:lnTo>
                    <a:pt x="7924" y="15487"/>
                  </a:lnTo>
                  <a:lnTo>
                    <a:pt x="7744" y="15307"/>
                  </a:lnTo>
                  <a:lnTo>
                    <a:pt x="8104" y="15487"/>
                  </a:lnTo>
                  <a:lnTo>
                    <a:pt x="8344" y="15547"/>
                  </a:lnTo>
                  <a:lnTo>
                    <a:pt x="8704" y="15727"/>
                  </a:lnTo>
                  <a:lnTo>
                    <a:pt x="9004" y="15967"/>
                  </a:lnTo>
                  <a:lnTo>
                    <a:pt x="9124" y="15967"/>
                  </a:lnTo>
                  <a:lnTo>
                    <a:pt x="9304" y="16087"/>
                  </a:lnTo>
                  <a:lnTo>
                    <a:pt x="9064" y="15907"/>
                  </a:lnTo>
                  <a:lnTo>
                    <a:pt x="8884" y="15727"/>
                  </a:lnTo>
                  <a:lnTo>
                    <a:pt x="9124" y="15847"/>
                  </a:lnTo>
                  <a:lnTo>
                    <a:pt x="9665" y="16147"/>
                  </a:lnTo>
                  <a:lnTo>
                    <a:pt x="10205" y="16567"/>
                  </a:lnTo>
                  <a:lnTo>
                    <a:pt x="10265" y="16627"/>
                  </a:lnTo>
                  <a:lnTo>
                    <a:pt x="10565" y="16867"/>
                  </a:lnTo>
                  <a:lnTo>
                    <a:pt x="10445" y="16687"/>
                  </a:lnTo>
                  <a:lnTo>
                    <a:pt x="10025" y="16267"/>
                  </a:lnTo>
                  <a:lnTo>
                    <a:pt x="9665" y="15907"/>
                  </a:lnTo>
                  <a:lnTo>
                    <a:pt x="9425" y="15727"/>
                  </a:lnTo>
                  <a:lnTo>
                    <a:pt x="9725" y="15847"/>
                  </a:lnTo>
                  <a:lnTo>
                    <a:pt x="10145" y="16147"/>
                  </a:lnTo>
                  <a:lnTo>
                    <a:pt x="10625" y="16507"/>
                  </a:lnTo>
                  <a:lnTo>
                    <a:pt x="11045" y="16927"/>
                  </a:lnTo>
                  <a:lnTo>
                    <a:pt x="11405" y="17347"/>
                  </a:lnTo>
                  <a:lnTo>
                    <a:pt x="11525" y="17588"/>
                  </a:lnTo>
                  <a:lnTo>
                    <a:pt x="11645" y="17708"/>
                  </a:lnTo>
                  <a:lnTo>
                    <a:pt x="11766" y="17948"/>
                  </a:lnTo>
                  <a:lnTo>
                    <a:pt x="11705" y="17708"/>
                  </a:lnTo>
                  <a:lnTo>
                    <a:pt x="11585" y="17167"/>
                  </a:lnTo>
                  <a:lnTo>
                    <a:pt x="11525" y="16927"/>
                  </a:lnTo>
                  <a:lnTo>
                    <a:pt x="11645" y="17107"/>
                  </a:lnTo>
                  <a:lnTo>
                    <a:pt x="11946" y="17588"/>
                  </a:lnTo>
                  <a:lnTo>
                    <a:pt x="12186" y="18128"/>
                  </a:lnTo>
                  <a:lnTo>
                    <a:pt x="12066" y="17528"/>
                  </a:lnTo>
                  <a:lnTo>
                    <a:pt x="12066" y="17588"/>
                  </a:lnTo>
                  <a:lnTo>
                    <a:pt x="12006" y="17407"/>
                  </a:lnTo>
                  <a:lnTo>
                    <a:pt x="12126" y="17588"/>
                  </a:lnTo>
                  <a:lnTo>
                    <a:pt x="12486" y="18128"/>
                  </a:lnTo>
                  <a:lnTo>
                    <a:pt x="12666" y="18548"/>
                  </a:lnTo>
                  <a:lnTo>
                    <a:pt x="12846" y="18908"/>
                  </a:lnTo>
                  <a:lnTo>
                    <a:pt x="12846" y="18848"/>
                  </a:lnTo>
                  <a:lnTo>
                    <a:pt x="12906" y="18728"/>
                  </a:lnTo>
                  <a:lnTo>
                    <a:pt x="12906" y="18848"/>
                  </a:lnTo>
                  <a:lnTo>
                    <a:pt x="12846" y="18968"/>
                  </a:lnTo>
                  <a:lnTo>
                    <a:pt x="12906" y="19148"/>
                  </a:lnTo>
                  <a:lnTo>
                    <a:pt x="12966" y="19268"/>
                  </a:lnTo>
                  <a:lnTo>
                    <a:pt x="13026" y="19088"/>
                  </a:lnTo>
                  <a:lnTo>
                    <a:pt x="12966" y="18848"/>
                  </a:lnTo>
                  <a:lnTo>
                    <a:pt x="12906" y="18548"/>
                  </a:lnTo>
                  <a:lnTo>
                    <a:pt x="12966" y="18068"/>
                  </a:lnTo>
                  <a:lnTo>
                    <a:pt x="13026" y="17708"/>
                  </a:lnTo>
                  <a:lnTo>
                    <a:pt x="13206" y="17287"/>
                  </a:lnTo>
                  <a:lnTo>
                    <a:pt x="13386" y="16927"/>
                  </a:lnTo>
                  <a:lnTo>
                    <a:pt x="13566" y="16627"/>
                  </a:lnTo>
                  <a:lnTo>
                    <a:pt x="13446" y="16927"/>
                  </a:lnTo>
                  <a:lnTo>
                    <a:pt x="13326" y="17347"/>
                  </a:lnTo>
                  <a:lnTo>
                    <a:pt x="13266" y="17948"/>
                  </a:lnTo>
                  <a:lnTo>
                    <a:pt x="13206" y="18428"/>
                  </a:lnTo>
                  <a:lnTo>
                    <a:pt x="13266" y="18368"/>
                  </a:lnTo>
                  <a:lnTo>
                    <a:pt x="13266" y="18128"/>
                  </a:lnTo>
                  <a:lnTo>
                    <a:pt x="13326" y="17888"/>
                  </a:lnTo>
                  <a:lnTo>
                    <a:pt x="13446" y="17528"/>
                  </a:lnTo>
                  <a:lnTo>
                    <a:pt x="13686" y="17047"/>
                  </a:lnTo>
                  <a:lnTo>
                    <a:pt x="13866" y="16687"/>
                  </a:lnTo>
                  <a:lnTo>
                    <a:pt x="13926" y="16507"/>
                  </a:lnTo>
                  <a:lnTo>
                    <a:pt x="14046" y="15967"/>
                  </a:lnTo>
                  <a:lnTo>
                    <a:pt x="14167" y="15787"/>
                  </a:lnTo>
                  <a:lnTo>
                    <a:pt x="14127" y="16100"/>
                  </a:lnTo>
                  <a:lnTo>
                    <a:pt x="14347" y="15607"/>
                  </a:lnTo>
                  <a:lnTo>
                    <a:pt x="14467" y="15367"/>
                  </a:lnTo>
                  <a:lnTo>
                    <a:pt x="14407" y="15667"/>
                  </a:lnTo>
                  <a:lnTo>
                    <a:pt x="14287" y="16207"/>
                  </a:lnTo>
                  <a:lnTo>
                    <a:pt x="14247" y="16567"/>
                  </a:lnTo>
                  <a:lnTo>
                    <a:pt x="14287" y="16327"/>
                  </a:lnTo>
                  <a:lnTo>
                    <a:pt x="14587" y="15487"/>
                  </a:lnTo>
                  <a:lnTo>
                    <a:pt x="14767" y="15126"/>
                  </a:lnTo>
                  <a:lnTo>
                    <a:pt x="15007" y="14826"/>
                  </a:lnTo>
                  <a:lnTo>
                    <a:pt x="15127" y="14646"/>
                  </a:lnTo>
                  <a:lnTo>
                    <a:pt x="15007" y="14886"/>
                  </a:lnTo>
                  <a:lnTo>
                    <a:pt x="14887" y="15187"/>
                  </a:lnTo>
                  <a:lnTo>
                    <a:pt x="14767" y="15547"/>
                  </a:lnTo>
                  <a:lnTo>
                    <a:pt x="14647" y="15847"/>
                  </a:lnTo>
                  <a:lnTo>
                    <a:pt x="14827" y="15487"/>
                  </a:lnTo>
                  <a:lnTo>
                    <a:pt x="15067" y="15126"/>
                  </a:lnTo>
                  <a:lnTo>
                    <a:pt x="15247" y="14886"/>
                  </a:lnTo>
                  <a:lnTo>
                    <a:pt x="15307" y="14826"/>
                  </a:lnTo>
                  <a:lnTo>
                    <a:pt x="15307" y="14766"/>
                  </a:lnTo>
                  <a:lnTo>
                    <a:pt x="15367" y="14706"/>
                  </a:lnTo>
                  <a:lnTo>
                    <a:pt x="15427" y="14706"/>
                  </a:lnTo>
                  <a:lnTo>
                    <a:pt x="15367" y="14766"/>
                  </a:lnTo>
                  <a:lnTo>
                    <a:pt x="15307" y="15126"/>
                  </a:lnTo>
                  <a:lnTo>
                    <a:pt x="15487" y="14766"/>
                  </a:lnTo>
                  <a:lnTo>
                    <a:pt x="15547" y="14766"/>
                  </a:lnTo>
                  <a:lnTo>
                    <a:pt x="15547" y="14646"/>
                  </a:lnTo>
                  <a:lnTo>
                    <a:pt x="15727" y="14346"/>
                  </a:lnTo>
                  <a:lnTo>
                    <a:pt x="15907" y="13986"/>
                  </a:lnTo>
                  <a:lnTo>
                    <a:pt x="16147" y="13686"/>
                  </a:lnTo>
                  <a:lnTo>
                    <a:pt x="16387" y="13446"/>
                  </a:lnTo>
                  <a:lnTo>
                    <a:pt x="16568" y="13326"/>
                  </a:lnTo>
                  <a:lnTo>
                    <a:pt x="16628" y="13326"/>
                  </a:lnTo>
                  <a:lnTo>
                    <a:pt x="16448" y="13506"/>
                  </a:lnTo>
                  <a:lnTo>
                    <a:pt x="16207" y="13746"/>
                  </a:lnTo>
                  <a:lnTo>
                    <a:pt x="16027" y="14046"/>
                  </a:lnTo>
                  <a:lnTo>
                    <a:pt x="15907" y="14406"/>
                  </a:lnTo>
                  <a:lnTo>
                    <a:pt x="15787" y="14766"/>
                  </a:lnTo>
                  <a:lnTo>
                    <a:pt x="15787" y="15006"/>
                  </a:lnTo>
                  <a:lnTo>
                    <a:pt x="15847" y="14946"/>
                  </a:lnTo>
                  <a:lnTo>
                    <a:pt x="16027" y="14706"/>
                  </a:lnTo>
                  <a:lnTo>
                    <a:pt x="16147" y="14346"/>
                  </a:lnTo>
                  <a:lnTo>
                    <a:pt x="16448" y="13806"/>
                  </a:lnTo>
                  <a:lnTo>
                    <a:pt x="16808" y="13326"/>
                  </a:lnTo>
                  <a:lnTo>
                    <a:pt x="16568" y="13866"/>
                  </a:lnTo>
                  <a:lnTo>
                    <a:pt x="16448" y="14286"/>
                  </a:lnTo>
                  <a:lnTo>
                    <a:pt x="16508" y="14226"/>
                  </a:lnTo>
                  <a:lnTo>
                    <a:pt x="16508" y="14106"/>
                  </a:lnTo>
                  <a:lnTo>
                    <a:pt x="16688" y="13746"/>
                  </a:lnTo>
                  <a:lnTo>
                    <a:pt x="16868" y="13446"/>
                  </a:lnTo>
                  <a:lnTo>
                    <a:pt x="17108" y="13206"/>
                  </a:lnTo>
                  <a:lnTo>
                    <a:pt x="17588" y="12725"/>
                  </a:lnTo>
                  <a:lnTo>
                    <a:pt x="17708" y="12605"/>
                  </a:lnTo>
                  <a:lnTo>
                    <a:pt x="17768" y="12605"/>
                  </a:lnTo>
                  <a:lnTo>
                    <a:pt x="18008" y="12425"/>
                  </a:lnTo>
                  <a:lnTo>
                    <a:pt x="18128" y="12305"/>
                  </a:lnTo>
                  <a:lnTo>
                    <a:pt x="18188" y="12245"/>
                  </a:lnTo>
                  <a:lnTo>
                    <a:pt x="18188" y="12305"/>
                  </a:lnTo>
                  <a:lnTo>
                    <a:pt x="18008" y="12485"/>
                  </a:lnTo>
                  <a:lnTo>
                    <a:pt x="17828" y="12665"/>
                  </a:lnTo>
                  <a:lnTo>
                    <a:pt x="17648" y="12966"/>
                  </a:lnTo>
                  <a:lnTo>
                    <a:pt x="17408" y="13386"/>
                  </a:lnTo>
                  <a:lnTo>
                    <a:pt x="17288" y="13746"/>
                  </a:lnTo>
                  <a:lnTo>
                    <a:pt x="17348" y="13686"/>
                  </a:lnTo>
                  <a:lnTo>
                    <a:pt x="17768" y="13266"/>
                  </a:lnTo>
                  <a:lnTo>
                    <a:pt x="17948" y="13146"/>
                  </a:lnTo>
                  <a:lnTo>
                    <a:pt x="18188" y="12846"/>
                  </a:lnTo>
                  <a:lnTo>
                    <a:pt x="18548" y="12545"/>
                  </a:lnTo>
                  <a:lnTo>
                    <a:pt x="19029" y="12185"/>
                  </a:lnTo>
                  <a:lnTo>
                    <a:pt x="19209" y="12125"/>
                  </a:lnTo>
                  <a:lnTo>
                    <a:pt x="19449" y="11885"/>
                  </a:lnTo>
                  <a:lnTo>
                    <a:pt x="20049" y="11525"/>
                  </a:lnTo>
                  <a:lnTo>
                    <a:pt x="19569" y="12005"/>
                  </a:lnTo>
                  <a:lnTo>
                    <a:pt x="19369" y="12285"/>
                  </a:lnTo>
                  <a:lnTo>
                    <a:pt x="19569" y="12125"/>
                  </a:lnTo>
                  <a:lnTo>
                    <a:pt x="19929" y="11885"/>
                  </a:lnTo>
                  <a:lnTo>
                    <a:pt x="20469" y="11585"/>
                  </a:lnTo>
                  <a:lnTo>
                    <a:pt x="20049" y="11945"/>
                  </a:lnTo>
                  <a:lnTo>
                    <a:pt x="20229" y="11825"/>
                  </a:lnTo>
                  <a:lnTo>
                    <a:pt x="20469" y="11705"/>
                  </a:lnTo>
                  <a:lnTo>
                    <a:pt x="20649" y="11645"/>
                  </a:lnTo>
                  <a:lnTo>
                    <a:pt x="20949" y="11345"/>
                  </a:lnTo>
                  <a:lnTo>
                    <a:pt x="21190" y="11105"/>
                  </a:lnTo>
                  <a:lnTo>
                    <a:pt x="21490" y="10925"/>
                  </a:lnTo>
                  <a:lnTo>
                    <a:pt x="22090" y="10625"/>
                  </a:lnTo>
                  <a:lnTo>
                    <a:pt x="22210" y="10565"/>
                  </a:lnTo>
                  <a:lnTo>
                    <a:pt x="22390" y="10444"/>
                  </a:lnTo>
                  <a:lnTo>
                    <a:pt x="22570" y="10384"/>
                  </a:lnTo>
                  <a:lnTo>
                    <a:pt x="22450" y="10505"/>
                  </a:lnTo>
                  <a:lnTo>
                    <a:pt x="22030" y="10865"/>
                  </a:lnTo>
                  <a:lnTo>
                    <a:pt x="21610" y="11345"/>
                  </a:lnTo>
                  <a:lnTo>
                    <a:pt x="21850" y="11165"/>
                  </a:lnTo>
                  <a:lnTo>
                    <a:pt x="22330" y="10865"/>
                  </a:lnTo>
                  <a:lnTo>
                    <a:pt x="22870" y="10685"/>
                  </a:lnTo>
                  <a:lnTo>
                    <a:pt x="23350" y="10384"/>
                  </a:lnTo>
                  <a:lnTo>
                    <a:pt x="22870" y="10865"/>
                  </a:lnTo>
                  <a:lnTo>
                    <a:pt x="22270" y="11525"/>
                  </a:lnTo>
                  <a:lnTo>
                    <a:pt x="22150" y="11585"/>
                  </a:lnTo>
                  <a:lnTo>
                    <a:pt x="22150" y="11585"/>
                  </a:lnTo>
                  <a:lnTo>
                    <a:pt x="22510" y="11465"/>
                  </a:lnTo>
                  <a:lnTo>
                    <a:pt x="22570" y="11285"/>
                  </a:lnTo>
                  <a:lnTo>
                    <a:pt x="22690" y="11105"/>
                  </a:lnTo>
                  <a:lnTo>
                    <a:pt x="22870" y="10925"/>
                  </a:lnTo>
                  <a:lnTo>
                    <a:pt x="23230" y="10565"/>
                  </a:lnTo>
                  <a:lnTo>
                    <a:pt x="23591" y="10324"/>
                  </a:lnTo>
                  <a:lnTo>
                    <a:pt x="23711" y="10324"/>
                  </a:lnTo>
                  <a:lnTo>
                    <a:pt x="23591" y="10384"/>
                  </a:lnTo>
                  <a:lnTo>
                    <a:pt x="23350" y="10685"/>
                  </a:lnTo>
                  <a:lnTo>
                    <a:pt x="23230" y="10805"/>
                  </a:lnTo>
                  <a:lnTo>
                    <a:pt x="23591" y="10565"/>
                  </a:lnTo>
                  <a:lnTo>
                    <a:pt x="24011" y="10324"/>
                  </a:lnTo>
                  <a:lnTo>
                    <a:pt x="24611" y="10144"/>
                  </a:lnTo>
                  <a:lnTo>
                    <a:pt x="24851" y="10084"/>
                  </a:lnTo>
                  <a:lnTo>
                    <a:pt x="24671" y="10204"/>
                  </a:lnTo>
                  <a:lnTo>
                    <a:pt x="24131" y="10505"/>
                  </a:lnTo>
                  <a:lnTo>
                    <a:pt x="23591" y="10865"/>
                  </a:lnTo>
                  <a:lnTo>
                    <a:pt x="23290" y="11165"/>
                  </a:lnTo>
                  <a:lnTo>
                    <a:pt x="23230" y="11285"/>
                  </a:lnTo>
                  <a:lnTo>
                    <a:pt x="23771" y="11105"/>
                  </a:lnTo>
                  <a:lnTo>
                    <a:pt x="23891" y="10925"/>
                  </a:lnTo>
                  <a:lnTo>
                    <a:pt x="24131" y="10685"/>
                  </a:lnTo>
                  <a:lnTo>
                    <a:pt x="24431" y="10505"/>
                  </a:lnTo>
                  <a:lnTo>
                    <a:pt x="24971" y="10264"/>
                  </a:lnTo>
                  <a:lnTo>
                    <a:pt x="25752" y="10024"/>
                  </a:lnTo>
                  <a:lnTo>
                    <a:pt x="25031" y="10444"/>
                  </a:lnTo>
                  <a:lnTo>
                    <a:pt x="24551" y="10745"/>
                  </a:lnTo>
                  <a:lnTo>
                    <a:pt x="24431" y="10865"/>
                  </a:lnTo>
                  <a:lnTo>
                    <a:pt x="24671" y="10745"/>
                  </a:lnTo>
                  <a:lnTo>
                    <a:pt x="24971" y="10625"/>
                  </a:lnTo>
                  <a:lnTo>
                    <a:pt x="26112" y="10384"/>
                  </a:lnTo>
                  <a:lnTo>
                    <a:pt x="26772" y="10264"/>
                  </a:lnTo>
                  <a:lnTo>
                    <a:pt x="27072" y="10264"/>
                  </a:lnTo>
                  <a:lnTo>
                    <a:pt x="27012" y="10324"/>
                  </a:lnTo>
                  <a:lnTo>
                    <a:pt x="26832" y="10324"/>
                  </a:lnTo>
                  <a:lnTo>
                    <a:pt x="26172" y="10565"/>
                  </a:lnTo>
                  <a:lnTo>
                    <a:pt x="25631" y="10745"/>
                  </a:lnTo>
                  <a:lnTo>
                    <a:pt x="25812" y="10745"/>
                  </a:lnTo>
                  <a:lnTo>
                    <a:pt x="26232" y="10805"/>
                  </a:lnTo>
                  <a:lnTo>
                    <a:pt x="26352" y="10805"/>
                  </a:lnTo>
                  <a:lnTo>
                    <a:pt x="26832" y="10985"/>
                  </a:lnTo>
                  <a:lnTo>
                    <a:pt x="27192" y="11105"/>
                  </a:lnTo>
                  <a:lnTo>
                    <a:pt x="27432" y="11225"/>
                  </a:lnTo>
                  <a:lnTo>
                    <a:pt x="27612" y="11405"/>
                  </a:lnTo>
                  <a:lnTo>
                    <a:pt x="27552" y="11405"/>
                  </a:lnTo>
                  <a:lnTo>
                    <a:pt x="27432" y="11285"/>
                  </a:lnTo>
                  <a:lnTo>
                    <a:pt x="27132" y="11165"/>
                  </a:lnTo>
                  <a:lnTo>
                    <a:pt x="26832" y="11105"/>
                  </a:lnTo>
                  <a:lnTo>
                    <a:pt x="26172" y="11045"/>
                  </a:lnTo>
                  <a:lnTo>
                    <a:pt x="25091" y="11045"/>
                  </a:lnTo>
                  <a:lnTo>
                    <a:pt x="24971" y="11105"/>
                  </a:lnTo>
                  <a:lnTo>
                    <a:pt x="25091" y="11105"/>
                  </a:lnTo>
                  <a:lnTo>
                    <a:pt x="25812" y="11405"/>
                  </a:lnTo>
                  <a:lnTo>
                    <a:pt x="26472" y="11705"/>
                  </a:lnTo>
                  <a:lnTo>
                    <a:pt x="26712" y="11825"/>
                  </a:lnTo>
                  <a:lnTo>
                    <a:pt x="26412" y="11765"/>
                  </a:lnTo>
                  <a:lnTo>
                    <a:pt x="25752" y="11525"/>
                  </a:lnTo>
                  <a:lnTo>
                    <a:pt x="25031" y="11405"/>
                  </a:lnTo>
                  <a:lnTo>
                    <a:pt x="24611" y="11345"/>
                  </a:lnTo>
                  <a:lnTo>
                    <a:pt x="24191" y="11345"/>
                  </a:lnTo>
                  <a:lnTo>
                    <a:pt x="24491" y="11405"/>
                  </a:lnTo>
                  <a:lnTo>
                    <a:pt x="24851" y="11525"/>
                  </a:lnTo>
                  <a:lnTo>
                    <a:pt x="25451" y="11825"/>
                  </a:lnTo>
                  <a:lnTo>
                    <a:pt x="25992" y="12125"/>
                  </a:lnTo>
                  <a:lnTo>
                    <a:pt x="26112" y="12305"/>
                  </a:lnTo>
                  <a:lnTo>
                    <a:pt x="25932" y="12185"/>
                  </a:lnTo>
                  <a:lnTo>
                    <a:pt x="25391" y="11945"/>
                  </a:lnTo>
                  <a:lnTo>
                    <a:pt x="24791" y="11825"/>
                  </a:lnTo>
                  <a:lnTo>
                    <a:pt x="24431" y="11705"/>
                  </a:lnTo>
                  <a:lnTo>
                    <a:pt x="23951" y="11585"/>
                  </a:lnTo>
                  <a:lnTo>
                    <a:pt x="23651" y="11465"/>
                  </a:lnTo>
                  <a:lnTo>
                    <a:pt x="23471" y="11525"/>
                  </a:lnTo>
                  <a:lnTo>
                    <a:pt x="23771" y="11645"/>
                  </a:lnTo>
                  <a:lnTo>
                    <a:pt x="24191" y="11765"/>
                  </a:lnTo>
                  <a:lnTo>
                    <a:pt x="24791" y="12005"/>
                  </a:lnTo>
                  <a:lnTo>
                    <a:pt x="24971" y="12125"/>
                  </a:lnTo>
                  <a:lnTo>
                    <a:pt x="25031" y="12185"/>
                  </a:lnTo>
                  <a:lnTo>
                    <a:pt x="24911" y="12125"/>
                  </a:lnTo>
                  <a:lnTo>
                    <a:pt x="24731" y="12065"/>
                  </a:lnTo>
                  <a:lnTo>
                    <a:pt x="24131" y="11885"/>
                  </a:lnTo>
                  <a:lnTo>
                    <a:pt x="23471" y="11825"/>
                  </a:lnTo>
                  <a:lnTo>
                    <a:pt x="22750" y="11825"/>
                  </a:lnTo>
                  <a:lnTo>
                    <a:pt x="22270" y="12005"/>
                  </a:lnTo>
                  <a:lnTo>
                    <a:pt x="23230" y="12065"/>
                  </a:lnTo>
                  <a:lnTo>
                    <a:pt x="23591" y="12065"/>
                  </a:lnTo>
                  <a:lnTo>
                    <a:pt x="23891" y="12185"/>
                  </a:lnTo>
                  <a:lnTo>
                    <a:pt x="24071" y="12305"/>
                  </a:lnTo>
                  <a:lnTo>
                    <a:pt x="23891" y="12245"/>
                  </a:lnTo>
                  <a:lnTo>
                    <a:pt x="23591" y="12185"/>
                  </a:lnTo>
                  <a:lnTo>
                    <a:pt x="23230" y="12185"/>
                  </a:lnTo>
                  <a:lnTo>
                    <a:pt x="22090" y="12305"/>
                  </a:lnTo>
                  <a:lnTo>
                    <a:pt x="21850" y="12365"/>
                  </a:lnTo>
                  <a:lnTo>
                    <a:pt x="22270" y="12365"/>
                  </a:lnTo>
                  <a:lnTo>
                    <a:pt x="22810" y="12485"/>
                  </a:lnTo>
                  <a:lnTo>
                    <a:pt x="23350" y="12725"/>
                  </a:lnTo>
                  <a:lnTo>
                    <a:pt x="23350" y="12725"/>
                  </a:lnTo>
                  <a:lnTo>
                    <a:pt x="22750" y="12665"/>
                  </a:lnTo>
                  <a:lnTo>
                    <a:pt x="22270" y="12605"/>
                  </a:lnTo>
                  <a:lnTo>
                    <a:pt x="21910" y="12665"/>
                  </a:lnTo>
                  <a:lnTo>
                    <a:pt x="22030" y="12665"/>
                  </a:lnTo>
                  <a:lnTo>
                    <a:pt x="22090" y="12725"/>
                  </a:lnTo>
                  <a:lnTo>
                    <a:pt x="22570" y="12785"/>
                  </a:lnTo>
                  <a:lnTo>
                    <a:pt x="21910" y="12846"/>
                  </a:lnTo>
                  <a:lnTo>
                    <a:pt x="21430" y="12966"/>
                  </a:lnTo>
                  <a:lnTo>
                    <a:pt x="21009" y="13086"/>
                  </a:lnTo>
                  <a:lnTo>
                    <a:pt x="21610" y="12966"/>
                  </a:lnTo>
                  <a:lnTo>
                    <a:pt x="21970" y="12966"/>
                  </a:lnTo>
                  <a:lnTo>
                    <a:pt x="21670" y="13026"/>
                  </a:lnTo>
                  <a:lnTo>
                    <a:pt x="20949" y="13266"/>
                  </a:lnTo>
                  <a:lnTo>
                    <a:pt x="21310" y="13266"/>
                  </a:lnTo>
                  <a:lnTo>
                    <a:pt x="22030" y="13386"/>
                  </a:lnTo>
                  <a:lnTo>
                    <a:pt x="22390" y="13446"/>
                  </a:lnTo>
                  <a:lnTo>
                    <a:pt x="21310" y="13446"/>
                  </a:lnTo>
                  <a:lnTo>
                    <a:pt x="20589" y="13506"/>
                  </a:lnTo>
                  <a:lnTo>
                    <a:pt x="20229" y="13596"/>
                  </a:lnTo>
                  <a:lnTo>
                    <a:pt x="20229" y="13596"/>
                  </a:lnTo>
                  <a:lnTo>
                    <a:pt x="20469" y="13566"/>
                  </a:lnTo>
                  <a:lnTo>
                    <a:pt x="20889" y="13566"/>
                  </a:lnTo>
                  <a:lnTo>
                    <a:pt x="21190" y="13626"/>
                  </a:lnTo>
                  <a:lnTo>
                    <a:pt x="21250" y="13686"/>
                  </a:lnTo>
                  <a:lnTo>
                    <a:pt x="21310" y="13686"/>
                  </a:lnTo>
                  <a:lnTo>
                    <a:pt x="21610" y="13746"/>
                  </a:lnTo>
                  <a:lnTo>
                    <a:pt x="21910" y="13866"/>
                  </a:lnTo>
                  <a:lnTo>
                    <a:pt x="21190" y="13866"/>
                  </a:lnTo>
                  <a:lnTo>
                    <a:pt x="21430" y="13986"/>
                  </a:lnTo>
                  <a:lnTo>
                    <a:pt x="21190" y="13926"/>
                  </a:lnTo>
                  <a:lnTo>
                    <a:pt x="20529" y="13926"/>
                  </a:lnTo>
                  <a:lnTo>
                    <a:pt x="20229" y="13986"/>
                  </a:lnTo>
                  <a:lnTo>
                    <a:pt x="19929" y="14046"/>
                  </a:lnTo>
                  <a:lnTo>
                    <a:pt x="19749" y="14106"/>
                  </a:lnTo>
                  <a:lnTo>
                    <a:pt x="20169" y="14166"/>
                  </a:lnTo>
                  <a:lnTo>
                    <a:pt x="20289" y="14166"/>
                  </a:lnTo>
                  <a:lnTo>
                    <a:pt x="20709" y="14226"/>
                  </a:lnTo>
                  <a:lnTo>
                    <a:pt x="21130" y="14286"/>
                  </a:lnTo>
                  <a:lnTo>
                    <a:pt x="21550" y="14346"/>
                  </a:lnTo>
                  <a:lnTo>
                    <a:pt x="21910" y="14466"/>
                  </a:lnTo>
                  <a:lnTo>
                    <a:pt x="22150" y="14586"/>
                  </a:lnTo>
                  <a:lnTo>
                    <a:pt x="21910" y="14526"/>
                  </a:lnTo>
                  <a:lnTo>
                    <a:pt x="21130" y="14406"/>
                  </a:lnTo>
                  <a:lnTo>
                    <a:pt x="20289" y="14406"/>
                  </a:lnTo>
                  <a:lnTo>
                    <a:pt x="19809" y="14466"/>
                  </a:lnTo>
                  <a:lnTo>
                    <a:pt x="20049" y="14586"/>
                  </a:lnTo>
                  <a:lnTo>
                    <a:pt x="20589" y="14646"/>
                  </a:lnTo>
                  <a:lnTo>
                    <a:pt x="21070" y="14706"/>
                  </a:lnTo>
                  <a:lnTo>
                    <a:pt x="21490" y="14886"/>
                  </a:lnTo>
                  <a:lnTo>
                    <a:pt x="21070" y="14826"/>
                  </a:lnTo>
                  <a:lnTo>
                    <a:pt x="20589" y="14766"/>
                  </a:lnTo>
                  <a:lnTo>
                    <a:pt x="20109" y="14766"/>
                  </a:lnTo>
                  <a:lnTo>
                    <a:pt x="19629" y="14826"/>
                  </a:lnTo>
                  <a:lnTo>
                    <a:pt x="19269" y="14886"/>
                  </a:lnTo>
                  <a:lnTo>
                    <a:pt x="19089" y="14886"/>
                  </a:lnTo>
                  <a:lnTo>
                    <a:pt x="18248" y="15066"/>
                  </a:lnTo>
                  <a:lnTo>
                    <a:pt x="18008" y="15126"/>
                  </a:lnTo>
                  <a:lnTo>
                    <a:pt x="17828" y="15247"/>
                  </a:lnTo>
                  <a:lnTo>
                    <a:pt x="18428" y="15126"/>
                  </a:lnTo>
                  <a:lnTo>
                    <a:pt x="19389" y="15006"/>
                  </a:lnTo>
                  <a:lnTo>
                    <a:pt x="20289" y="15006"/>
                  </a:lnTo>
                  <a:lnTo>
                    <a:pt x="20529" y="15126"/>
                  </a:lnTo>
                  <a:lnTo>
                    <a:pt x="20529" y="15126"/>
                  </a:lnTo>
                  <a:lnTo>
                    <a:pt x="20289" y="15066"/>
                  </a:lnTo>
                  <a:lnTo>
                    <a:pt x="19869" y="15066"/>
                  </a:lnTo>
                  <a:lnTo>
                    <a:pt x="19389" y="15187"/>
                  </a:lnTo>
                  <a:lnTo>
                    <a:pt x="18488" y="15367"/>
                  </a:lnTo>
                  <a:lnTo>
                    <a:pt x="17948" y="15547"/>
                  </a:lnTo>
                  <a:lnTo>
                    <a:pt x="18849" y="15427"/>
                  </a:lnTo>
                  <a:lnTo>
                    <a:pt x="19629" y="15367"/>
                  </a:lnTo>
                  <a:lnTo>
                    <a:pt x="19989" y="15367"/>
                  </a:lnTo>
                  <a:lnTo>
                    <a:pt x="19689" y="15427"/>
                  </a:lnTo>
                  <a:lnTo>
                    <a:pt x="18849" y="15607"/>
                  </a:lnTo>
                  <a:lnTo>
                    <a:pt x="18068" y="15787"/>
                  </a:lnTo>
                  <a:lnTo>
                    <a:pt x="17588" y="15907"/>
                  </a:lnTo>
                  <a:lnTo>
                    <a:pt x="16868" y="16087"/>
                  </a:lnTo>
                  <a:lnTo>
                    <a:pt x="16808" y="16147"/>
                  </a:lnTo>
                  <a:lnTo>
                    <a:pt x="16808" y="16147"/>
                  </a:lnTo>
                  <a:lnTo>
                    <a:pt x="17288" y="16027"/>
                  </a:lnTo>
                  <a:lnTo>
                    <a:pt x="18128" y="15907"/>
                  </a:lnTo>
                  <a:lnTo>
                    <a:pt x="18969" y="15847"/>
                  </a:lnTo>
                  <a:lnTo>
                    <a:pt x="19329" y="15847"/>
                  </a:lnTo>
                  <a:lnTo>
                    <a:pt x="19209" y="15907"/>
                  </a:lnTo>
                  <a:lnTo>
                    <a:pt x="18969" y="15907"/>
                  </a:lnTo>
                  <a:lnTo>
                    <a:pt x="18188" y="16027"/>
                  </a:lnTo>
                  <a:lnTo>
                    <a:pt x="17348" y="16267"/>
                  </a:lnTo>
                  <a:lnTo>
                    <a:pt x="16868" y="16447"/>
                  </a:lnTo>
                  <a:lnTo>
                    <a:pt x="16448" y="16627"/>
                  </a:lnTo>
                  <a:lnTo>
                    <a:pt x="16387" y="16747"/>
                  </a:lnTo>
                  <a:lnTo>
                    <a:pt x="16568" y="16687"/>
                  </a:lnTo>
                  <a:lnTo>
                    <a:pt x="17888" y="16387"/>
                  </a:lnTo>
                  <a:lnTo>
                    <a:pt x="18608" y="16267"/>
                  </a:lnTo>
                  <a:lnTo>
                    <a:pt x="18969" y="16267"/>
                  </a:lnTo>
                  <a:lnTo>
                    <a:pt x="18608" y="16327"/>
                  </a:lnTo>
                  <a:lnTo>
                    <a:pt x="17888" y="16567"/>
                  </a:lnTo>
                  <a:lnTo>
                    <a:pt x="17288" y="16747"/>
                  </a:lnTo>
                  <a:lnTo>
                    <a:pt x="17708" y="16687"/>
                  </a:lnTo>
                  <a:lnTo>
                    <a:pt x="18368" y="16567"/>
                  </a:lnTo>
                  <a:lnTo>
                    <a:pt x="18668" y="16447"/>
                  </a:lnTo>
                  <a:lnTo>
                    <a:pt x="18368" y="16627"/>
                  </a:lnTo>
                  <a:lnTo>
                    <a:pt x="17708" y="16867"/>
                  </a:lnTo>
                  <a:lnTo>
                    <a:pt x="17408" y="16927"/>
                  </a:lnTo>
                  <a:lnTo>
                    <a:pt x="17468" y="16927"/>
                  </a:lnTo>
                  <a:lnTo>
                    <a:pt x="18248" y="16867"/>
                  </a:lnTo>
                  <a:lnTo>
                    <a:pt x="18488" y="16927"/>
                  </a:lnTo>
                  <a:lnTo>
                    <a:pt x="18248" y="16927"/>
                  </a:lnTo>
                  <a:lnTo>
                    <a:pt x="17468" y="17107"/>
                  </a:lnTo>
                  <a:lnTo>
                    <a:pt x="16688" y="17347"/>
                  </a:lnTo>
                  <a:lnTo>
                    <a:pt x="16207" y="17468"/>
                  </a:lnTo>
                  <a:lnTo>
                    <a:pt x="15907" y="17588"/>
                  </a:lnTo>
                  <a:lnTo>
                    <a:pt x="15907" y="17588"/>
                  </a:lnTo>
                  <a:lnTo>
                    <a:pt x="16508" y="17528"/>
                  </a:lnTo>
                  <a:lnTo>
                    <a:pt x="17108" y="17468"/>
                  </a:lnTo>
                  <a:lnTo>
                    <a:pt x="17168" y="17407"/>
                  </a:lnTo>
                  <a:lnTo>
                    <a:pt x="17468" y="17227"/>
                  </a:lnTo>
                  <a:lnTo>
                    <a:pt x="17588" y="17167"/>
                  </a:lnTo>
                  <a:lnTo>
                    <a:pt x="17468" y="17287"/>
                  </a:lnTo>
                  <a:lnTo>
                    <a:pt x="17318" y="17437"/>
                  </a:lnTo>
                  <a:lnTo>
                    <a:pt x="17318" y="17437"/>
                  </a:lnTo>
                  <a:lnTo>
                    <a:pt x="17168" y="17468"/>
                  </a:lnTo>
                  <a:lnTo>
                    <a:pt x="16568" y="18068"/>
                  </a:lnTo>
                  <a:lnTo>
                    <a:pt x="16748" y="18068"/>
                  </a:lnTo>
                  <a:lnTo>
                    <a:pt x="17228" y="17708"/>
                  </a:lnTo>
                  <a:lnTo>
                    <a:pt x="17768" y="17347"/>
                  </a:lnTo>
                  <a:lnTo>
                    <a:pt x="18008" y="17287"/>
                  </a:lnTo>
                  <a:lnTo>
                    <a:pt x="18008" y="17287"/>
                  </a:lnTo>
                  <a:lnTo>
                    <a:pt x="17828" y="17407"/>
                  </a:lnTo>
                  <a:lnTo>
                    <a:pt x="17588" y="17648"/>
                  </a:lnTo>
                  <a:lnTo>
                    <a:pt x="17768" y="17528"/>
                  </a:lnTo>
                  <a:lnTo>
                    <a:pt x="17888" y="17468"/>
                  </a:lnTo>
                  <a:lnTo>
                    <a:pt x="18188" y="17227"/>
                  </a:lnTo>
                  <a:lnTo>
                    <a:pt x="18548" y="17107"/>
                  </a:lnTo>
                  <a:lnTo>
                    <a:pt x="18789" y="17047"/>
                  </a:lnTo>
                  <a:lnTo>
                    <a:pt x="19149" y="16807"/>
                  </a:lnTo>
                  <a:lnTo>
                    <a:pt x="18909" y="17107"/>
                  </a:lnTo>
                  <a:lnTo>
                    <a:pt x="18969" y="17047"/>
                  </a:lnTo>
                  <a:lnTo>
                    <a:pt x="19029" y="17047"/>
                  </a:lnTo>
                  <a:lnTo>
                    <a:pt x="19389" y="16867"/>
                  </a:lnTo>
                  <a:lnTo>
                    <a:pt x="19509" y="16807"/>
                  </a:lnTo>
                  <a:lnTo>
                    <a:pt x="19449" y="16927"/>
                  </a:lnTo>
                  <a:lnTo>
                    <a:pt x="19389" y="16987"/>
                  </a:lnTo>
                  <a:lnTo>
                    <a:pt x="19809" y="16867"/>
                  </a:lnTo>
                  <a:lnTo>
                    <a:pt x="20289" y="16687"/>
                  </a:lnTo>
                  <a:lnTo>
                    <a:pt x="20229" y="16747"/>
                  </a:lnTo>
                  <a:lnTo>
                    <a:pt x="20409" y="16627"/>
                  </a:lnTo>
                  <a:lnTo>
                    <a:pt x="20829" y="16567"/>
                  </a:lnTo>
                  <a:lnTo>
                    <a:pt x="21009" y="16507"/>
                  </a:lnTo>
                  <a:lnTo>
                    <a:pt x="20889" y="16627"/>
                  </a:lnTo>
                  <a:lnTo>
                    <a:pt x="20769" y="16687"/>
                  </a:lnTo>
                  <a:lnTo>
                    <a:pt x="20949" y="16627"/>
                  </a:lnTo>
                  <a:lnTo>
                    <a:pt x="21370" y="16507"/>
                  </a:lnTo>
                  <a:lnTo>
                    <a:pt x="21550" y="16447"/>
                  </a:lnTo>
                  <a:lnTo>
                    <a:pt x="21430" y="16567"/>
                  </a:lnTo>
                  <a:lnTo>
                    <a:pt x="21310" y="16627"/>
                  </a:lnTo>
                  <a:lnTo>
                    <a:pt x="21310" y="16627"/>
                  </a:lnTo>
                  <a:lnTo>
                    <a:pt x="21850" y="16507"/>
                  </a:lnTo>
                  <a:lnTo>
                    <a:pt x="22450" y="16387"/>
                  </a:lnTo>
                  <a:lnTo>
                    <a:pt x="23230" y="16327"/>
                  </a:lnTo>
                  <a:lnTo>
                    <a:pt x="23531" y="16327"/>
                  </a:lnTo>
                  <a:lnTo>
                    <a:pt x="23591" y="16387"/>
                  </a:lnTo>
                  <a:lnTo>
                    <a:pt x="23290" y="16387"/>
                  </a:lnTo>
                  <a:lnTo>
                    <a:pt x="22510" y="16627"/>
                  </a:lnTo>
                  <a:lnTo>
                    <a:pt x="21850" y="16867"/>
                  </a:lnTo>
                  <a:lnTo>
                    <a:pt x="21850" y="16867"/>
                  </a:lnTo>
                  <a:lnTo>
                    <a:pt x="22390" y="16807"/>
                  </a:lnTo>
                  <a:lnTo>
                    <a:pt x="23531" y="16807"/>
                  </a:lnTo>
                  <a:lnTo>
                    <a:pt x="23891" y="16867"/>
                  </a:lnTo>
                  <a:lnTo>
                    <a:pt x="24191" y="16927"/>
                  </a:lnTo>
                  <a:lnTo>
                    <a:pt x="24251" y="16987"/>
                  </a:lnTo>
                  <a:lnTo>
                    <a:pt x="24191" y="16987"/>
                  </a:lnTo>
                  <a:lnTo>
                    <a:pt x="23891" y="16927"/>
                  </a:lnTo>
                  <a:lnTo>
                    <a:pt x="23290" y="16987"/>
                  </a:lnTo>
                  <a:lnTo>
                    <a:pt x="23651" y="17107"/>
                  </a:lnTo>
                  <a:lnTo>
                    <a:pt x="23951" y="17287"/>
                  </a:lnTo>
                  <a:lnTo>
                    <a:pt x="24071" y="17227"/>
                  </a:lnTo>
                  <a:lnTo>
                    <a:pt x="24371" y="17167"/>
                  </a:lnTo>
                  <a:lnTo>
                    <a:pt x="24551" y="17167"/>
                  </a:lnTo>
                  <a:lnTo>
                    <a:pt x="24431" y="17287"/>
                  </a:lnTo>
                  <a:lnTo>
                    <a:pt x="24191" y="17407"/>
                  </a:lnTo>
                  <a:lnTo>
                    <a:pt x="24191" y="17407"/>
                  </a:lnTo>
                  <a:lnTo>
                    <a:pt x="24611" y="17287"/>
                  </a:lnTo>
                  <a:lnTo>
                    <a:pt x="25091" y="17227"/>
                  </a:lnTo>
                  <a:lnTo>
                    <a:pt x="25451" y="17227"/>
                  </a:lnTo>
                  <a:lnTo>
                    <a:pt x="25151" y="17347"/>
                  </a:lnTo>
                  <a:lnTo>
                    <a:pt x="24731" y="17588"/>
                  </a:lnTo>
                  <a:lnTo>
                    <a:pt x="24551" y="17648"/>
                  </a:lnTo>
                  <a:lnTo>
                    <a:pt x="24611" y="17708"/>
                  </a:lnTo>
                  <a:lnTo>
                    <a:pt x="24791" y="17648"/>
                  </a:lnTo>
                  <a:lnTo>
                    <a:pt x="25391" y="17648"/>
                  </a:lnTo>
                  <a:lnTo>
                    <a:pt x="25992" y="17708"/>
                  </a:lnTo>
                  <a:lnTo>
                    <a:pt x="26232" y="17768"/>
                  </a:lnTo>
                  <a:lnTo>
                    <a:pt x="25932" y="17828"/>
                  </a:lnTo>
                  <a:lnTo>
                    <a:pt x="25451" y="17888"/>
                  </a:lnTo>
                  <a:lnTo>
                    <a:pt x="25151" y="17948"/>
                  </a:lnTo>
                  <a:lnTo>
                    <a:pt x="24911" y="18068"/>
                  </a:lnTo>
                  <a:lnTo>
                    <a:pt x="24731" y="18128"/>
                  </a:lnTo>
                  <a:lnTo>
                    <a:pt x="24791" y="18188"/>
                  </a:lnTo>
                  <a:lnTo>
                    <a:pt x="24791" y="18128"/>
                  </a:lnTo>
                  <a:lnTo>
                    <a:pt x="25091" y="18068"/>
                  </a:lnTo>
                  <a:lnTo>
                    <a:pt x="25571" y="18008"/>
                  </a:lnTo>
                  <a:lnTo>
                    <a:pt x="26172" y="18008"/>
                  </a:lnTo>
                  <a:lnTo>
                    <a:pt x="25631" y="18248"/>
                  </a:lnTo>
                  <a:lnTo>
                    <a:pt x="25451" y="18368"/>
                  </a:lnTo>
                  <a:lnTo>
                    <a:pt x="25872" y="18368"/>
                  </a:lnTo>
                  <a:lnTo>
                    <a:pt x="26352" y="18428"/>
                  </a:lnTo>
                  <a:lnTo>
                    <a:pt x="26952" y="18548"/>
                  </a:lnTo>
                  <a:lnTo>
                    <a:pt x="27132" y="18668"/>
                  </a:lnTo>
                  <a:lnTo>
                    <a:pt x="25992" y="18668"/>
                  </a:lnTo>
                  <a:lnTo>
                    <a:pt x="26112" y="18728"/>
                  </a:lnTo>
                  <a:lnTo>
                    <a:pt x="26352" y="18728"/>
                  </a:lnTo>
                  <a:lnTo>
                    <a:pt x="26532" y="18848"/>
                  </a:lnTo>
                  <a:lnTo>
                    <a:pt x="26652" y="18908"/>
                  </a:lnTo>
                  <a:lnTo>
                    <a:pt x="26352" y="18908"/>
                  </a:lnTo>
                  <a:lnTo>
                    <a:pt x="26112" y="18968"/>
                  </a:lnTo>
                  <a:lnTo>
                    <a:pt x="25812" y="19028"/>
                  </a:lnTo>
                  <a:lnTo>
                    <a:pt x="25872" y="19028"/>
                  </a:lnTo>
                  <a:lnTo>
                    <a:pt x="26172" y="19148"/>
                  </a:lnTo>
                  <a:lnTo>
                    <a:pt x="26592" y="19328"/>
                  </a:lnTo>
                  <a:lnTo>
                    <a:pt x="26772" y="19508"/>
                  </a:lnTo>
                  <a:lnTo>
                    <a:pt x="26892" y="19628"/>
                  </a:lnTo>
                  <a:lnTo>
                    <a:pt x="27012" y="19748"/>
                  </a:lnTo>
                  <a:lnTo>
                    <a:pt x="27012" y="19809"/>
                  </a:lnTo>
                  <a:lnTo>
                    <a:pt x="26952" y="19748"/>
                  </a:lnTo>
                  <a:lnTo>
                    <a:pt x="26892" y="19688"/>
                  </a:lnTo>
                  <a:lnTo>
                    <a:pt x="26472" y="19568"/>
                  </a:lnTo>
                  <a:lnTo>
                    <a:pt x="26052" y="19508"/>
                  </a:lnTo>
                  <a:lnTo>
                    <a:pt x="25872" y="19508"/>
                  </a:lnTo>
                  <a:lnTo>
                    <a:pt x="25992" y="19568"/>
                  </a:lnTo>
                  <a:lnTo>
                    <a:pt x="26292" y="19688"/>
                  </a:lnTo>
                  <a:lnTo>
                    <a:pt x="26772" y="19989"/>
                  </a:lnTo>
                  <a:lnTo>
                    <a:pt x="27012" y="20169"/>
                  </a:lnTo>
                  <a:lnTo>
                    <a:pt x="27192" y="20289"/>
                  </a:lnTo>
                  <a:lnTo>
                    <a:pt x="27252" y="20469"/>
                  </a:lnTo>
                  <a:lnTo>
                    <a:pt x="27132" y="20349"/>
                  </a:lnTo>
                  <a:lnTo>
                    <a:pt x="26952" y="20289"/>
                  </a:lnTo>
                  <a:lnTo>
                    <a:pt x="26652" y="20169"/>
                  </a:lnTo>
                  <a:lnTo>
                    <a:pt x="26772" y="20289"/>
                  </a:lnTo>
                  <a:lnTo>
                    <a:pt x="27012" y="20529"/>
                  </a:lnTo>
                  <a:lnTo>
                    <a:pt x="27192" y="20889"/>
                  </a:lnTo>
                  <a:lnTo>
                    <a:pt x="27372" y="21189"/>
                  </a:lnTo>
                  <a:lnTo>
                    <a:pt x="27492" y="21489"/>
                  </a:lnTo>
                  <a:lnTo>
                    <a:pt x="27612" y="21669"/>
                  </a:lnTo>
                  <a:lnTo>
                    <a:pt x="27612" y="21789"/>
                  </a:lnTo>
                  <a:lnTo>
                    <a:pt x="27552" y="21669"/>
                  </a:lnTo>
                  <a:lnTo>
                    <a:pt x="27432" y="21489"/>
                  </a:lnTo>
                  <a:lnTo>
                    <a:pt x="27012" y="21009"/>
                  </a:lnTo>
                  <a:lnTo>
                    <a:pt x="26472" y="20589"/>
                  </a:lnTo>
                  <a:lnTo>
                    <a:pt x="26232" y="20409"/>
                  </a:lnTo>
                  <a:lnTo>
                    <a:pt x="26352" y="20649"/>
                  </a:lnTo>
                  <a:lnTo>
                    <a:pt x="26412" y="20829"/>
                  </a:lnTo>
                  <a:lnTo>
                    <a:pt x="26472" y="21129"/>
                  </a:lnTo>
                  <a:lnTo>
                    <a:pt x="26472" y="21549"/>
                  </a:lnTo>
                  <a:lnTo>
                    <a:pt x="26472" y="21969"/>
                  </a:lnTo>
                  <a:lnTo>
                    <a:pt x="26412" y="22390"/>
                  </a:lnTo>
                  <a:lnTo>
                    <a:pt x="26352" y="22690"/>
                  </a:lnTo>
                  <a:lnTo>
                    <a:pt x="26292" y="22930"/>
                  </a:lnTo>
                  <a:lnTo>
                    <a:pt x="26232" y="22990"/>
                  </a:lnTo>
                  <a:lnTo>
                    <a:pt x="26232" y="22930"/>
                  </a:lnTo>
                  <a:lnTo>
                    <a:pt x="26292" y="22690"/>
                  </a:lnTo>
                  <a:lnTo>
                    <a:pt x="26292" y="22330"/>
                  </a:lnTo>
                  <a:lnTo>
                    <a:pt x="26232" y="21969"/>
                  </a:lnTo>
                  <a:lnTo>
                    <a:pt x="26172" y="21609"/>
                  </a:lnTo>
                  <a:lnTo>
                    <a:pt x="26052" y="21249"/>
                  </a:lnTo>
                  <a:lnTo>
                    <a:pt x="25992" y="21009"/>
                  </a:lnTo>
                  <a:lnTo>
                    <a:pt x="25992" y="21129"/>
                  </a:lnTo>
                  <a:lnTo>
                    <a:pt x="25812" y="21729"/>
                  </a:lnTo>
                  <a:lnTo>
                    <a:pt x="25752" y="21909"/>
                  </a:lnTo>
                  <a:lnTo>
                    <a:pt x="25752" y="21729"/>
                  </a:lnTo>
                  <a:lnTo>
                    <a:pt x="25752" y="21129"/>
                  </a:lnTo>
                  <a:lnTo>
                    <a:pt x="25571" y="20589"/>
                  </a:lnTo>
                  <a:lnTo>
                    <a:pt x="25511" y="20469"/>
                  </a:lnTo>
                  <a:lnTo>
                    <a:pt x="25391" y="21069"/>
                  </a:lnTo>
                  <a:lnTo>
                    <a:pt x="25151" y="21609"/>
                  </a:lnTo>
                  <a:lnTo>
                    <a:pt x="25031" y="21849"/>
                  </a:lnTo>
                  <a:lnTo>
                    <a:pt x="25091" y="21609"/>
                  </a:lnTo>
                  <a:lnTo>
                    <a:pt x="25151" y="21009"/>
                  </a:lnTo>
                  <a:lnTo>
                    <a:pt x="25151" y="20529"/>
                  </a:lnTo>
                  <a:lnTo>
                    <a:pt x="25091" y="20769"/>
                  </a:lnTo>
                  <a:lnTo>
                    <a:pt x="24971" y="21189"/>
                  </a:lnTo>
                  <a:lnTo>
                    <a:pt x="24791" y="21609"/>
                  </a:lnTo>
                  <a:lnTo>
                    <a:pt x="24551" y="21969"/>
                  </a:lnTo>
                  <a:lnTo>
                    <a:pt x="24311" y="22270"/>
                  </a:lnTo>
                  <a:lnTo>
                    <a:pt x="24131" y="22450"/>
                  </a:lnTo>
                  <a:lnTo>
                    <a:pt x="24251" y="22210"/>
                  </a:lnTo>
                  <a:lnTo>
                    <a:pt x="24431" y="21909"/>
                  </a:lnTo>
                  <a:lnTo>
                    <a:pt x="24551" y="21489"/>
                  </a:lnTo>
                  <a:lnTo>
                    <a:pt x="24671" y="21069"/>
                  </a:lnTo>
                  <a:lnTo>
                    <a:pt x="24731" y="20709"/>
                  </a:lnTo>
                  <a:lnTo>
                    <a:pt x="24731" y="20529"/>
                  </a:lnTo>
                  <a:lnTo>
                    <a:pt x="24731" y="20409"/>
                  </a:lnTo>
                  <a:lnTo>
                    <a:pt x="24671" y="20229"/>
                  </a:lnTo>
                  <a:lnTo>
                    <a:pt x="24671" y="20409"/>
                  </a:lnTo>
                  <a:lnTo>
                    <a:pt x="24491" y="20829"/>
                  </a:lnTo>
                  <a:lnTo>
                    <a:pt x="24311" y="21309"/>
                  </a:lnTo>
                  <a:lnTo>
                    <a:pt x="24011" y="21669"/>
                  </a:lnTo>
                  <a:lnTo>
                    <a:pt x="23711" y="21969"/>
                  </a:lnTo>
                  <a:lnTo>
                    <a:pt x="23471" y="22089"/>
                  </a:lnTo>
                  <a:lnTo>
                    <a:pt x="23651" y="21909"/>
                  </a:lnTo>
                  <a:lnTo>
                    <a:pt x="23891" y="21609"/>
                  </a:lnTo>
                  <a:lnTo>
                    <a:pt x="24071" y="21189"/>
                  </a:lnTo>
                  <a:lnTo>
                    <a:pt x="24191" y="20649"/>
                  </a:lnTo>
                  <a:lnTo>
                    <a:pt x="24251" y="20169"/>
                  </a:lnTo>
                  <a:lnTo>
                    <a:pt x="24191" y="20529"/>
                  </a:lnTo>
                  <a:lnTo>
                    <a:pt x="24071" y="20889"/>
                  </a:lnTo>
                  <a:lnTo>
                    <a:pt x="23891" y="21249"/>
                  </a:lnTo>
                  <a:lnTo>
                    <a:pt x="23711" y="21549"/>
                  </a:lnTo>
                  <a:lnTo>
                    <a:pt x="23591" y="21729"/>
                  </a:lnTo>
                  <a:lnTo>
                    <a:pt x="23651" y="21489"/>
                  </a:lnTo>
                  <a:lnTo>
                    <a:pt x="23831" y="20829"/>
                  </a:lnTo>
                  <a:lnTo>
                    <a:pt x="23891" y="20409"/>
                  </a:lnTo>
                  <a:lnTo>
                    <a:pt x="23891" y="20049"/>
                  </a:lnTo>
                  <a:lnTo>
                    <a:pt x="23891" y="19628"/>
                  </a:lnTo>
                  <a:lnTo>
                    <a:pt x="23891" y="19448"/>
                  </a:lnTo>
                  <a:lnTo>
                    <a:pt x="23831" y="19388"/>
                  </a:lnTo>
                  <a:lnTo>
                    <a:pt x="23831" y="19628"/>
                  </a:lnTo>
                  <a:lnTo>
                    <a:pt x="23651" y="20109"/>
                  </a:lnTo>
                  <a:lnTo>
                    <a:pt x="23471" y="20469"/>
                  </a:lnTo>
                  <a:lnTo>
                    <a:pt x="23290" y="20829"/>
                  </a:lnTo>
                  <a:lnTo>
                    <a:pt x="23050" y="21189"/>
                  </a:lnTo>
                  <a:lnTo>
                    <a:pt x="22810" y="21429"/>
                  </a:lnTo>
                  <a:lnTo>
                    <a:pt x="22570" y="21609"/>
                  </a:lnTo>
                  <a:lnTo>
                    <a:pt x="22750" y="21429"/>
                  </a:lnTo>
                  <a:lnTo>
                    <a:pt x="22930" y="21129"/>
                  </a:lnTo>
                  <a:lnTo>
                    <a:pt x="23050" y="20769"/>
                  </a:lnTo>
                  <a:lnTo>
                    <a:pt x="23230" y="19989"/>
                  </a:lnTo>
                  <a:lnTo>
                    <a:pt x="23110" y="20229"/>
                  </a:lnTo>
                  <a:lnTo>
                    <a:pt x="22630" y="20949"/>
                  </a:lnTo>
                  <a:lnTo>
                    <a:pt x="22330" y="21249"/>
                  </a:lnTo>
                  <a:lnTo>
                    <a:pt x="22090" y="21549"/>
                  </a:lnTo>
                  <a:lnTo>
                    <a:pt x="21850" y="21669"/>
                  </a:lnTo>
                  <a:lnTo>
                    <a:pt x="22030" y="21489"/>
                  </a:lnTo>
                  <a:lnTo>
                    <a:pt x="22210" y="21189"/>
                  </a:lnTo>
                  <a:lnTo>
                    <a:pt x="22450" y="20829"/>
                  </a:lnTo>
                  <a:lnTo>
                    <a:pt x="22630" y="20409"/>
                  </a:lnTo>
                  <a:lnTo>
                    <a:pt x="22090" y="20889"/>
                  </a:lnTo>
                  <a:lnTo>
                    <a:pt x="22390" y="20349"/>
                  </a:lnTo>
                  <a:lnTo>
                    <a:pt x="21910" y="20949"/>
                  </a:lnTo>
                  <a:lnTo>
                    <a:pt x="21190" y="21549"/>
                  </a:lnTo>
                  <a:lnTo>
                    <a:pt x="20949" y="21669"/>
                  </a:lnTo>
                  <a:lnTo>
                    <a:pt x="20889" y="21669"/>
                  </a:lnTo>
                  <a:lnTo>
                    <a:pt x="21130" y="21489"/>
                  </a:lnTo>
                  <a:lnTo>
                    <a:pt x="21730" y="20829"/>
                  </a:lnTo>
                  <a:lnTo>
                    <a:pt x="21910" y="20529"/>
                  </a:lnTo>
                  <a:lnTo>
                    <a:pt x="21850" y="20589"/>
                  </a:lnTo>
                  <a:lnTo>
                    <a:pt x="21250" y="21009"/>
                  </a:lnTo>
                  <a:lnTo>
                    <a:pt x="21009" y="21129"/>
                  </a:lnTo>
                  <a:lnTo>
                    <a:pt x="21009" y="21189"/>
                  </a:lnTo>
                  <a:lnTo>
                    <a:pt x="20709" y="21489"/>
                  </a:lnTo>
                  <a:lnTo>
                    <a:pt x="20469" y="21729"/>
                  </a:lnTo>
                  <a:lnTo>
                    <a:pt x="20649" y="21429"/>
                  </a:lnTo>
                  <a:lnTo>
                    <a:pt x="21130" y="20709"/>
                  </a:lnTo>
                  <a:lnTo>
                    <a:pt x="21490" y="19989"/>
                  </a:lnTo>
                  <a:lnTo>
                    <a:pt x="21370" y="20109"/>
                  </a:lnTo>
                  <a:lnTo>
                    <a:pt x="21130" y="20229"/>
                  </a:lnTo>
                  <a:lnTo>
                    <a:pt x="21070" y="20289"/>
                  </a:lnTo>
                  <a:lnTo>
                    <a:pt x="20889" y="20529"/>
                  </a:lnTo>
                  <a:lnTo>
                    <a:pt x="20709" y="20769"/>
                  </a:lnTo>
                  <a:lnTo>
                    <a:pt x="20829" y="20409"/>
                  </a:lnTo>
                  <a:lnTo>
                    <a:pt x="20529" y="20829"/>
                  </a:lnTo>
                  <a:lnTo>
                    <a:pt x="20349" y="21009"/>
                  </a:lnTo>
                  <a:lnTo>
                    <a:pt x="20469" y="20829"/>
                  </a:lnTo>
                  <a:lnTo>
                    <a:pt x="20709" y="20169"/>
                  </a:lnTo>
                  <a:lnTo>
                    <a:pt x="20529" y="20289"/>
                  </a:lnTo>
                  <a:lnTo>
                    <a:pt x="20469" y="20349"/>
                  </a:lnTo>
                  <a:lnTo>
                    <a:pt x="20409" y="20529"/>
                  </a:lnTo>
                  <a:lnTo>
                    <a:pt x="20229" y="21069"/>
                  </a:lnTo>
                  <a:lnTo>
                    <a:pt x="20109" y="21369"/>
                  </a:lnTo>
                  <a:lnTo>
                    <a:pt x="20049" y="21429"/>
                  </a:lnTo>
                  <a:lnTo>
                    <a:pt x="20109" y="21309"/>
                  </a:lnTo>
                  <a:lnTo>
                    <a:pt x="20169" y="21069"/>
                  </a:lnTo>
                  <a:lnTo>
                    <a:pt x="20229" y="20709"/>
                  </a:lnTo>
                  <a:lnTo>
                    <a:pt x="20169" y="20289"/>
                  </a:lnTo>
                  <a:lnTo>
                    <a:pt x="20109" y="19809"/>
                  </a:lnTo>
                  <a:lnTo>
                    <a:pt x="19989" y="19448"/>
                  </a:lnTo>
                  <a:lnTo>
                    <a:pt x="19929" y="19268"/>
                  </a:lnTo>
                  <a:lnTo>
                    <a:pt x="19929" y="19148"/>
                  </a:lnTo>
                  <a:lnTo>
                    <a:pt x="19809" y="18968"/>
                  </a:lnTo>
                  <a:lnTo>
                    <a:pt x="19629" y="18548"/>
                  </a:lnTo>
                  <a:lnTo>
                    <a:pt x="19569" y="18548"/>
                  </a:lnTo>
                  <a:lnTo>
                    <a:pt x="19629" y="18668"/>
                  </a:lnTo>
                  <a:lnTo>
                    <a:pt x="19749" y="18908"/>
                  </a:lnTo>
                  <a:lnTo>
                    <a:pt x="19869" y="19268"/>
                  </a:lnTo>
                  <a:lnTo>
                    <a:pt x="19989" y="19628"/>
                  </a:lnTo>
                  <a:lnTo>
                    <a:pt x="19989" y="19929"/>
                  </a:lnTo>
                  <a:lnTo>
                    <a:pt x="19989" y="20229"/>
                  </a:lnTo>
                  <a:lnTo>
                    <a:pt x="19989" y="20469"/>
                  </a:lnTo>
                  <a:lnTo>
                    <a:pt x="19929" y="20289"/>
                  </a:lnTo>
                  <a:lnTo>
                    <a:pt x="19869" y="19989"/>
                  </a:lnTo>
                  <a:lnTo>
                    <a:pt x="19749" y="19688"/>
                  </a:lnTo>
                  <a:lnTo>
                    <a:pt x="19569" y="19388"/>
                  </a:lnTo>
                  <a:lnTo>
                    <a:pt x="19389" y="19148"/>
                  </a:lnTo>
                  <a:lnTo>
                    <a:pt x="19269" y="18908"/>
                  </a:lnTo>
                  <a:lnTo>
                    <a:pt x="19149" y="18848"/>
                  </a:lnTo>
                  <a:lnTo>
                    <a:pt x="19209" y="18968"/>
                  </a:lnTo>
                  <a:lnTo>
                    <a:pt x="19329" y="19268"/>
                  </a:lnTo>
                  <a:lnTo>
                    <a:pt x="19449" y="19568"/>
                  </a:lnTo>
                  <a:lnTo>
                    <a:pt x="19509" y="19929"/>
                  </a:lnTo>
                  <a:lnTo>
                    <a:pt x="19509" y="20169"/>
                  </a:lnTo>
                  <a:lnTo>
                    <a:pt x="19509" y="20409"/>
                  </a:lnTo>
                  <a:lnTo>
                    <a:pt x="19509" y="20469"/>
                  </a:lnTo>
                  <a:lnTo>
                    <a:pt x="19449" y="20409"/>
                  </a:lnTo>
                  <a:lnTo>
                    <a:pt x="19449" y="20229"/>
                  </a:lnTo>
                  <a:lnTo>
                    <a:pt x="19209" y="19628"/>
                  </a:lnTo>
                  <a:lnTo>
                    <a:pt x="18849" y="19148"/>
                  </a:lnTo>
                  <a:lnTo>
                    <a:pt x="18608" y="18908"/>
                  </a:lnTo>
                  <a:lnTo>
                    <a:pt x="18488" y="18728"/>
                  </a:lnTo>
                  <a:lnTo>
                    <a:pt x="18368" y="18788"/>
                  </a:lnTo>
                  <a:lnTo>
                    <a:pt x="18548" y="18968"/>
                  </a:lnTo>
                  <a:lnTo>
                    <a:pt x="18668" y="19388"/>
                  </a:lnTo>
                  <a:lnTo>
                    <a:pt x="18849" y="20109"/>
                  </a:lnTo>
                  <a:lnTo>
                    <a:pt x="18909" y="20409"/>
                  </a:lnTo>
                  <a:lnTo>
                    <a:pt x="18909" y="20709"/>
                  </a:lnTo>
                  <a:lnTo>
                    <a:pt x="18849" y="20949"/>
                  </a:lnTo>
                  <a:lnTo>
                    <a:pt x="18849" y="20769"/>
                  </a:lnTo>
                  <a:lnTo>
                    <a:pt x="18728" y="20469"/>
                  </a:lnTo>
                  <a:lnTo>
                    <a:pt x="18608" y="20169"/>
                  </a:lnTo>
                  <a:lnTo>
                    <a:pt x="18488" y="19929"/>
                  </a:lnTo>
                  <a:lnTo>
                    <a:pt x="18548" y="20589"/>
                  </a:lnTo>
                  <a:lnTo>
                    <a:pt x="18488" y="20949"/>
                  </a:lnTo>
                  <a:lnTo>
                    <a:pt x="18428" y="21309"/>
                  </a:lnTo>
                  <a:lnTo>
                    <a:pt x="18368" y="21549"/>
                  </a:lnTo>
                  <a:lnTo>
                    <a:pt x="18368" y="21609"/>
                  </a:lnTo>
                  <a:lnTo>
                    <a:pt x="18428" y="21609"/>
                  </a:lnTo>
                  <a:lnTo>
                    <a:pt x="18849" y="21549"/>
                  </a:lnTo>
                  <a:lnTo>
                    <a:pt x="18428" y="21669"/>
                  </a:lnTo>
                  <a:lnTo>
                    <a:pt x="18789" y="21729"/>
                  </a:lnTo>
                  <a:lnTo>
                    <a:pt x="19389" y="21789"/>
                  </a:lnTo>
                  <a:lnTo>
                    <a:pt x="19869" y="21849"/>
                  </a:lnTo>
                  <a:lnTo>
                    <a:pt x="20169" y="21789"/>
                  </a:lnTo>
                  <a:lnTo>
                    <a:pt x="20349" y="21729"/>
                  </a:lnTo>
                  <a:lnTo>
                    <a:pt x="20229" y="21789"/>
                  </a:lnTo>
                  <a:lnTo>
                    <a:pt x="19869" y="21909"/>
                  </a:lnTo>
                  <a:lnTo>
                    <a:pt x="19329" y="22029"/>
                  </a:lnTo>
                  <a:lnTo>
                    <a:pt x="20109" y="22029"/>
                  </a:lnTo>
                  <a:lnTo>
                    <a:pt x="20769" y="21909"/>
                  </a:lnTo>
                  <a:lnTo>
                    <a:pt x="20469" y="22089"/>
                  </a:lnTo>
                  <a:lnTo>
                    <a:pt x="20589" y="22089"/>
                  </a:lnTo>
                  <a:lnTo>
                    <a:pt x="21070" y="22150"/>
                  </a:lnTo>
                  <a:lnTo>
                    <a:pt x="21310" y="22150"/>
                  </a:lnTo>
                  <a:lnTo>
                    <a:pt x="21360" y="22200"/>
                  </a:lnTo>
                  <a:lnTo>
                    <a:pt x="21360" y="22200"/>
                  </a:lnTo>
                  <a:lnTo>
                    <a:pt x="22270" y="22150"/>
                  </a:lnTo>
                  <a:lnTo>
                    <a:pt x="21310" y="22510"/>
                  </a:lnTo>
                  <a:lnTo>
                    <a:pt x="21250" y="22510"/>
                  </a:lnTo>
                  <a:lnTo>
                    <a:pt x="21610" y="22570"/>
                  </a:lnTo>
                  <a:lnTo>
                    <a:pt x="22030" y="22570"/>
                  </a:lnTo>
                  <a:lnTo>
                    <a:pt x="22390" y="22690"/>
                  </a:lnTo>
                  <a:lnTo>
                    <a:pt x="22630" y="22750"/>
                  </a:lnTo>
                  <a:lnTo>
                    <a:pt x="22690" y="22810"/>
                  </a:lnTo>
                  <a:lnTo>
                    <a:pt x="22510" y="22810"/>
                  </a:lnTo>
                  <a:lnTo>
                    <a:pt x="23170" y="22990"/>
                  </a:lnTo>
                  <a:lnTo>
                    <a:pt x="23411" y="23110"/>
                  </a:lnTo>
                  <a:lnTo>
                    <a:pt x="23110" y="23110"/>
                  </a:lnTo>
                  <a:lnTo>
                    <a:pt x="22330" y="23050"/>
                  </a:lnTo>
                  <a:lnTo>
                    <a:pt x="21490" y="23110"/>
                  </a:lnTo>
                  <a:lnTo>
                    <a:pt x="22030" y="23230"/>
                  </a:lnTo>
                  <a:lnTo>
                    <a:pt x="22750" y="23410"/>
                  </a:lnTo>
                  <a:lnTo>
                    <a:pt x="23290" y="23590"/>
                  </a:lnTo>
                  <a:lnTo>
                    <a:pt x="23951" y="23890"/>
                  </a:lnTo>
                  <a:lnTo>
                    <a:pt x="24191" y="24010"/>
                  </a:lnTo>
                  <a:lnTo>
                    <a:pt x="24311" y="24010"/>
                  </a:lnTo>
                  <a:lnTo>
                    <a:pt x="24551" y="24130"/>
                  </a:lnTo>
                  <a:lnTo>
                    <a:pt x="25812" y="24671"/>
                  </a:lnTo>
                  <a:lnTo>
                    <a:pt x="26412" y="24911"/>
                  </a:lnTo>
                  <a:lnTo>
                    <a:pt x="26952" y="25031"/>
                  </a:lnTo>
                  <a:lnTo>
                    <a:pt x="27372" y="25031"/>
                  </a:lnTo>
                  <a:lnTo>
                    <a:pt x="27192" y="25091"/>
                  </a:lnTo>
                  <a:lnTo>
                    <a:pt x="26412" y="25091"/>
                  </a:lnTo>
                  <a:lnTo>
                    <a:pt x="25691" y="24971"/>
                  </a:lnTo>
                  <a:lnTo>
                    <a:pt x="25151" y="24851"/>
                  </a:lnTo>
                  <a:lnTo>
                    <a:pt x="25812" y="25151"/>
                  </a:lnTo>
                  <a:lnTo>
                    <a:pt x="26832" y="25751"/>
                  </a:lnTo>
                  <a:lnTo>
                    <a:pt x="27252" y="25991"/>
                  </a:lnTo>
                  <a:lnTo>
                    <a:pt x="27252" y="25991"/>
                  </a:lnTo>
                  <a:lnTo>
                    <a:pt x="26772" y="25811"/>
                  </a:lnTo>
                  <a:lnTo>
                    <a:pt x="26412" y="25691"/>
                  </a:lnTo>
                  <a:lnTo>
                    <a:pt x="26412" y="25691"/>
                  </a:lnTo>
                  <a:lnTo>
                    <a:pt x="26472" y="25751"/>
                  </a:lnTo>
                  <a:lnTo>
                    <a:pt x="26412" y="25751"/>
                  </a:lnTo>
                  <a:lnTo>
                    <a:pt x="26172" y="25691"/>
                  </a:lnTo>
                  <a:lnTo>
                    <a:pt x="25691" y="25691"/>
                  </a:lnTo>
                  <a:lnTo>
                    <a:pt x="25992" y="25751"/>
                  </a:lnTo>
                  <a:lnTo>
                    <a:pt x="26292" y="25931"/>
                  </a:lnTo>
                  <a:lnTo>
                    <a:pt x="26472" y="26051"/>
                  </a:lnTo>
                  <a:lnTo>
                    <a:pt x="26652" y="26171"/>
                  </a:lnTo>
                  <a:lnTo>
                    <a:pt x="26892" y="26351"/>
                  </a:lnTo>
                  <a:lnTo>
                    <a:pt x="27132" y="26471"/>
                  </a:lnTo>
                  <a:lnTo>
                    <a:pt x="26832" y="26471"/>
                  </a:lnTo>
                  <a:lnTo>
                    <a:pt x="26532" y="26291"/>
                  </a:lnTo>
                  <a:lnTo>
                    <a:pt x="26352" y="26231"/>
                  </a:lnTo>
                  <a:lnTo>
                    <a:pt x="26172" y="26231"/>
                  </a:lnTo>
                  <a:lnTo>
                    <a:pt x="26034" y="26197"/>
                  </a:lnTo>
                  <a:lnTo>
                    <a:pt x="26034" y="26197"/>
                  </a:lnTo>
                  <a:lnTo>
                    <a:pt x="26892" y="26711"/>
                  </a:lnTo>
                  <a:lnTo>
                    <a:pt x="27732" y="27192"/>
                  </a:lnTo>
                  <a:lnTo>
                    <a:pt x="28093" y="27432"/>
                  </a:lnTo>
                  <a:lnTo>
                    <a:pt x="27672" y="27312"/>
                  </a:lnTo>
                  <a:lnTo>
                    <a:pt x="26772" y="26952"/>
                  </a:lnTo>
                  <a:lnTo>
                    <a:pt x="26112" y="26772"/>
                  </a:lnTo>
                  <a:lnTo>
                    <a:pt x="26592" y="27012"/>
                  </a:lnTo>
                  <a:lnTo>
                    <a:pt x="27432" y="27552"/>
                  </a:lnTo>
                  <a:lnTo>
                    <a:pt x="28213" y="28152"/>
                  </a:lnTo>
                  <a:lnTo>
                    <a:pt x="28513" y="28392"/>
                  </a:lnTo>
                  <a:lnTo>
                    <a:pt x="28153" y="28212"/>
                  </a:lnTo>
                  <a:lnTo>
                    <a:pt x="27312" y="27852"/>
                  </a:lnTo>
                  <a:lnTo>
                    <a:pt x="27252" y="27792"/>
                  </a:lnTo>
                  <a:lnTo>
                    <a:pt x="27612" y="28272"/>
                  </a:lnTo>
                  <a:lnTo>
                    <a:pt x="27792" y="28512"/>
                  </a:lnTo>
                  <a:lnTo>
                    <a:pt x="27912" y="28632"/>
                  </a:lnTo>
                  <a:lnTo>
                    <a:pt x="27792" y="28572"/>
                  </a:lnTo>
                  <a:lnTo>
                    <a:pt x="27732" y="28512"/>
                  </a:lnTo>
                  <a:lnTo>
                    <a:pt x="28453" y="29353"/>
                  </a:lnTo>
                  <a:lnTo>
                    <a:pt x="28813" y="29713"/>
                  </a:lnTo>
                  <a:lnTo>
                    <a:pt x="27492" y="28752"/>
                  </a:lnTo>
                  <a:lnTo>
                    <a:pt x="26952" y="28392"/>
                  </a:lnTo>
                  <a:lnTo>
                    <a:pt x="27492" y="29052"/>
                  </a:lnTo>
                  <a:lnTo>
                    <a:pt x="28032" y="29893"/>
                  </a:lnTo>
                  <a:lnTo>
                    <a:pt x="28753" y="30973"/>
                  </a:lnTo>
                  <a:lnTo>
                    <a:pt x="29053" y="31514"/>
                  </a:lnTo>
                  <a:lnTo>
                    <a:pt x="28693" y="31033"/>
                  </a:lnTo>
                  <a:lnTo>
                    <a:pt x="27792" y="30073"/>
                  </a:lnTo>
                  <a:lnTo>
                    <a:pt x="27072" y="29293"/>
                  </a:lnTo>
                  <a:lnTo>
                    <a:pt x="26412" y="28692"/>
                  </a:lnTo>
                  <a:lnTo>
                    <a:pt x="26712" y="29173"/>
                  </a:lnTo>
                  <a:lnTo>
                    <a:pt x="26952" y="29713"/>
                  </a:lnTo>
                  <a:lnTo>
                    <a:pt x="27132" y="30313"/>
                  </a:lnTo>
                  <a:lnTo>
                    <a:pt x="27252" y="30853"/>
                  </a:lnTo>
                  <a:lnTo>
                    <a:pt x="27252" y="31273"/>
                  </a:lnTo>
                  <a:lnTo>
                    <a:pt x="27132" y="30913"/>
                  </a:lnTo>
                  <a:lnTo>
                    <a:pt x="26952" y="30373"/>
                  </a:lnTo>
                  <a:lnTo>
                    <a:pt x="26652" y="29833"/>
                  </a:lnTo>
                  <a:lnTo>
                    <a:pt x="26412" y="29473"/>
                  </a:lnTo>
                  <a:lnTo>
                    <a:pt x="26532" y="29833"/>
                  </a:lnTo>
                  <a:lnTo>
                    <a:pt x="26712" y="31153"/>
                  </a:lnTo>
                  <a:lnTo>
                    <a:pt x="26772" y="31814"/>
                  </a:lnTo>
                  <a:lnTo>
                    <a:pt x="26712" y="32414"/>
                  </a:lnTo>
                  <a:lnTo>
                    <a:pt x="26652" y="32774"/>
                  </a:lnTo>
                  <a:lnTo>
                    <a:pt x="26592" y="32894"/>
                  </a:lnTo>
                  <a:lnTo>
                    <a:pt x="26592" y="32774"/>
                  </a:lnTo>
                  <a:lnTo>
                    <a:pt x="26652" y="32414"/>
                  </a:lnTo>
                  <a:lnTo>
                    <a:pt x="26592" y="31874"/>
                  </a:lnTo>
                  <a:lnTo>
                    <a:pt x="26412" y="31213"/>
                  </a:lnTo>
                  <a:lnTo>
                    <a:pt x="26112" y="30253"/>
                  </a:lnTo>
                  <a:lnTo>
                    <a:pt x="26052" y="30793"/>
                  </a:lnTo>
                  <a:lnTo>
                    <a:pt x="25992" y="31273"/>
                  </a:lnTo>
                  <a:lnTo>
                    <a:pt x="25812" y="31874"/>
                  </a:lnTo>
                  <a:lnTo>
                    <a:pt x="25631" y="32414"/>
                  </a:lnTo>
                  <a:lnTo>
                    <a:pt x="25451" y="32774"/>
                  </a:lnTo>
                  <a:lnTo>
                    <a:pt x="25391" y="32894"/>
                  </a:lnTo>
                  <a:lnTo>
                    <a:pt x="25451" y="32714"/>
                  </a:lnTo>
                  <a:lnTo>
                    <a:pt x="25511" y="32354"/>
                  </a:lnTo>
                  <a:lnTo>
                    <a:pt x="25631" y="31874"/>
                  </a:lnTo>
                  <a:lnTo>
                    <a:pt x="25631" y="31213"/>
                  </a:lnTo>
                  <a:lnTo>
                    <a:pt x="25631" y="30613"/>
                  </a:lnTo>
                  <a:lnTo>
                    <a:pt x="25571" y="30013"/>
                  </a:lnTo>
                  <a:lnTo>
                    <a:pt x="25571" y="29773"/>
                  </a:lnTo>
                  <a:lnTo>
                    <a:pt x="25511" y="29593"/>
                  </a:lnTo>
                  <a:lnTo>
                    <a:pt x="25451" y="29353"/>
                  </a:lnTo>
                  <a:lnTo>
                    <a:pt x="25451" y="29173"/>
                  </a:lnTo>
                  <a:lnTo>
                    <a:pt x="25391" y="29773"/>
                  </a:lnTo>
                  <a:lnTo>
                    <a:pt x="25271" y="30493"/>
                  </a:lnTo>
                  <a:lnTo>
                    <a:pt x="25091" y="31093"/>
                  </a:lnTo>
                  <a:lnTo>
                    <a:pt x="24851" y="31634"/>
                  </a:lnTo>
                  <a:lnTo>
                    <a:pt x="24791" y="31874"/>
                  </a:lnTo>
                  <a:lnTo>
                    <a:pt x="24671" y="31994"/>
                  </a:lnTo>
                  <a:lnTo>
                    <a:pt x="24731" y="31814"/>
                  </a:lnTo>
                  <a:lnTo>
                    <a:pt x="24791" y="31634"/>
                  </a:lnTo>
                  <a:lnTo>
                    <a:pt x="24911" y="31093"/>
                  </a:lnTo>
                  <a:lnTo>
                    <a:pt x="24971" y="30433"/>
                  </a:lnTo>
                  <a:lnTo>
                    <a:pt x="24971" y="30013"/>
                  </a:lnTo>
                  <a:lnTo>
                    <a:pt x="24911" y="30553"/>
                  </a:lnTo>
                  <a:lnTo>
                    <a:pt x="24851" y="31033"/>
                  </a:lnTo>
                  <a:lnTo>
                    <a:pt x="24731" y="31393"/>
                  </a:lnTo>
                  <a:lnTo>
                    <a:pt x="24671" y="31514"/>
                  </a:lnTo>
                  <a:lnTo>
                    <a:pt x="24731" y="31333"/>
                  </a:lnTo>
                  <a:lnTo>
                    <a:pt x="24731" y="31033"/>
                  </a:lnTo>
                  <a:lnTo>
                    <a:pt x="24731" y="30553"/>
                  </a:lnTo>
                  <a:lnTo>
                    <a:pt x="24671" y="30013"/>
                  </a:lnTo>
                  <a:lnTo>
                    <a:pt x="24431" y="28932"/>
                  </a:lnTo>
                  <a:lnTo>
                    <a:pt x="24371" y="28812"/>
                  </a:lnTo>
                  <a:lnTo>
                    <a:pt x="24251" y="29473"/>
                  </a:lnTo>
                  <a:lnTo>
                    <a:pt x="24071" y="30073"/>
                  </a:lnTo>
                  <a:lnTo>
                    <a:pt x="23831" y="30613"/>
                  </a:lnTo>
                  <a:lnTo>
                    <a:pt x="23651" y="30913"/>
                  </a:lnTo>
                  <a:lnTo>
                    <a:pt x="23531" y="31033"/>
                  </a:lnTo>
                  <a:lnTo>
                    <a:pt x="23591" y="30913"/>
                  </a:lnTo>
                  <a:lnTo>
                    <a:pt x="23711" y="30553"/>
                  </a:lnTo>
                  <a:lnTo>
                    <a:pt x="23891" y="30013"/>
                  </a:lnTo>
                  <a:lnTo>
                    <a:pt x="23951" y="29413"/>
                  </a:lnTo>
                  <a:lnTo>
                    <a:pt x="23951" y="28752"/>
                  </a:lnTo>
                  <a:lnTo>
                    <a:pt x="23891" y="28152"/>
                  </a:lnTo>
                  <a:lnTo>
                    <a:pt x="23891" y="28092"/>
                  </a:lnTo>
                  <a:lnTo>
                    <a:pt x="23771" y="28512"/>
                  </a:lnTo>
                  <a:lnTo>
                    <a:pt x="23591" y="28932"/>
                  </a:lnTo>
                  <a:lnTo>
                    <a:pt x="23350" y="29353"/>
                  </a:lnTo>
                  <a:lnTo>
                    <a:pt x="23110" y="29653"/>
                  </a:lnTo>
                  <a:lnTo>
                    <a:pt x="22930" y="29893"/>
                  </a:lnTo>
                  <a:lnTo>
                    <a:pt x="22810" y="29953"/>
                  </a:lnTo>
                  <a:lnTo>
                    <a:pt x="22870" y="29833"/>
                  </a:lnTo>
                  <a:lnTo>
                    <a:pt x="22990" y="29593"/>
                  </a:lnTo>
                  <a:lnTo>
                    <a:pt x="23170" y="29233"/>
                  </a:lnTo>
                  <a:lnTo>
                    <a:pt x="23290" y="28812"/>
                  </a:lnTo>
                  <a:lnTo>
                    <a:pt x="23411" y="28032"/>
                  </a:lnTo>
                  <a:lnTo>
                    <a:pt x="23110" y="28692"/>
                  </a:lnTo>
                  <a:lnTo>
                    <a:pt x="22750" y="29353"/>
                  </a:lnTo>
                  <a:lnTo>
                    <a:pt x="22390" y="29893"/>
                  </a:lnTo>
                  <a:lnTo>
                    <a:pt x="22030" y="30313"/>
                  </a:lnTo>
                  <a:lnTo>
                    <a:pt x="21790" y="30553"/>
                  </a:lnTo>
                  <a:lnTo>
                    <a:pt x="21670" y="30673"/>
                  </a:lnTo>
                  <a:lnTo>
                    <a:pt x="21730" y="30553"/>
                  </a:lnTo>
                  <a:lnTo>
                    <a:pt x="21970" y="30253"/>
                  </a:lnTo>
                  <a:lnTo>
                    <a:pt x="22210" y="29833"/>
                  </a:lnTo>
                  <a:lnTo>
                    <a:pt x="22450" y="29233"/>
                  </a:lnTo>
                  <a:lnTo>
                    <a:pt x="22810" y="28032"/>
                  </a:lnTo>
                  <a:lnTo>
                    <a:pt x="22450" y="28572"/>
                  </a:lnTo>
                  <a:lnTo>
                    <a:pt x="22150" y="28932"/>
                  </a:lnTo>
                  <a:lnTo>
                    <a:pt x="22030" y="29173"/>
                  </a:lnTo>
                  <a:lnTo>
                    <a:pt x="21970" y="29233"/>
                  </a:lnTo>
                  <a:lnTo>
                    <a:pt x="21970" y="29173"/>
                  </a:lnTo>
                  <a:lnTo>
                    <a:pt x="22090" y="28932"/>
                  </a:lnTo>
                  <a:lnTo>
                    <a:pt x="22330" y="28092"/>
                  </a:lnTo>
                  <a:lnTo>
                    <a:pt x="22510" y="27192"/>
                  </a:lnTo>
                  <a:lnTo>
                    <a:pt x="22510" y="26832"/>
                  </a:lnTo>
                  <a:lnTo>
                    <a:pt x="22450" y="27072"/>
                  </a:lnTo>
                  <a:lnTo>
                    <a:pt x="22030" y="28032"/>
                  </a:lnTo>
                  <a:lnTo>
                    <a:pt x="21790" y="28512"/>
                  </a:lnTo>
                  <a:lnTo>
                    <a:pt x="21550" y="28872"/>
                  </a:lnTo>
                  <a:lnTo>
                    <a:pt x="21310" y="29113"/>
                  </a:lnTo>
                  <a:lnTo>
                    <a:pt x="21250" y="29173"/>
                  </a:lnTo>
                  <a:lnTo>
                    <a:pt x="21310" y="29052"/>
                  </a:lnTo>
                  <a:lnTo>
                    <a:pt x="21490" y="28812"/>
                  </a:lnTo>
                  <a:lnTo>
                    <a:pt x="21610" y="28392"/>
                  </a:lnTo>
                  <a:lnTo>
                    <a:pt x="21730" y="27912"/>
                  </a:lnTo>
                  <a:lnTo>
                    <a:pt x="21850" y="27372"/>
                  </a:lnTo>
                  <a:lnTo>
                    <a:pt x="21910" y="26832"/>
                  </a:lnTo>
                  <a:lnTo>
                    <a:pt x="21730" y="27312"/>
                  </a:lnTo>
                  <a:lnTo>
                    <a:pt x="21370" y="28032"/>
                  </a:lnTo>
                  <a:lnTo>
                    <a:pt x="21190" y="28332"/>
                  </a:lnTo>
                  <a:lnTo>
                    <a:pt x="21370" y="27612"/>
                  </a:lnTo>
                  <a:lnTo>
                    <a:pt x="21070" y="28452"/>
                  </a:lnTo>
                  <a:lnTo>
                    <a:pt x="20589" y="29533"/>
                  </a:lnTo>
                  <a:lnTo>
                    <a:pt x="20409" y="29833"/>
                  </a:lnTo>
                  <a:lnTo>
                    <a:pt x="20469" y="29473"/>
                  </a:lnTo>
                  <a:lnTo>
                    <a:pt x="20683" y="28726"/>
                  </a:lnTo>
                  <a:lnTo>
                    <a:pt x="20469" y="28992"/>
                  </a:lnTo>
                  <a:lnTo>
                    <a:pt x="20589" y="28632"/>
                  </a:lnTo>
                  <a:lnTo>
                    <a:pt x="20649" y="28332"/>
                  </a:lnTo>
                  <a:lnTo>
                    <a:pt x="20469" y="28512"/>
                  </a:lnTo>
                  <a:lnTo>
                    <a:pt x="20409" y="28572"/>
                  </a:lnTo>
                  <a:lnTo>
                    <a:pt x="20409" y="28572"/>
                  </a:lnTo>
                  <a:lnTo>
                    <a:pt x="20469" y="28452"/>
                  </a:lnTo>
                  <a:lnTo>
                    <a:pt x="20589" y="28272"/>
                  </a:lnTo>
                  <a:lnTo>
                    <a:pt x="20709" y="28032"/>
                  </a:lnTo>
                  <a:lnTo>
                    <a:pt x="20769" y="27792"/>
                  </a:lnTo>
                  <a:lnTo>
                    <a:pt x="20769" y="27432"/>
                  </a:lnTo>
                  <a:lnTo>
                    <a:pt x="20829" y="26772"/>
                  </a:lnTo>
                  <a:lnTo>
                    <a:pt x="20769" y="26111"/>
                  </a:lnTo>
                  <a:lnTo>
                    <a:pt x="20649" y="26351"/>
                  </a:lnTo>
                  <a:lnTo>
                    <a:pt x="20469" y="26711"/>
                  </a:lnTo>
                  <a:lnTo>
                    <a:pt x="20289" y="26952"/>
                  </a:lnTo>
                  <a:lnTo>
                    <a:pt x="20169" y="27132"/>
                  </a:lnTo>
                  <a:lnTo>
                    <a:pt x="19869" y="27912"/>
                  </a:lnTo>
                  <a:lnTo>
                    <a:pt x="19749" y="28152"/>
                  </a:lnTo>
                  <a:lnTo>
                    <a:pt x="19689" y="28272"/>
                  </a:lnTo>
                  <a:lnTo>
                    <a:pt x="19689" y="28152"/>
                  </a:lnTo>
                  <a:lnTo>
                    <a:pt x="19809" y="27852"/>
                  </a:lnTo>
                  <a:lnTo>
                    <a:pt x="19869" y="27432"/>
                  </a:lnTo>
                  <a:lnTo>
                    <a:pt x="19929" y="26892"/>
                  </a:lnTo>
                  <a:lnTo>
                    <a:pt x="19989" y="26291"/>
                  </a:lnTo>
                  <a:lnTo>
                    <a:pt x="19929" y="25691"/>
                  </a:lnTo>
                  <a:lnTo>
                    <a:pt x="19689" y="26351"/>
                  </a:lnTo>
                  <a:lnTo>
                    <a:pt x="19509" y="26832"/>
                  </a:lnTo>
                  <a:lnTo>
                    <a:pt x="19269" y="27192"/>
                  </a:lnTo>
                  <a:lnTo>
                    <a:pt x="19089" y="27372"/>
                  </a:lnTo>
                  <a:lnTo>
                    <a:pt x="19209" y="27132"/>
                  </a:lnTo>
                  <a:lnTo>
                    <a:pt x="19329" y="26772"/>
                  </a:lnTo>
                  <a:lnTo>
                    <a:pt x="19389" y="26291"/>
                  </a:lnTo>
                  <a:lnTo>
                    <a:pt x="19449" y="25871"/>
                  </a:lnTo>
                  <a:lnTo>
                    <a:pt x="19209" y="26171"/>
                  </a:lnTo>
                  <a:lnTo>
                    <a:pt x="18668" y="26772"/>
                  </a:lnTo>
                  <a:lnTo>
                    <a:pt x="18488" y="26952"/>
                  </a:lnTo>
                  <a:lnTo>
                    <a:pt x="18368" y="27012"/>
                  </a:lnTo>
                  <a:lnTo>
                    <a:pt x="18428" y="26892"/>
                  </a:lnTo>
                  <a:lnTo>
                    <a:pt x="18608" y="26711"/>
                  </a:lnTo>
                  <a:lnTo>
                    <a:pt x="18969" y="25991"/>
                  </a:lnTo>
                  <a:lnTo>
                    <a:pt x="19209" y="25331"/>
                  </a:lnTo>
                  <a:lnTo>
                    <a:pt x="18909" y="25691"/>
                  </a:lnTo>
                  <a:lnTo>
                    <a:pt x="18428" y="26231"/>
                  </a:lnTo>
                  <a:lnTo>
                    <a:pt x="18308" y="26351"/>
                  </a:lnTo>
                  <a:lnTo>
                    <a:pt x="18248" y="26411"/>
                  </a:lnTo>
                  <a:lnTo>
                    <a:pt x="18248" y="26351"/>
                  </a:lnTo>
                  <a:lnTo>
                    <a:pt x="18368" y="26171"/>
                  </a:lnTo>
                  <a:lnTo>
                    <a:pt x="18668" y="25511"/>
                  </a:lnTo>
                  <a:lnTo>
                    <a:pt x="18849" y="24971"/>
                  </a:lnTo>
                  <a:lnTo>
                    <a:pt x="18548" y="25391"/>
                  </a:lnTo>
                  <a:lnTo>
                    <a:pt x="18128" y="25811"/>
                  </a:lnTo>
                  <a:lnTo>
                    <a:pt x="17468" y="26411"/>
                  </a:lnTo>
                  <a:lnTo>
                    <a:pt x="17228" y="26531"/>
                  </a:lnTo>
                  <a:lnTo>
                    <a:pt x="17408" y="26351"/>
                  </a:lnTo>
                  <a:lnTo>
                    <a:pt x="17888" y="25631"/>
                  </a:lnTo>
                  <a:lnTo>
                    <a:pt x="18188" y="25091"/>
                  </a:lnTo>
                  <a:lnTo>
                    <a:pt x="18428" y="24611"/>
                  </a:lnTo>
                  <a:lnTo>
                    <a:pt x="17948" y="24971"/>
                  </a:lnTo>
                  <a:lnTo>
                    <a:pt x="17768" y="25091"/>
                  </a:lnTo>
                  <a:lnTo>
                    <a:pt x="17588" y="25331"/>
                  </a:lnTo>
                  <a:lnTo>
                    <a:pt x="16988" y="25751"/>
                  </a:lnTo>
                  <a:lnTo>
                    <a:pt x="16808" y="25871"/>
                  </a:lnTo>
                  <a:lnTo>
                    <a:pt x="16928" y="25691"/>
                  </a:lnTo>
                  <a:lnTo>
                    <a:pt x="17348" y="25091"/>
                  </a:lnTo>
                  <a:lnTo>
                    <a:pt x="17768" y="24370"/>
                  </a:lnTo>
                  <a:lnTo>
                    <a:pt x="17468" y="24671"/>
                  </a:lnTo>
                  <a:lnTo>
                    <a:pt x="17108" y="24971"/>
                  </a:lnTo>
                  <a:lnTo>
                    <a:pt x="16688" y="25271"/>
                  </a:lnTo>
                  <a:lnTo>
                    <a:pt x="16387" y="25511"/>
                  </a:lnTo>
                  <a:lnTo>
                    <a:pt x="17228" y="28212"/>
                  </a:lnTo>
                  <a:lnTo>
                    <a:pt x="18008" y="30613"/>
                  </a:lnTo>
                  <a:lnTo>
                    <a:pt x="18728" y="33074"/>
                  </a:lnTo>
                  <a:lnTo>
                    <a:pt x="19509" y="36075"/>
                  </a:lnTo>
                  <a:lnTo>
                    <a:pt x="20169" y="39197"/>
                  </a:lnTo>
                  <a:lnTo>
                    <a:pt x="20829" y="42378"/>
                  </a:lnTo>
                  <a:lnTo>
                    <a:pt x="21370" y="45440"/>
                  </a:lnTo>
                  <a:lnTo>
                    <a:pt x="33255" y="43339"/>
                  </a:lnTo>
                  <a:lnTo>
                    <a:pt x="33015" y="43159"/>
                  </a:lnTo>
                  <a:lnTo>
                    <a:pt x="32714" y="42858"/>
                  </a:lnTo>
                  <a:lnTo>
                    <a:pt x="32474" y="42498"/>
                  </a:lnTo>
                  <a:lnTo>
                    <a:pt x="32174" y="42078"/>
                  </a:lnTo>
                  <a:lnTo>
                    <a:pt x="31994" y="41658"/>
                  </a:lnTo>
                  <a:lnTo>
                    <a:pt x="31874" y="41298"/>
                  </a:lnTo>
                  <a:lnTo>
                    <a:pt x="31814" y="41118"/>
                  </a:lnTo>
                  <a:lnTo>
                    <a:pt x="31754" y="40758"/>
                  </a:lnTo>
                  <a:lnTo>
                    <a:pt x="31634" y="41058"/>
                  </a:lnTo>
                  <a:lnTo>
                    <a:pt x="31454" y="41418"/>
                  </a:lnTo>
                  <a:lnTo>
                    <a:pt x="31334" y="41838"/>
                  </a:lnTo>
                  <a:lnTo>
                    <a:pt x="31274" y="42258"/>
                  </a:lnTo>
                  <a:lnTo>
                    <a:pt x="31214" y="42618"/>
                  </a:lnTo>
                  <a:lnTo>
                    <a:pt x="31214" y="42858"/>
                  </a:lnTo>
                  <a:lnTo>
                    <a:pt x="31214" y="42978"/>
                  </a:lnTo>
                  <a:lnTo>
                    <a:pt x="31154" y="42858"/>
                  </a:lnTo>
                  <a:lnTo>
                    <a:pt x="31094" y="42618"/>
                  </a:lnTo>
                  <a:lnTo>
                    <a:pt x="31094" y="42258"/>
                  </a:lnTo>
                  <a:lnTo>
                    <a:pt x="31034" y="41838"/>
                  </a:lnTo>
                  <a:lnTo>
                    <a:pt x="31094" y="41358"/>
                  </a:lnTo>
                  <a:lnTo>
                    <a:pt x="31154" y="40938"/>
                  </a:lnTo>
                  <a:lnTo>
                    <a:pt x="31214" y="40818"/>
                  </a:lnTo>
                  <a:lnTo>
                    <a:pt x="30974" y="41058"/>
                  </a:lnTo>
                  <a:lnTo>
                    <a:pt x="30854" y="41238"/>
                  </a:lnTo>
                  <a:lnTo>
                    <a:pt x="30794" y="41418"/>
                  </a:lnTo>
                  <a:lnTo>
                    <a:pt x="30794" y="41238"/>
                  </a:lnTo>
                  <a:lnTo>
                    <a:pt x="30854" y="40938"/>
                  </a:lnTo>
                  <a:lnTo>
                    <a:pt x="30974" y="40637"/>
                  </a:lnTo>
                  <a:lnTo>
                    <a:pt x="31274" y="40097"/>
                  </a:lnTo>
                  <a:lnTo>
                    <a:pt x="31514" y="39737"/>
                  </a:lnTo>
                  <a:lnTo>
                    <a:pt x="31574" y="39677"/>
                  </a:lnTo>
                  <a:lnTo>
                    <a:pt x="31394" y="39797"/>
                  </a:lnTo>
                  <a:lnTo>
                    <a:pt x="31034" y="40097"/>
                  </a:lnTo>
                  <a:lnTo>
                    <a:pt x="30854" y="40277"/>
                  </a:lnTo>
                  <a:lnTo>
                    <a:pt x="30674" y="40397"/>
                  </a:lnTo>
                  <a:lnTo>
                    <a:pt x="30614" y="40577"/>
                  </a:lnTo>
                  <a:lnTo>
                    <a:pt x="30614" y="40397"/>
                  </a:lnTo>
                  <a:lnTo>
                    <a:pt x="30674" y="40157"/>
                  </a:lnTo>
                  <a:lnTo>
                    <a:pt x="30794" y="39917"/>
                  </a:lnTo>
                  <a:lnTo>
                    <a:pt x="31094" y="39437"/>
                  </a:lnTo>
                  <a:lnTo>
                    <a:pt x="31334" y="39197"/>
                  </a:lnTo>
                  <a:lnTo>
                    <a:pt x="31394" y="39137"/>
                  </a:lnTo>
                  <a:lnTo>
                    <a:pt x="31394" y="39137"/>
                  </a:lnTo>
                  <a:lnTo>
                    <a:pt x="30974" y="39257"/>
                  </a:lnTo>
                  <a:lnTo>
                    <a:pt x="30734" y="39317"/>
                  </a:lnTo>
                  <a:lnTo>
                    <a:pt x="30554" y="39437"/>
                  </a:lnTo>
                  <a:lnTo>
                    <a:pt x="30434" y="39557"/>
                  </a:lnTo>
                  <a:lnTo>
                    <a:pt x="30494" y="39377"/>
                  </a:lnTo>
                  <a:lnTo>
                    <a:pt x="30674" y="39197"/>
                  </a:lnTo>
                  <a:lnTo>
                    <a:pt x="30854" y="39017"/>
                  </a:lnTo>
                  <a:lnTo>
                    <a:pt x="31034" y="38897"/>
                  </a:lnTo>
                  <a:lnTo>
                    <a:pt x="30614" y="39077"/>
                  </a:lnTo>
                  <a:lnTo>
                    <a:pt x="30013" y="39377"/>
                  </a:lnTo>
                  <a:lnTo>
                    <a:pt x="29833" y="39557"/>
                  </a:lnTo>
                  <a:lnTo>
                    <a:pt x="29773" y="39557"/>
                  </a:lnTo>
                  <a:lnTo>
                    <a:pt x="29833" y="39497"/>
                  </a:lnTo>
                  <a:lnTo>
                    <a:pt x="29953" y="39317"/>
                  </a:lnTo>
                  <a:lnTo>
                    <a:pt x="30434" y="38837"/>
                  </a:lnTo>
                  <a:lnTo>
                    <a:pt x="30914" y="38477"/>
                  </a:lnTo>
                  <a:lnTo>
                    <a:pt x="31334" y="38236"/>
                  </a:lnTo>
                  <a:lnTo>
                    <a:pt x="31094" y="38236"/>
                  </a:lnTo>
                  <a:lnTo>
                    <a:pt x="30373" y="38356"/>
                  </a:lnTo>
                  <a:lnTo>
                    <a:pt x="30373" y="38356"/>
                  </a:lnTo>
                  <a:lnTo>
                    <a:pt x="31034" y="37996"/>
                  </a:lnTo>
                  <a:lnTo>
                    <a:pt x="31514" y="37756"/>
                  </a:lnTo>
                  <a:lnTo>
                    <a:pt x="31874" y="37636"/>
                  </a:lnTo>
                  <a:lnTo>
                    <a:pt x="31934" y="37576"/>
                  </a:lnTo>
                  <a:lnTo>
                    <a:pt x="31694" y="37576"/>
                  </a:lnTo>
                  <a:lnTo>
                    <a:pt x="31394" y="37636"/>
                  </a:lnTo>
                  <a:lnTo>
                    <a:pt x="31094" y="37756"/>
                  </a:lnTo>
                  <a:lnTo>
                    <a:pt x="30494" y="37996"/>
                  </a:lnTo>
                  <a:lnTo>
                    <a:pt x="30253" y="38116"/>
                  </a:lnTo>
                  <a:lnTo>
                    <a:pt x="30434" y="37936"/>
                  </a:lnTo>
                  <a:lnTo>
                    <a:pt x="30974" y="37516"/>
                  </a:lnTo>
                  <a:lnTo>
                    <a:pt x="31274" y="37276"/>
                  </a:lnTo>
                  <a:lnTo>
                    <a:pt x="31634" y="37156"/>
                  </a:lnTo>
                  <a:lnTo>
                    <a:pt x="31814" y="37096"/>
                  </a:lnTo>
                  <a:lnTo>
                    <a:pt x="31814" y="37036"/>
                  </a:lnTo>
                  <a:lnTo>
                    <a:pt x="31814" y="36976"/>
                  </a:lnTo>
                  <a:lnTo>
                    <a:pt x="31574" y="36976"/>
                  </a:lnTo>
                  <a:lnTo>
                    <a:pt x="31094" y="37036"/>
                  </a:lnTo>
                  <a:lnTo>
                    <a:pt x="30674" y="37096"/>
                  </a:lnTo>
                  <a:lnTo>
                    <a:pt x="30674" y="37036"/>
                  </a:lnTo>
                  <a:lnTo>
                    <a:pt x="31034" y="36916"/>
                  </a:lnTo>
                  <a:lnTo>
                    <a:pt x="31574" y="36676"/>
                  </a:lnTo>
                  <a:lnTo>
                    <a:pt x="31994" y="36556"/>
                  </a:lnTo>
                  <a:lnTo>
                    <a:pt x="31754" y="36496"/>
                  </a:lnTo>
                  <a:lnTo>
                    <a:pt x="31574" y="36496"/>
                  </a:lnTo>
                  <a:lnTo>
                    <a:pt x="31694" y="36436"/>
                  </a:lnTo>
                  <a:lnTo>
                    <a:pt x="32054" y="36256"/>
                  </a:lnTo>
                  <a:lnTo>
                    <a:pt x="32174" y="36256"/>
                  </a:lnTo>
                  <a:lnTo>
                    <a:pt x="32354" y="35895"/>
                  </a:lnTo>
                  <a:lnTo>
                    <a:pt x="32654" y="35595"/>
                  </a:lnTo>
                  <a:lnTo>
                    <a:pt x="32054" y="35895"/>
                  </a:lnTo>
                  <a:lnTo>
                    <a:pt x="31814" y="36075"/>
                  </a:lnTo>
                  <a:lnTo>
                    <a:pt x="31694" y="36136"/>
                  </a:lnTo>
                  <a:lnTo>
                    <a:pt x="31754" y="36015"/>
                  </a:lnTo>
                  <a:lnTo>
                    <a:pt x="31994" y="35835"/>
                  </a:lnTo>
                  <a:lnTo>
                    <a:pt x="32354" y="35535"/>
                  </a:lnTo>
                  <a:lnTo>
                    <a:pt x="32835" y="35235"/>
                  </a:lnTo>
                  <a:lnTo>
                    <a:pt x="33495" y="34875"/>
                  </a:lnTo>
                  <a:lnTo>
                    <a:pt x="34095" y="34575"/>
                  </a:lnTo>
                  <a:lnTo>
                    <a:pt x="33255" y="34755"/>
                  </a:lnTo>
                  <a:lnTo>
                    <a:pt x="32775" y="34875"/>
                  </a:lnTo>
                  <a:lnTo>
                    <a:pt x="32354" y="34995"/>
                  </a:lnTo>
                  <a:lnTo>
                    <a:pt x="32114" y="35115"/>
                  </a:lnTo>
                  <a:lnTo>
                    <a:pt x="31994" y="35115"/>
                  </a:lnTo>
                  <a:lnTo>
                    <a:pt x="32114" y="35055"/>
                  </a:lnTo>
                  <a:lnTo>
                    <a:pt x="32354" y="34875"/>
                  </a:lnTo>
                  <a:lnTo>
                    <a:pt x="32714" y="34695"/>
                  </a:lnTo>
                  <a:lnTo>
                    <a:pt x="33195" y="34455"/>
                  </a:lnTo>
                  <a:lnTo>
                    <a:pt x="33675" y="34275"/>
                  </a:lnTo>
                  <a:lnTo>
                    <a:pt x="33675" y="34095"/>
                  </a:lnTo>
                  <a:lnTo>
                    <a:pt x="33795" y="33614"/>
                  </a:lnTo>
                  <a:lnTo>
                    <a:pt x="33975" y="33014"/>
                  </a:lnTo>
                  <a:lnTo>
                    <a:pt x="34215" y="32474"/>
                  </a:lnTo>
                  <a:lnTo>
                    <a:pt x="34095" y="32594"/>
                  </a:lnTo>
                  <a:lnTo>
                    <a:pt x="33375" y="33254"/>
                  </a:lnTo>
                  <a:lnTo>
                    <a:pt x="33015" y="33614"/>
                  </a:lnTo>
                  <a:lnTo>
                    <a:pt x="32775" y="33915"/>
                  </a:lnTo>
                  <a:lnTo>
                    <a:pt x="32594" y="34215"/>
                  </a:lnTo>
                  <a:lnTo>
                    <a:pt x="32714" y="33915"/>
                  </a:lnTo>
                  <a:lnTo>
                    <a:pt x="32895" y="33494"/>
                  </a:lnTo>
                  <a:lnTo>
                    <a:pt x="33122" y="33096"/>
                  </a:lnTo>
                  <a:lnTo>
                    <a:pt x="32895" y="33374"/>
                  </a:lnTo>
                  <a:lnTo>
                    <a:pt x="32654" y="33915"/>
                  </a:lnTo>
                  <a:lnTo>
                    <a:pt x="32414" y="34335"/>
                  </a:lnTo>
                  <a:lnTo>
                    <a:pt x="32354" y="34575"/>
                  </a:lnTo>
                  <a:lnTo>
                    <a:pt x="32294" y="34695"/>
                  </a:lnTo>
                  <a:lnTo>
                    <a:pt x="32294" y="34515"/>
                  </a:lnTo>
                  <a:lnTo>
                    <a:pt x="32354" y="34335"/>
                  </a:lnTo>
                  <a:lnTo>
                    <a:pt x="32474" y="33855"/>
                  </a:lnTo>
                  <a:lnTo>
                    <a:pt x="32654" y="33254"/>
                  </a:lnTo>
                  <a:lnTo>
                    <a:pt x="32955" y="32654"/>
                  </a:lnTo>
                  <a:lnTo>
                    <a:pt x="33255" y="32174"/>
                  </a:lnTo>
                  <a:lnTo>
                    <a:pt x="33135" y="32294"/>
                  </a:lnTo>
                  <a:lnTo>
                    <a:pt x="32955" y="32474"/>
                  </a:lnTo>
                  <a:lnTo>
                    <a:pt x="32835" y="32594"/>
                  </a:lnTo>
                  <a:lnTo>
                    <a:pt x="32654" y="32774"/>
                  </a:lnTo>
                  <a:lnTo>
                    <a:pt x="32354" y="33134"/>
                  </a:lnTo>
                  <a:lnTo>
                    <a:pt x="31994" y="33614"/>
                  </a:lnTo>
                  <a:lnTo>
                    <a:pt x="31694" y="34095"/>
                  </a:lnTo>
                  <a:lnTo>
                    <a:pt x="31454" y="34515"/>
                  </a:lnTo>
                  <a:lnTo>
                    <a:pt x="31334" y="34815"/>
                  </a:lnTo>
                  <a:lnTo>
                    <a:pt x="31394" y="34515"/>
                  </a:lnTo>
                  <a:lnTo>
                    <a:pt x="31514" y="34035"/>
                  </a:lnTo>
                  <a:lnTo>
                    <a:pt x="31754" y="33494"/>
                  </a:lnTo>
                  <a:lnTo>
                    <a:pt x="32174" y="32654"/>
                  </a:lnTo>
                  <a:lnTo>
                    <a:pt x="31454" y="33194"/>
                  </a:lnTo>
                  <a:lnTo>
                    <a:pt x="30974" y="33614"/>
                  </a:lnTo>
                  <a:lnTo>
                    <a:pt x="30674" y="33975"/>
                  </a:lnTo>
                  <a:lnTo>
                    <a:pt x="30494" y="34275"/>
                  </a:lnTo>
                  <a:lnTo>
                    <a:pt x="30434" y="34335"/>
                  </a:lnTo>
                  <a:lnTo>
                    <a:pt x="30434" y="34275"/>
                  </a:lnTo>
                  <a:lnTo>
                    <a:pt x="30554" y="33915"/>
                  </a:lnTo>
                  <a:lnTo>
                    <a:pt x="30854" y="33494"/>
                  </a:lnTo>
                  <a:lnTo>
                    <a:pt x="31274" y="33014"/>
                  </a:lnTo>
                  <a:lnTo>
                    <a:pt x="32114" y="32114"/>
                  </a:lnTo>
                  <a:lnTo>
                    <a:pt x="32354" y="31874"/>
                  </a:lnTo>
                  <a:lnTo>
                    <a:pt x="31994" y="32054"/>
                  </a:lnTo>
                  <a:lnTo>
                    <a:pt x="31454" y="32294"/>
                  </a:lnTo>
                  <a:lnTo>
                    <a:pt x="31094" y="32594"/>
                  </a:lnTo>
                  <a:lnTo>
                    <a:pt x="30794" y="32774"/>
                  </a:lnTo>
                  <a:lnTo>
                    <a:pt x="30974" y="32534"/>
                  </a:lnTo>
                  <a:lnTo>
                    <a:pt x="31394" y="32174"/>
                  </a:lnTo>
                  <a:lnTo>
                    <a:pt x="31874" y="31814"/>
                  </a:lnTo>
                  <a:lnTo>
                    <a:pt x="32294" y="31514"/>
                  </a:lnTo>
                  <a:lnTo>
                    <a:pt x="32775" y="31333"/>
                  </a:lnTo>
                  <a:lnTo>
                    <a:pt x="32775" y="31333"/>
                  </a:lnTo>
                  <a:lnTo>
                    <a:pt x="31994" y="31454"/>
                  </a:lnTo>
                  <a:lnTo>
                    <a:pt x="31034" y="31634"/>
                  </a:lnTo>
                  <a:lnTo>
                    <a:pt x="29833" y="31874"/>
                  </a:lnTo>
                  <a:lnTo>
                    <a:pt x="29293" y="31994"/>
                  </a:lnTo>
                  <a:lnTo>
                    <a:pt x="29833" y="31814"/>
                  </a:lnTo>
                  <a:lnTo>
                    <a:pt x="30914" y="31333"/>
                  </a:lnTo>
                  <a:lnTo>
                    <a:pt x="31814" y="31033"/>
                  </a:lnTo>
                  <a:lnTo>
                    <a:pt x="32534" y="30853"/>
                  </a:lnTo>
                  <a:lnTo>
                    <a:pt x="31934" y="30793"/>
                  </a:lnTo>
                  <a:lnTo>
                    <a:pt x="30494" y="30793"/>
                  </a:lnTo>
                  <a:lnTo>
                    <a:pt x="30914" y="30733"/>
                  </a:lnTo>
                  <a:lnTo>
                    <a:pt x="31874" y="30553"/>
                  </a:lnTo>
                  <a:lnTo>
                    <a:pt x="32234" y="30493"/>
                  </a:lnTo>
                  <a:lnTo>
                    <a:pt x="31814" y="30493"/>
                  </a:lnTo>
                  <a:lnTo>
                    <a:pt x="32114" y="30373"/>
                  </a:lnTo>
                  <a:lnTo>
                    <a:pt x="32654" y="30253"/>
                  </a:lnTo>
                  <a:lnTo>
                    <a:pt x="32534" y="30253"/>
                  </a:lnTo>
                  <a:lnTo>
                    <a:pt x="31754" y="30073"/>
                  </a:lnTo>
                  <a:lnTo>
                    <a:pt x="31394" y="30013"/>
                  </a:lnTo>
                  <a:lnTo>
                    <a:pt x="31754" y="30013"/>
                  </a:lnTo>
                  <a:lnTo>
                    <a:pt x="32594" y="29953"/>
                  </a:lnTo>
                  <a:lnTo>
                    <a:pt x="33495" y="30013"/>
                  </a:lnTo>
                  <a:lnTo>
                    <a:pt x="34035" y="30073"/>
                  </a:lnTo>
                  <a:lnTo>
                    <a:pt x="33435" y="29893"/>
                  </a:lnTo>
                  <a:lnTo>
                    <a:pt x="32594" y="29653"/>
                  </a:lnTo>
                  <a:lnTo>
                    <a:pt x="32174" y="29533"/>
                  </a:lnTo>
                  <a:lnTo>
                    <a:pt x="32594" y="29533"/>
                  </a:lnTo>
                  <a:lnTo>
                    <a:pt x="33435" y="29593"/>
                  </a:lnTo>
                  <a:lnTo>
                    <a:pt x="34395" y="29713"/>
                  </a:lnTo>
                  <a:lnTo>
                    <a:pt x="34455" y="29713"/>
                  </a:lnTo>
                  <a:lnTo>
                    <a:pt x="34275" y="29653"/>
                  </a:lnTo>
                  <a:lnTo>
                    <a:pt x="34095" y="29593"/>
                  </a:lnTo>
                  <a:lnTo>
                    <a:pt x="33915" y="29533"/>
                  </a:lnTo>
                  <a:lnTo>
                    <a:pt x="33615" y="29473"/>
                  </a:lnTo>
                  <a:lnTo>
                    <a:pt x="33435" y="29353"/>
                  </a:lnTo>
                  <a:lnTo>
                    <a:pt x="34335" y="29353"/>
                  </a:lnTo>
                  <a:lnTo>
                    <a:pt x="34935" y="29473"/>
                  </a:lnTo>
                  <a:lnTo>
                    <a:pt x="34515" y="29293"/>
                  </a:lnTo>
                  <a:lnTo>
                    <a:pt x="34335" y="29173"/>
                  </a:lnTo>
                  <a:lnTo>
                    <a:pt x="34485" y="29173"/>
                  </a:lnTo>
                  <a:lnTo>
                    <a:pt x="34035" y="28992"/>
                  </a:lnTo>
                  <a:lnTo>
                    <a:pt x="33615" y="28872"/>
                  </a:lnTo>
                  <a:lnTo>
                    <a:pt x="34035" y="28932"/>
                  </a:lnTo>
                  <a:lnTo>
                    <a:pt x="35055" y="29052"/>
                  </a:lnTo>
                  <a:lnTo>
                    <a:pt x="35716" y="29113"/>
                  </a:lnTo>
                  <a:lnTo>
                    <a:pt x="35236" y="28932"/>
                  </a:lnTo>
                  <a:lnTo>
                    <a:pt x="34695" y="28692"/>
                  </a:lnTo>
                  <a:lnTo>
                    <a:pt x="34275" y="28392"/>
                  </a:lnTo>
                  <a:lnTo>
                    <a:pt x="34095" y="28272"/>
                  </a:lnTo>
                  <a:lnTo>
                    <a:pt x="33975" y="28152"/>
                  </a:lnTo>
                  <a:lnTo>
                    <a:pt x="33915" y="28032"/>
                  </a:lnTo>
                  <a:lnTo>
                    <a:pt x="33975" y="28092"/>
                  </a:lnTo>
                  <a:lnTo>
                    <a:pt x="34155" y="28212"/>
                  </a:lnTo>
                  <a:lnTo>
                    <a:pt x="34275" y="28332"/>
                  </a:lnTo>
                  <a:lnTo>
                    <a:pt x="34755" y="28512"/>
                  </a:lnTo>
                  <a:lnTo>
                    <a:pt x="35356" y="28692"/>
                  </a:lnTo>
                  <a:lnTo>
                    <a:pt x="36556" y="28932"/>
                  </a:lnTo>
                  <a:lnTo>
                    <a:pt x="36796" y="28992"/>
                  </a:lnTo>
                  <a:lnTo>
                    <a:pt x="36856" y="29052"/>
                  </a:lnTo>
                  <a:lnTo>
                    <a:pt x="37156" y="29052"/>
                  </a:lnTo>
                  <a:lnTo>
                    <a:pt x="37757" y="29233"/>
                  </a:lnTo>
                  <a:lnTo>
                    <a:pt x="38297" y="29413"/>
                  </a:lnTo>
                  <a:lnTo>
                    <a:pt x="38897" y="29593"/>
                  </a:lnTo>
                  <a:lnTo>
                    <a:pt x="39317" y="29833"/>
                  </a:lnTo>
                  <a:lnTo>
                    <a:pt x="38777" y="29353"/>
                  </a:lnTo>
                  <a:lnTo>
                    <a:pt x="38177" y="28932"/>
                  </a:lnTo>
                  <a:lnTo>
                    <a:pt x="37937" y="28812"/>
                  </a:lnTo>
                  <a:lnTo>
                    <a:pt x="38177" y="28872"/>
                  </a:lnTo>
                  <a:lnTo>
                    <a:pt x="38777" y="29052"/>
                  </a:lnTo>
                  <a:lnTo>
                    <a:pt x="38717" y="28992"/>
                  </a:lnTo>
                  <a:lnTo>
                    <a:pt x="38897" y="29052"/>
                  </a:lnTo>
                  <a:lnTo>
                    <a:pt x="39257" y="29173"/>
                  </a:lnTo>
                  <a:lnTo>
                    <a:pt x="39557" y="29353"/>
                  </a:lnTo>
                  <a:lnTo>
                    <a:pt x="39798" y="29473"/>
                  </a:lnTo>
                  <a:lnTo>
                    <a:pt x="39377" y="28872"/>
                  </a:lnTo>
                  <a:lnTo>
                    <a:pt x="39257" y="28692"/>
                  </a:lnTo>
                  <a:lnTo>
                    <a:pt x="39497" y="28872"/>
                  </a:lnTo>
                  <a:lnTo>
                    <a:pt x="39677" y="28872"/>
                  </a:lnTo>
                  <a:lnTo>
                    <a:pt x="40398" y="28932"/>
                  </a:lnTo>
                  <a:lnTo>
                    <a:pt x="41178" y="29113"/>
                  </a:lnTo>
                  <a:lnTo>
                    <a:pt x="41598" y="29233"/>
                  </a:lnTo>
                  <a:lnTo>
                    <a:pt x="41538" y="29173"/>
                  </a:lnTo>
                  <a:lnTo>
                    <a:pt x="40938" y="28992"/>
                  </a:lnTo>
                  <a:lnTo>
                    <a:pt x="40518" y="28812"/>
                  </a:lnTo>
                  <a:lnTo>
                    <a:pt x="39798" y="28632"/>
                  </a:lnTo>
                  <a:lnTo>
                    <a:pt x="39077" y="28452"/>
                  </a:lnTo>
                  <a:lnTo>
                    <a:pt x="38777" y="28392"/>
                  </a:lnTo>
                  <a:lnTo>
                    <a:pt x="39077" y="28392"/>
                  </a:lnTo>
                  <a:lnTo>
                    <a:pt x="39798" y="28452"/>
                  </a:lnTo>
                  <a:lnTo>
                    <a:pt x="40638" y="28632"/>
                  </a:lnTo>
                  <a:lnTo>
                    <a:pt x="40158" y="28452"/>
                  </a:lnTo>
                  <a:lnTo>
                    <a:pt x="39317" y="28212"/>
                  </a:lnTo>
                  <a:lnTo>
                    <a:pt x="38897" y="28152"/>
                  </a:lnTo>
                  <a:lnTo>
                    <a:pt x="38537" y="28092"/>
                  </a:lnTo>
                  <a:lnTo>
                    <a:pt x="38297" y="28152"/>
                  </a:lnTo>
                  <a:lnTo>
                    <a:pt x="38537" y="28032"/>
                  </a:lnTo>
                  <a:lnTo>
                    <a:pt x="38897" y="28032"/>
                  </a:lnTo>
                  <a:lnTo>
                    <a:pt x="39377" y="28092"/>
                  </a:lnTo>
                  <a:lnTo>
                    <a:pt x="40218" y="28212"/>
                  </a:lnTo>
                  <a:lnTo>
                    <a:pt x="40698" y="28332"/>
                  </a:lnTo>
                  <a:lnTo>
                    <a:pt x="40578" y="28212"/>
                  </a:lnTo>
                  <a:lnTo>
                    <a:pt x="40398" y="28212"/>
                  </a:lnTo>
                  <a:lnTo>
                    <a:pt x="39617" y="27972"/>
                  </a:lnTo>
                  <a:lnTo>
                    <a:pt x="39437" y="27972"/>
                  </a:lnTo>
                  <a:lnTo>
                    <a:pt x="39137" y="27912"/>
                  </a:lnTo>
                  <a:lnTo>
                    <a:pt x="38717" y="27852"/>
                  </a:lnTo>
                  <a:lnTo>
                    <a:pt x="38297" y="27792"/>
                  </a:lnTo>
                  <a:lnTo>
                    <a:pt x="37817" y="27852"/>
                  </a:lnTo>
                  <a:lnTo>
                    <a:pt x="37457" y="27912"/>
                  </a:lnTo>
                  <a:lnTo>
                    <a:pt x="37216" y="27972"/>
                  </a:lnTo>
                  <a:lnTo>
                    <a:pt x="37096" y="27972"/>
                  </a:lnTo>
                  <a:lnTo>
                    <a:pt x="37216" y="27912"/>
                  </a:lnTo>
                  <a:lnTo>
                    <a:pt x="37457" y="27852"/>
                  </a:lnTo>
                  <a:lnTo>
                    <a:pt x="37817" y="27732"/>
                  </a:lnTo>
                  <a:lnTo>
                    <a:pt x="38237" y="27672"/>
                  </a:lnTo>
                  <a:lnTo>
                    <a:pt x="38777" y="27612"/>
                  </a:lnTo>
                  <a:lnTo>
                    <a:pt x="39017" y="27612"/>
                  </a:lnTo>
                  <a:lnTo>
                    <a:pt x="38597" y="27492"/>
                  </a:lnTo>
                  <a:lnTo>
                    <a:pt x="37817" y="27492"/>
                  </a:lnTo>
                  <a:lnTo>
                    <a:pt x="37096" y="27552"/>
                  </a:lnTo>
                  <a:lnTo>
                    <a:pt x="36856" y="27552"/>
                  </a:lnTo>
                  <a:lnTo>
                    <a:pt x="37096" y="27492"/>
                  </a:lnTo>
                  <a:lnTo>
                    <a:pt x="37817" y="27312"/>
                  </a:lnTo>
                  <a:lnTo>
                    <a:pt x="38177" y="27312"/>
                  </a:lnTo>
                  <a:lnTo>
                    <a:pt x="38537" y="27252"/>
                  </a:lnTo>
                  <a:lnTo>
                    <a:pt x="39017" y="27252"/>
                  </a:lnTo>
                  <a:lnTo>
                    <a:pt x="38897" y="27192"/>
                  </a:lnTo>
                  <a:lnTo>
                    <a:pt x="38597" y="27132"/>
                  </a:lnTo>
                  <a:lnTo>
                    <a:pt x="38357" y="27072"/>
                  </a:lnTo>
                  <a:lnTo>
                    <a:pt x="38057" y="27012"/>
                  </a:lnTo>
                  <a:lnTo>
                    <a:pt x="37757" y="27012"/>
                  </a:lnTo>
                  <a:lnTo>
                    <a:pt x="37517" y="27072"/>
                  </a:lnTo>
                  <a:lnTo>
                    <a:pt x="37457" y="27072"/>
                  </a:lnTo>
                  <a:lnTo>
                    <a:pt x="37517" y="27012"/>
                  </a:lnTo>
                  <a:lnTo>
                    <a:pt x="37757" y="26952"/>
                  </a:lnTo>
                  <a:lnTo>
                    <a:pt x="37096" y="26952"/>
                  </a:lnTo>
                  <a:lnTo>
                    <a:pt x="36916" y="27012"/>
                  </a:lnTo>
                  <a:lnTo>
                    <a:pt x="36856" y="27012"/>
                  </a:lnTo>
                  <a:lnTo>
                    <a:pt x="36916" y="26952"/>
                  </a:lnTo>
                  <a:lnTo>
                    <a:pt x="37096" y="26892"/>
                  </a:lnTo>
                  <a:lnTo>
                    <a:pt x="37336" y="26832"/>
                  </a:lnTo>
                  <a:lnTo>
                    <a:pt x="37697" y="26772"/>
                  </a:lnTo>
                  <a:lnTo>
                    <a:pt x="37817" y="26772"/>
                  </a:lnTo>
                  <a:lnTo>
                    <a:pt x="38057" y="26711"/>
                  </a:lnTo>
                  <a:lnTo>
                    <a:pt x="38417" y="26711"/>
                  </a:lnTo>
                  <a:lnTo>
                    <a:pt x="38897" y="26832"/>
                  </a:lnTo>
                  <a:lnTo>
                    <a:pt x="38717" y="26772"/>
                  </a:lnTo>
                  <a:lnTo>
                    <a:pt x="38357" y="26651"/>
                  </a:lnTo>
                  <a:lnTo>
                    <a:pt x="37637" y="26531"/>
                  </a:lnTo>
                  <a:lnTo>
                    <a:pt x="36736" y="26531"/>
                  </a:lnTo>
                  <a:lnTo>
                    <a:pt x="37036" y="26471"/>
                  </a:lnTo>
                  <a:lnTo>
                    <a:pt x="37637" y="26411"/>
                  </a:lnTo>
                  <a:lnTo>
                    <a:pt x="37997" y="26411"/>
                  </a:lnTo>
                  <a:lnTo>
                    <a:pt x="37397" y="26171"/>
                  </a:lnTo>
                  <a:lnTo>
                    <a:pt x="37937" y="26231"/>
                  </a:lnTo>
                  <a:lnTo>
                    <a:pt x="37937" y="26231"/>
                  </a:lnTo>
                  <a:lnTo>
                    <a:pt x="37577" y="26111"/>
                  </a:lnTo>
                  <a:lnTo>
                    <a:pt x="37156" y="26051"/>
                  </a:lnTo>
                  <a:lnTo>
                    <a:pt x="36556" y="25931"/>
                  </a:lnTo>
                  <a:lnTo>
                    <a:pt x="36316" y="25931"/>
                  </a:lnTo>
                  <a:lnTo>
                    <a:pt x="36556" y="25871"/>
                  </a:lnTo>
                  <a:lnTo>
                    <a:pt x="37096" y="25871"/>
                  </a:lnTo>
                  <a:lnTo>
                    <a:pt x="37156" y="25811"/>
                  </a:lnTo>
                  <a:lnTo>
                    <a:pt x="36796" y="25811"/>
                  </a:lnTo>
                  <a:lnTo>
                    <a:pt x="36376" y="25751"/>
                  </a:lnTo>
                  <a:lnTo>
                    <a:pt x="35836" y="25871"/>
                  </a:lnTo>
                  <a:lnTo>
                    <a:pt x="35656" y="25871"/>
                  </a:lnTo>
                  <a:lnTo>
                    <a:pt x="35836" y="25811"/>
                  </a:lnTo>
                  <a:lnTo>
                    <a:pt x="36376" y="25631"/>
                  </a:lnTo>
                  <a:lnTo>
                    <a:pt x="36856" y="25571"/>
                  </a:lnTo>
                  <a:lnTo>
                    <a:pt x="37216" y="25571"/>
                  </a:lnTo>
                  <a:lnTo>
                    <a:pt x="36976" y="25511"/>
                  </a:lnTo>
                  <a:lnTo>
                    <a:pt x="35956" y="25331"/>
                  </a:lnTo>
                  <a:lnTo>
                    <a:pt x="35416" y="25331"/>
                  </a:lnTo>
                  <a:lnTo>
                    <a:pt x="35656" y="25271"/>
                  </a:lnTo>
                  <a:lnTo>
                    <a:pt x="36016" y="25211"/>
                  </a:lnTo>
                  <a:lnTo>
                    <a:pt x="36856" y="25211"/>
                  </a:lnTo>
                  <a:lnTo>
                    <a:pt x="36436" y="25031"/>
                  </a:lnTo>
                  <a:lnTo>
                    <a:pt x="36136" y="25031"/>
                  </a:lnTo>
                  <a:lnTo>
                    <a:pt x="35776" y="24971"/>
                  </a:lnTo>
                  <a:lnTo>
                    <a:pt x="35176" y="25031"/>
                  </a:lnTo>
                  <a:lnTo>
                    <a:pt x="34635" y="25151"/>
                  </a:lnTo>
                  <a:lnTo>
                    <a:pt x="34455" y="25211"/>
                  </a:lnTo>
                  <a:lnTo>
                    <a:pt x="34635" y="25091"/>
                  </a:lnTo>
                  <a:lnTo>
                    <a:pt x="35176" y="24911"/>
                  </a:lnTo>
                  <a:lnTo>
                    <a:pt x="35476" y="24791"/>
                  </a:lnTo>
                  <a:lnTo>
                    <a:pt x="35836" y="24731"/>
                  </a:lnTo>
                  <a:lnTo>
                    <a:pt x="35596" y="24671"/>
                  </a:lnTo>
                  <a:lnTo>
                    <a:pt x="35356" y="24791"/>
                  </a:lnTo>
                  <a:lnTo>
                    <a:pt x="34935" y="24851"/>
                  </a:lnTo>
                  <a:lnTo>
                    <a:pt x="34575" y="24911"/>
                  </a:lnTo>
                  <a:lnTo>
                    <a:pt x="34035" y="25031"/>
                  </a:lnTo>
                  <a:lnTo>
                    <a:pt x="33495" y="25211"/>
                  </a:lnTo>
                  <a:lnTo>
                    <a:pt x="33495" y="25211"/>
                  </a:lnTo>
                  <a:lnTo>
                    <a:pt x="33975" y="24911"/>
                  </a:lnTo>
                  <a:lnTo>
                    <a:pt x="34515" y="24671"/>
                  </a:lnTo>
                  <a:lnTo>
                    <a:pt x="34875" y="24611"/>
                  </a:lnTo>
                  <a:lnTo>
                    <a:pt x="35176" y="24551"/>
                  </a:lnTo>
                  <a:lnTo>
                    <a:pt x="34395" y="24551"/>
                  </a:lnTo>
                  <a:lnTo>
                    <a:pt x="33735" y="24611"/>
                  </a:lnTo>
                  <a:lnTo>
                    <a:pt x="33135" y="24791"/>
                  </a:lnTo>
                  <a:lnTo>
                    <a:pt x="32835" y="24851"/>
                  </a:lnTo>
                  <a:lnTo>
                    <a:pt x="33075" y="24731"/>
                  </a:lnTo>
                  <a:lnTo>
                    <a:pt x="33675" y="24491"/>
                  </a:lnTo>
                  <a:lnTo>
                    <a:pt x="34335" y="24310"/>
                  </a:lnTo>
                  <a:lnTo>
                    <a:pt x="34455" y="24250"/>
                  </a:lnTo>
                  <a:lnTo>
                    <a:pt x="34335" y="24250"/>
                  </a:lnTo>
                  <a:lnTo>
                    <a:pt x="34215" y="24190"/>
                  </a:lnTo>
                  <a:lnTo>
                    <a:pt x="32775" y="24190"/>
                  </a:lnTo>
                  <a:lnTo>
                    <a:pt x="32474" y="24250"/>
                  </a:lnTo>
                  <a:lnTo>
                    <a:pt x="32234" y="24310"/>
                  </a:lnTo>
                  <a:lnTo>
                    <a:pt x="32114" y="24430"/>
                  </a:lnTo>
                  <a:lnTo>
                    <a:pt x="32054" y="24430"/>
                  </a:lnTo>
                  <a:lnTo>
                    <a:pt x="32234" y="24310"/>
                  </a:lnTo>
                  <a:lnTo>
                    <a:pt x="32474" y="24190"/>
                  </a:lnTo>
                  <a:lnTo>
                    <a:pt x="32775" y="24070"/>
                  </a:lnTo>
                  <a:lnTo>
                    <a:pt x="33255" y="23950"/>
                  </a:lnTo>
                  <a:lnTo>
                    <a:pt x="33915" y="23950"/>
                  </a:lnTo>
                  <a:lnTo>
                    <a:pt x="33435" y="23710"/>
                  </a:lnTo>
                  <a:lnTo>
                    <a:pt x="32835" y="23530"/>
                  </a:lnTo>
                  <a:lnTo>
                    <a:pt x="32654" y="23470"/>
                  </a:lnTo>
                  <a:lnTo>
                    <a:pt x="32835" y="23470"/>
                  </a:lnTo>
                  <a:lnTo>
                    <a:pt x="33435" y="23590"/>
                  </a:lnTo>
                  <a:lnTo>
                    <a:pt x="34455" y="23830"/>
                  </a:lnTo>
                  <a:lnTo>
                    <a:pt x="34755" y="23950"/>
                  </a:lnTo>
                  <a:lnTo>
                    <a:pt x="34995" y="24070"/>
                  </a:lnTo>
                  <a:lnTo>
                    <a:pt x="34815" y="23950"/>
                  </a:lnTo>
                  <a:lnTo>
                    <a:pt x="34395" y="23650"/>
                  </a:lnTo>
                  <a:lnTo>
                    <a:pt x="33795" y="23290"/>
                  </a:lnTo>
                  <a:lnTo>
                    <a:pt x="34455" y="23530"/>
                  </a:lnTo>
                  <a:lnTo>
                    <a:pt x="34995" y="23770"/>
                  </a:lnTo>
                  <a:lnTo>
                    <a:pt x="35236" y="23950"/>
                  </a:lnTo>
                  <a:lnTo>
                    <a:pt x="35416" y="24190"/>
                  </a:lnTo>
                  <a:lnTo>
                    <a:pt x="35536" y="24370"/>
                  </a:lnTo>
                  <a:lnTo>
                    <a:pt x="36016" y="24491"/>
                  </a:lnTo>
                  <a:lnTo>
                    <a:pt x="35956" y="24430"/>
                  </a:lnTo>
                  <a:lnTo>
                    <a:pt x="35716" y="24130"/>
                  </a:lnTo>
                  <a:lnTo>
                    <a:pt x="35296" y="23770"/>
                  </a:lnTo>
                  <a:lnTo>
                    <a:pt x="34815" y="23470"/>
                  </a:lnTo>
                  <a:lnTo>
                    <a:pt x="34635" y="23350"/>
                  </a:lnTo>
                  <a:lnTo>
                    <a:pt x="34815" y="23410"/>
                  </a:lnTo>
                  <a:lnTo>
                    <a:pt x="35356" y="23650"/>
                  </a:lnTo>
                  <a:lnTo>
                    <a:pt x="35716" y="23890"/>
                  </a:lnTo>
                  <a:lnTo>
                    <a:pt x="36016" y="24130"/>
                  </a:lnTo>
                  <a:lnTo>
                    <a:pt x="35956" y="24010"/>
                  </a:lnTo>
                  <a:lnTo>
                    <a:pt x="35716" y="23710"/>
                  </a:lnTo>
                  <a:lnTo>
                    <a:pt x="35656" y="23650"/>
                  </a:lnTo>
                  <a:lnTo>
                    <a:pt x="35596" y="23590"/>
                  </a:lnTo>
                  <a:lnTo>
                    <a:pt x="35656" y="23590"/>
                  </a:lnTo>
                  <a:lnTo>
                    <a:pt x="35776" y="23650"/>
                  </a:lnTo>
                  <a:lnTo>
                    <a:pt x="36076" y="23890"/>
                  </a:lnTo>
                  <a:lnTo>
                    <a:pt x="36376" y="24190"/>
                  </a:lnTo>
                  <a:lnTo>
                    <a:pt x="35956" y="23710"/>
                  </a:lnTo>
                  <a:lnTo>
                    <a:pt x="36376" y="24010"/>
                  </a:lnTo>
                  <a:lnTo>
                    <a:pt x="36856" y="24190"/>
                  </a:lnTo>
                  <a:lnTo>
                    <a:pt x="37276" y="24491"/>
                  </a:lnTo>
                  <a:lnTo>
                    <a:pt x="37517" y="24671"/>
                  </a:lnTo>
                  <a:lnTo>
                    <a:pt x="37156" y="24190"/>
                  </a:lnTo>
                  <a:lnTo>
                    <a:pt x="36796" y="23830"/>
                  </a:lnTo>
                  <a:lnTo>
                    <a:pt x="36976" y="23890"/>
                  </a:lnTo>
                  <a:lnTo>
                    <a:pt x="37096" y="23950"/>
                  </a:lnTo>
                  <a:lnTo>
                    <a:pt x="37637" y="24250"/>
                  </a:lnTo>
                  <a:lnTo>
                    <a:pt x="38117" y="24671"/>
                  </a:lnTo>
                  <a:lnTo>
                    <a:pt x="38357" y="24971"/>
                  </a:lnTo>
                  <a:lnTo>
                    <a:pt x="38537" y="25031"/>
                  </a:lnTo>
                  <a:lnTo>
                    <a:pt x="38717" y="25151"/>
                  </a:lnTo>
                  <a:lnTo>
                    <a:pt x="38897" y="25271"/>
                  </a:lnTo>
                  <a:lnTo>
                    <a:pt x="38477" y="24971"/>
                  </a:lnTo>
                  <a:lnTo>
                    <a:pt x="38357" y="24851"/>
                  </a:lnTo>
                  <a:lnTo>
                    <a:pt x="38537" y="24911"/>
                  </a:lnTo>
                  <a:lnTo>
                    <a:pt x="39017" y="25211"/>
                  </a:lnTo>
                  <a:lnTo>
                    <a:pt x="39317" y="25451"/>
                  </a:lnTo>
                  <a:lnTo>
                    <a:pt x="39557" y="25691"/>
                  </a:lnTo>
                  <a:lnTo>
                    <a:pt x="39557" y="25751"/>
                  </a:lnTo>
                  <a:lnTo>
                    <a:pt x="39617" y="25751"/>
                  </a:lnTo>
                  <a:lnTo>
                    <a:pt x="39317" y="25331"/>
                  </a:lnTo>
                  <a:lnTo>
                    <a:pt x="38897" y="24911"/>
                  </a:lnTo>
                  <a:lnTo>
                    <a:pt x="38717" y="24791"/>
                  </a:lnTo>
                  <a:lnTo>
                    <a:pt x="38657" y="24731"/>
                  </a:lnTo>
                  <a:lnTo>
                    <a:pt x="38777" y="24791"/>
                  </a:lnTo>
                  <a:lnTo>
                    <a:pt x="38897" y="24851"/>
                  </a:lnTo>
                  <a:lnTo>
                    <a:pt x="39437" y="25271"/>
                  </a:lnTo>
                  <a:lnTo>
                    <a:pt x="39617" y="25451"/>
                  </a:lnTo>
                  <a:lnTo>
                    <a:pt x="39798" y="25511"/>
                  </a:lnTo>
                  <a:lnTo>
                    <a:pt x="40218" y="25871"/>
                  </a:lnTo>
                  <a:lnTo>
                    <a:pt x="40518" y="26171"/>
                  </a:lnTo>
                  <a:lnTo>
                    <a:pt x="40758" y="26471"/>
                  </a:lnTo>
                  <a:lnTo>
                    <a:pt x="40878" y="26591"/>
                  </a:lnTo>
                  <a:lnTo>
                    <a:pt x="41238" y="26952"/>
                  </a:lnTo>
                  <a:lnTo>
                    <a:pt x="41238" y="27012"/>
                  </a:lnTo>
                  <a:lnTo>
                    <a:pt x="41298" y="27012"/>
                  </a:lnTo>
                  <a:lnTo>
                    <a:pt x="41178" y="26651"/>
                  </a:lnTo>
                  <a:lnTo>
                    <a:pt x="40998" y="26291"/>
                  </a:lnTo>
                  <a:lnTo>
                    <a:pt x="40698" y="25811"/>
                  </a:lnTo>
                  <a:lnTo>
                    <a:pt x="40578" y="25691"/>
                  </a:lnTo>
                  <a:lnTo>
                    <a:pt x="40758" y="25811"/>
                  </a:lnTo>
                  <a:lnTo>
                    <a:pt x="40878" y="25991"/>
                  </a:lnTo>
                  <a:lnTo>
                    <a:pt x="40938" y="25991"/>
                  </a:lnTo>
                  <a:lnTo>
                    <a:pt x="41118" y="26111"/>
                  </a:lnTo>
                  <a:lnTo>
                    <a:pt x="41478" y="26531"/>
                  </a:lnTo>
                  <a:lnTo>
                    <a:pt x="41838" y="27072"/>
                  </a:lnTo>
                  <a:lnTo>
                    <a:pt x="41958" y="27372"/>
                  </a:lnTo>
                  <a:lnTo>
                    <a:pt x="42018" y="27492"/>
                  </a:lnTo>
                  <a:lnTo>
                    <a:pt x="42079" y="27552"/>
                  </a:lnTo>
                  <a:lnTo>
                    <a:pt x="41958" y="27192"/>
                  </a:lnTo>
                  <a:lnTo>
                    <a:pt x="41718" y="26651"/>
                  </a:lnTo>
                  <a:lnTo>
                    <a:pt x="41658" y="26471"/>
                  </a:lnTo>
                  <a:lnTo>
                    <a:pt x="41778" y="26651"/>
                  </a:lnTo>
                  <a:lnTo>
                    <a:pt x="42079" y="27132"/>
                  </a:lnTo>
                  <a:lnTo>
                    <a:pt x="42319" y="27612"/>
                  </a:lnTo>
                  <a:lnTo>
                    <a:pt x="42379" y="27972"/>
                  </a:lnTo>
                  <a:lnTo>
                    <a:pt x="42559" y="28152"/>
                  </a:lnTo>
                  <a:lnTo>
                    <a:pt x="42619" y="28272"/>
                  </a:lnTo>
                  <a:lnTo>
                    <a:pt x="42619" y="28032"/>
                  </a:lnTo>
                  <a:lnTo>
                    <a:pt x="42559" y="27672"/>
                  </a:lnTo>
                  <a:lnTo>
                    <a:pt x="42439" y="27372"/>
                  </a:lnTo>
                  <a:lnTo>
                    <a:pt x="42259" y="27072"/>
                  </a:lnTo>
                  <a:lnTo>
                    <a:pt x="42079" y="26832"/>
                  </a:lnTo>
                  <a:lnTo>
                    <a:pt x="41958" y="26711"/>
                  </a:lnTo>
                  <a:lnTo>
                    <a:pt x="42139" y="26832"/>
                  </a:lnTo>
                  <a:lnTo>
                    <a:pt x="42319" y="27012"/>
                  </a:lnTo>
                  <a:lnTo>
                    <a:pt x="42559" y="27312"/>
                  </a:lnTo>
                  <a:lnTo>
                    <a:pt x="42739" y="27612"/>
                  </a:lnTo>
                  <a:lnTo>
                    <a:pt x="42859" y="27972"/>
                  </a:lnTo>
                  <a:lnTo>
                    <a:pt x="42859" y="28032"/>
                  </a:lnTo>
                  <a:lnTo>
                    <a:pt x="43039" y="28332"/>
                  </a:lnTo>
                  <a:lnTo>
                    <a:pt x="42979" y="28032"/>
                  </a:lnTo>
                  <a:lnTo>
                    <a:pt x="42919" y="27972"/>
                  </a:lnTo>
                  <a:lnTo>
                    <a:pt x="42919" y="27912"/>
                  </a:lnTo>
                  <a:lnTo>
                    <a:pt x="42979" y="27972"/>
                  </a:lnTo>
                  <a:lnTo>
                    <a:pt x="42979" y="27912"/>
                  </a:lnTo>
                  <a:lnTo>
                    <a:pt x="43039" y="28032"/>
                  </a:lnTo>
                  <a:lnTo>
                    <a:pt x="43099" y="28092"/>
                  </a:lnTo>
                  <a:lnTo>
                    <a:pt x="43099" y="28152"/>
                  </a:lnTo>
                  <a:lnTo>
                    <a:pt x="43279" y="28392"/>
                  </a:lnTo>
                  <a:lnTo>
                    <a:pt x="43459" y="28692"/>
                  </a:lnTo>
                  <a:lnTo>
                    <a:pt x="43579" y="29052"/>
                  </a:lnTo>
                  <a:lnTo>
                    <a:pt x="43519" y="28812"/>
                  </a:lnTo>
                  <a:lnTo>
                    <a:pt x="43399" y="28452"/>
                  </a:lnTo>
                  <a:lnTo>
                    <a:pt x="43279" y="28152"/>
                  </a:lnTo>
                  <a:lnTo>
                    <a:pt x="43219" y="27972"/>
                  </a:lnTo>
                  <a:lnTo>
                    <a:pt x="43339" y="28152"/>
                  </a:lnTo>
                  <a:lnTo>
                    <a:pt x="43519" y="28392"/>
                  </a:lnTo>
                  <a:lnTo>
                    <a:pt x="43639" y="28752"/>
                  </a:lnTo>
                  <a:lnTo>
                    <a:pt x="43879" y="29473"/>
                  </a:lnTo>
                  <a:lnTo>
                    <a:pt x="43939" y="29833"/>
                  </a:lnTo>
                  <a:lnTo>
                    <a:pt x="43939" y="29413"/>
                  </a:lnTo>
                  <a:lnTo>
                    <a:pt x="43819" y="28872"/>
                  </a:lnTo>
                  <a:lnTo>
                    <a:pt x="43819" y="28632"/>
                  </a:lnTo>
                  <a:lnTo>
                    <a:pt x="43879" y="28872"/>
                  </a:lnTo>
                  <a:lnTo>
                    <a:pt x="44059" y="29353"/>
                  </a:lnTo>
                  <a:lnTo>
                    <a:pt x="44119" y="29473"/>
                  </a:lnTo>
                  <a:lnTo>
                    <a:pt x="44059" y="28992"/>
                  </a:lnTo>
                  <a:lnTo>
                    <a:pt x="44119" y="29233"/>
                  </a:lnTo>
                  <a:lnTo>
                    <a:pt x="44239" y="29713"/>
                  </a:lnTo>
                  <a:lnTo>
                    <a:pt x="44299" y="29833"/>
                  </a:lnTo>
                  <a:lnTo>
                    <a:pt x="44420" y="30133"/>
                  </a:lnTo>
                  <a:lnTo>
                    <a:pt x="44600" y="30673"/>
                  </a:lnTo>
                  <a:lnTo>
                    <a:pt x="44720" y="30973"/>
                  </a:lnTo>
                  <a:lnTo>
                    <a:pt x="44720" y="31213"/>
                  </a:lnTo>
                  <a:lnTo>
                    <a:pt x="44720" y="31393"/>
                  </a:lnTo>
                  <a:lnTo>
                    <a:pt x="44780" y="31454"/>
                  </a:lnTo>
                  <a:lnTo>
                    <a:pt x="44780" y="31033"/>
                  </a:lnTo>
                  <a:lnTo>
                    <a:pt x="44720" y="30433"/>
                  </a:lnTo>
                  <a:lnTo>
                    <a:pt x="44660" y="30133"/>
                  </a:lnTo>
                  <a:lnTo>
                    <a:pt x="44540" y="29833"/>
                  </a:lnTo>
                  <a:lnTo>
                    <a:pt x="44720" y="30073"/>
                  </a:lnTo>
                  <a:lnTo>
                    <a:pt x="44840" y="30433"/>
                  </a:lnTo>
                  <a:lnTo>
                    <a:pt x="44960" y="30793"/>
                  </a:lnTo>
                  <a:lnTo>
                    <a:pt x="45020" y="31153"/>
                  </a:lnTo>
                  <a:lnTo>
                    <a:pt x="45020" y="31213"/>
                  </a:lnTo>
                  <a:lnTo>
                    <a:pt x="45140" y="31093"/>
                  </a:lnTo>
                  <a:lnTo>
                    <a:pt x="45080" y="31273"/>
                  </a:lnTo>
                  <a:lnTo>
                    <a:pt x="45080" y="31213"/>
                  </a:lnTo>
                  <a:lnTo>
                    <a:pt x="45020" y="31393"/>
                  </a:lnTo>
                  <a:lnTo>
                    <a:pt x="45020" y="31514"/>
                  </a:lnTo>
                  <a:lnTo>
                    <a:pt x="45200" y="31273"/>
                  </a:lnTo>
                  <a:lnTo>
                    <a:pt x="45500" y="30853"/>
                  </a:lnTo>
                  <a:lnTo>
                    <a:pt x="45620" y="30673"/>
                  </a:lnTo>
                  <a:lnTo>
                    <a:pt x="45560" y="30853"/>
                  </a:lnTo>
                  <a:lnTo>
                    <a:pt x="45380" y="31333"/>
                  </a:lnTo>
                  <a:lnTo>
                    <a:pt x="45320" y="31574"/>
                  </a:lnTo>
                  <a:lnTo>
                    <a:pt x="45440" y="31393"/>
                  </a:lnTo>
                  <a:lnTo>
                    <a:pt x="45560" y="31273"/>
                  </a:lnTo>
                  <a:lnTo>
                    <a:pt x="45680" y="31093"/>
                  </a:lnTo>
                  <a:lnTo>
                    <a:pt x="46040" y="30733"/>
                  </a:lnTo>
                  <a:lnTo>
                    <a:pt x="46460" y="30313"/>
                  </a:lnTo>
                  <a:lnTo>
                    <a:pt x="46881" y="30013"/>
                  </a:lnTo>
                  <a:lnTo>
                    <a:pt x="47301" y="29773"/>
                  </a:lnTo>
                  <a:lnTo>
                    <a:pt x="47541" y="29653"/>
                  </a:lnTo>
                  <a:lnTo>
                    <a:pt x="47301" y="29833"/>
                  </a:lnTo>
                  <a:lnTo>
                    <a:pt x="46941" y="30133"/>
                  </a:lnTo>
                  <a:lnTo>
                    <a:pt x="46580" y="30493"/>
                  </a:lnTo>
                  <a:lnTo>
                    <a:pt x="46460" y="30673"/>
                  </a:lnTo>
                  <a:lnTo>
                    <a:pt x="46761" y="30433"/>
                  </a:lnTo>
                  <a:lnTo>
                    <a:pt x="46821" y="30433"/>
                  </a:lnTo>
                  <a:lnTo>
                    <a:pt x="47301" y="30073"/>
                  </a:lnTo>
                  <a:lnTo>
                    <a:pt x="47841" y="29773"/>
                  </a:lnTo>
                  <a:lnTo>
                    <a:pt x="48021" y="29713"/>
                  </a:lnTo>
                  <a:lnTo>
                    <a:pt x="47901" y="29833"/>
                  </a:lnTo>
                  <a:lnTo>
                    <a:pt x="47661" y="30013"/>
                  </a:lnTo>
                  <a:lnTo>
                    <a:pt x="47661" y="30013"/>
                  </a:lnTo>
                  <a:lnTo>
                    <a:pt x="47841" y="29953"/>
                  </a:lnTo>
                  <a:lnTo>
                    <a:pt x="47901" y="29893"/>
                  </a:lnTo>
                  <a:lnTo>
                    <a:pt x="48201" y="29713"/>
                  </a:lnTo>
                  <a:lnTo>
                    <a:pt x="48501" y="29533"/>
                  </a:lnTo>
                  <a:lnTo>
                    <a:pt x="48741" y="29533"/>
                  </a:lnTo>
                  <a:lnTo>
                    <a:pt x="49102" y="29353"/>
                  </a:lnTo>
                  <a:lnTo>
                    <a:pt x="48921" y="29533"/>
                  </a:lnTo>
                  <a:lnTo>
                    <a:pt x="48981" y="29533"/>
                  </a:lnTo>
                  <a:lnTo>
                    <a:pt x="49342" y="29353"/>
                  </a:lnTo>
                  <a:lnTo>
                    <a:pt x="49402" y="29353"/>
                  </a:lnTo>
                  <a:lnTo>
                    <a:pt x="49462" y="29293"/>
                  </a:lnTo>
                  <a:lnTo>
                    <a:pt x="49462" y="29353"/>
                  </a:lnTo>
                  <a:lnTo>
                    <a:pt x="49342" y="29413"/>
                  </a:lnTo>
                  <a:lnTo>
                    <a:pt x="49282" y="29473"/>
                  </a:lnTo>
                  <a:lnTo>
                    <a:pt x="49702" y="29413"/>
                  </a:lnTo>
                  <a:lnTo>
                    <a:pt x="50122" y="29293"/>
                  </a:lnTo>
                  <a:lnTo>
                    <a:pt x="50062" y="29353"/>
                  </a:lnTo>
                  <a:lnTo>
                    <a:pt x="50302" y="29233"/>
                  </a:lnTo>
                  <a:lnTo>
                    <a:pt x="50662" y="29173"/>
                  </a:lnTo>
                  <a:lnTo>
                    <a:pt x="50782" y="29173"/>
                  </a:lnTo>
                  <a:lnTo>
                    <a:pt x="50662" y="29233"/>
                  </a:lnTo>
                  <a:lnTo>
                    <a:pt x="50602" y="29293"/>
                  </a:lnTo>
                  <a:lnTo>
                    <a:pt x="50722" y="29233"/>
                  </a:lnTo>
                  <a:lnTo>
                    <a:pt x="51142" y="29173"/>
                  </a:lnTo>
                  <a:lnTo>
                    <a:pt x="51322" y="29113"/>
                  </a:lnTo>
                  <a:lnTo>
                    <a:pt x="51142" y="29233"/>
                  </a:lnTo>
                  <a:lnTo>
                    <a:pt x="51082" y="29293"/>
                  </a:lnTo>
                  <a:lnTo>
                    <a:pt x="52103" y="29113"/>
                  </a:lnTo>
                  <a:lnTo>
                    <a:pt x="53063" y="29113"/>
                  </a:lnTo>
                  <a:lnTo>
                    <a:pt x="52883" y="29173"/>
                  </a:lnTo>
                  <a:lnTo>
                    <a:pt x="52163" y="29293"/>
                  </a:lnTo>
                  <a:lnTo>
                    <a:pt x="51563" y="29533"/>
                  </a:lnTo>
                  <a:lnTo>
                    <a:pt x="52043" y="29473"/>
                  </a:lnTo>
                  <a:lnTo>
                    <a:pt x="52643" y="29473"/>
                  </a:lnTo>
                  <a:lnTo>
                    <a:pt x="53063" y="29533"/>
                  </a:lnTo>
                  <a:lnTo>
                    <a:pt x="53423" y="29593"/>
                  </a:lnTo>
                  <a:lnTo>
                    <a:pt x="53663" y="29653"/>
                  </a:lnTo>
                  <a:lnTo>
                    <a:pt x="53723" y="29713"/>
                  </a:lnTo>
                  <a:lnTo>
                    <a:pt x="53663" y="29713"/>
                  </a:lnTo>
                  <a:lnTo>
                    <a:pt x="53423" y="29653"/>
                  </a:lnTo>
                  <a:lnTo>
                    <a:pt x="52883" y="29653"/>
                  </a:lnTo>
                  <a:lnTo>
                    <a:pt x="53183" y="29833"/>
                  </a:lnTo>
                  <a:lnTo>
                    <a:pt x="53483" y="29953"/>
                  </a:lnTo>
                  <a:lnTo>
                    <a:pt x="53844" y="29953"/>
                  </a:lnTo>
                  <a:lnTo>
                    <a:pt x="53964" y="29893"/>
                  </a:lnTo>
                  <a:lnTo>
                    <a:pt x="53964" y="29893"/>
                  </a:lnTo>
                  <a:lnTo>
                    <a:pt x="53844" y="30013"/>
                  </a:lnTo>
                  <a:lnTo>
                    <a:pt x="53663" y="30133"/>
                  </a:lnTo>
                  <a:lnTo>
                    <a:pt x="54024" y="30013"/>
                  </a:lnTo>
                  <a:lnTo>
                    <a:pt x="54444" y="30013"/>
                  </a:lnTo>
                  <a:lnTo>
                    <a:pt x="54744" y="29953"/>
                  </a:lnTo>
                  <a:lnTo>
                    <a:pt x="54744" y="30013"/>
                  </a:lnTo>
                  <a:lnTo>
                    <a:pt x="54144" y="30253"/>
                  </a:lnTo>
                  <a:lnTo>
                    <a:pt x="53964" y="30373"/>
                  </a:lnTo>
                  <a:lnTo>
                    <a:pt x="54744" y="30373"/>
                  </a:lnTo>
                  <a:lnTo>
                    <a:pt x="55224" y="30493"/>
                  </a:lnTo>
                  <a:lnTo>
                    <a:pt x="55464" y="30553"/>
                  </a:lnTo>
                  <a:lnTo>
                    <a:pt x="55224" y="30553"/>
                  </a:lnTo>
                  <a:lnTo>
                    <a:pt x="54744" y="30613"/>
                  </a:lnTo>
                  <a:lnTo>
                    <a:pt x="54264" y="30733"/>
                  </a:lnTo>
                  <a:lnTo>
                    <a:pt x="54084" y="30793"/>
                  </a:lnTo>
                  <a:lnTo>
                    <a:pt x="54204" y="30793"/>
                  </a:lnTo>
                  <a:lnTo>
                    <a:pt x="54444" y="30733"/>
                  </a:lnTo>
                  <a:lnTo>
                    <a:pt x="55464" y="30733"/>
                  </a:lnTo>
                  <a:lnTo>
                    <a:pt x="54924" y="30973"/>
                  </a:lnTo>
                  <a:lnTo>
                    <a:pt x="54744" y="31033"/>
                  </a:lnTo>
                  <a:lnTo>
                    <a:pt x="55104" y="31033"/>
                  </a:lnTo>
                  <a:lnTo>
                    <a:pt x="55524" y="31093"/>
                  </a:lnTo>
                  <a:lnTo>
                    <a:pt x="56065" y="31273"/>
                  </a:lnTo>
                  <a:lnTo>
                    <a:pt x="56245" y="31333"/>
                  </a:lnTo>
                  <a:lnTo>
                    <a:pt x="56305" y="31393"/>
                  </a:lnTo>
                  <a:lnTo>
                    <a:pt x="56245" y="31393"/>
                  </a:lnTo>
                  <a:lnTo>
                    <a:pt x="56065" y="31333"/>
                  </a:lnTo>
                  <a:lnTo>
                    <a:pt x="55224" y="31333"/>
                  </a:lnTo>
                  <a:lnTo>
                    <a:pt x="55344" y="31393"/>
                  </a:lnTo>
                  <a:lnTo>
                    <a:pt x="55584" y="31454"/>
                  </a:lnTo>
                  <a:lnTo>
                    <a:pt x="55704" y="31514"/>
                  </a:lnTo>
                  <a:lnTo>
                    <a:pt x="55824" y="31574"/>
                  </a:lnTo>
                  <a:lnTo>
                    <a:pt x="55824" y="31634"/>
                  </a:lnTo>
                  <a:lnTo>
                    <a:pt x="55704" y="31574"/>
                  </a:lnTo>
                  <a:lnTo>
                    <a:pt x="55344" y="31574"/>
                  </a:lnTo>
                  <a:lnTo>
                    <a:pt x="55044" y="31634"/>
                  </a:lnTo>
                  <a:lnTo>
                    <a:pt x="55104" y="31634"/>
                  </a:lnTo>
                  <a:lnTo>
                    <a:pt x="55344" y="31754"/>
                  </a:lnTo>
                  <a:lnTo>
                    <a:pt x="55704" y="31994"/>
                  </a:lnTo>
                  <a:lnTo>
                    <a:pt x="55884" y="32114"/>
                  </a:lnTo>
                  <a:lnTo>
                    <a:pt x="56004" y="32234"/>
                  </a:lnTo>
                  <a:lnTo>
                    <a:pt x="56065" y="32354"/>
                  </a:lnTo>
                  <a:lnTo>
                    <a:pt x="55944" y="32294"/>
                  </a:lnTo>
                  <a:lnTo>
                    <a:pt x="55644" y="32174"/>
                  </a:lnTo>
                  <a:lnTo>
                    <a:pt x="55224" y="32114"/>
                  </a:lnTo>
                  <a:lnTo>
                    <a:pt x="55164" y="32114"/>
                  </a:lnTo>
                  <a:lnTo>
                    <a:pt x="55464" y="32234"/>
                  </a:lnTo>
                  <a:lnTo>
                    <a:pt x="55884" y="32534"/>
                  </a:lnTo>
                  <a:lnTo>
                    <a:pt x="56065" y="32714"/>
                  </a:lnTo>
                  <a:lnTo>
                    <a:pt x="56245" y="32894"/>
                  </a:lnTo>
                  <a:lnTo>
                    <a:pt x="56305" y="33014"/>
                  </a:lnTo>
                  <a:lnTo>
                    <a:pt x="56305" y="33074"/>
                  </a:lnTo>
                  <a:lnTo>
                    <a:pt x="56245" y="33014"/>
                  </a:lnTo>
                  <a:lnTo>
                    <a:pt x="56185" y="32954"/>
                  </a:lnTo>
                  <a:lnTo>
                    <a:pt x="56004" y="32834"/>
                  </a:lnTo>
                  <a:lnTo>
                    <a:pt x="55764" y="32714"/>
                  </a:lnTo>
                  <a:lnTo>
                    <a:pt x="55824" y="32834"/>
                  </a:lnTo>
                  <a:lnTo>
                    <a:pt x="56004" y="33074"/>
                  </a:lnTo>
                  <a:lnTo>
                    <a:pt x="56245" y="33374"/>
                  </a:lnTo>
                  <a:lnTo>
                    <a:pt x="56485" y="33975"/>
                  </a:lnTo>
                  <a:lnTo>
                    <a:pt x="56545" y="34155"/>
                  </a:lnTo>
                  <a:lnTo>
                    <a:pt x="56545" y="34215"/>
                  </a:lnTo>
                  <a:lnTo>
                    <a:pt x="56485" y="34155"/>
                  </a:lnTo>
                  <a:lnTo>
                    <a:pt x="56425" y="33975"/>
                  </a:lnTo>
                  <a:lnTo>
                    <a:pt x="56065" y="33494"/>
                  </a:lnTo>
                  <a:lnTo>
                    <a:pt x="55584" y="33074"/>
                  </a:lnTo>
                  <a:lnTo>
                    <a:pt x="55344" y="32894"/>
                  </a:lnTo>
                  <a:lnTo>
                    <a:pt x="55344" y="32954"/>
                  </a:lnTo>
                  <a:lnTo>
                    <a:pt x="55464" y="33134"/>
                  </a:lnTo>
                  <a:lnTo>
                    <a:pt x="55464" y="33314"/>
                  </a:lnTo>
                  <a:lnTo>
                    <a:pt x="55524" y="33614"/>
                  </a:lnTo>
                  <a:lnTo>
                    <a:pt x="55524" y="33975"/>
                  </a:lnTo>
                  <a:lnTo>
                    <a:pt x="55524" y="34335"/>
                  </a:lnTo>
                  <a:lnTo>
                    <a:pt x="55464" y="34695"/>
                  </a:lnTo>
                  <a:lnTo>
                    <a:pt x="55344" y="34995"/>
                  </a:lnTo>
                  <a:lnTo>
                    <a:pt x="55284" y="35175"/>
                  </a:lnTo>
                  <a:lnTo>
                    <a:pt x="55284" y="34995"/>
                  </a:lnTo>
                  <a:lnTo>
                    <a:pt x="55284" y="34695"/>
                  </a:lnTo>
                  <a:lnTo>
                    <a:pt x="55284" y="34335"/>
                  </a:lnTo>
                  <a:lnTo>
                    <a:pt x="55224" y="33975"/>
                  </a:lnTo>
                  <a:lnTo>
                    <a:pt x="55164" y="33674"/>
                  </a:lnTo>
                  <a:lnTo>
                    <a:pt x="55104" y="33434"/>
                  </a:lnTo>
                  <a:lnTo>
                    <a:pt x="55104" y="33614"/>
                  </a:lnTo>
                  <a:lnTo>
                    <a:pt x="54924" y="34095"/>
                  </a:lnTo>
                  <a:lnTo>
                    <a:pt x="54864" y="34275"/>
                  </a:lnTo>
                  <a:lnTo>
                    <a:pt x="54864" y="34215"/>
                  </a:lnTo>
                  <a:lnTo>
                    <a:pt x="54864" y="34095"/>
                  </a:lnTo>
                  <a:lnTo>
                    <a:pt x="54864" y="33554"/>
                  </a:lnTo>
                  <a:lnTo>
                    <a:pt x="54804" y="33074"/>
                  </a:lnTo>
                  <a:lnTo>
                    <a:pt x="54744" y="32894"/>
                  </a:lnTo>
                  <a:lnTo>
                    <a:pt x="54564" y="33494"/>
                  </a:lnTo>
                  <a:lnTo>
                    <a:pt x="54324" y="33975"/>
                  </a:lnTo>
                  <a:lnTo>
                    <a:pt x="54204" y="34215"/>
                  </a:lnTo>
                  <a:lnTo>
                    <a:pt x="54264" y="33975"/>
                  </a:lnTo>
                  <a:lnTo>
                    <a:pt x="54384" y="33434"/>
                  </a:lnTo>
                  <a:lnTo>
                    <a:pt x="54384" y="32894"/>
                  </a:lnTo>
                  <a:lnTo>
                    <a:pt x="54384" y="32834"/>
                  </a:lnTo>
                  <a:lnTo>
                    <a:pt x="54324" y="33014"/>
                  </a:lnTo>
                  <a:lnTo>
                    <a:pt x="54324" y="33194"/>
                  </a:lnTo>
                  <a:lnTo>
                    <a:pt x="54204" y="33554"/>
                  </a:lnTo>
                  <a:lnTo>
                    <a:pt x="53964" y="33915"/>
                  </a:lnTo>
                  <a:lnTo>
                    <a:pt x="53784" y="34275"/>
                  </a:lnTo>
                  <a:lnTo>
                    <a:pt x="53543" y="34515"/>
                  </a:lnTo>
                  <a:lnTo>
                    <a:pt x="53363" y="34695"/>
                  </a:lnTo>
                  <a:lnTo>
                    <a:pt x="53303" y="34695"/>
                  </a:lnTo>
                  <a:lnTo>
                    <a:pt x="53363" y="34635"/>
                  </a:lnTo>
                  <a:lnTo>
                    <a:pt x="53483" y="34455"/>
                  </a:lnTo>
                  <a:lnTo>
                    <a:pt x="53663" y="34155"/>
                  </a:lnTo>
                  <a:lnTo>
                    <a:pt x="53784" y="33855"/>
                  </a:lnTo>
                  <a:lnTo>
                    <a:pt x="53904" y="33434"/>
                  </a:lnTo>
                  <a:lnTo>
                    <a:pt x="53964" y="33074"/>
                  </a:lnTo>
                  <a:lnTo>
                    <a:pt x="53964" y="32954"/>
                  </a:lnTo>
                  <a:lnTo>
                    <a:pt x="53964" y="32834"/>
                  </a:lnTo>
                  <a:lnTo>
                    <a:pt x="53964" y="32714"/>
                  </a:lnTo>
                  <a:lnTo>
                    <a:pt x="53904" y="32834"/>
                  </a:lnTo>
                  <a:lnTo>
                    <a:pt x="53784" y="33254"/>
                  </a:lnTo>
                  <a:lnTo>
                    <a:pt x="53543" y="33614"/>
                  </a:lnTo>
                  <a:lnTo>
                    <a:pt x="53303" y="33975"/>
                  </a:lnTo>
                  <a:lnTo>
                    <a:pt x="53003" y="34215"/>
                  </a:lnTo>
                  <a:lnTo>
                    <a:pt x="52763" y="34335"/>
                  </a:lnTo>
                  <a:lnTo>
                    <a:pt x="52943" y="34155"/>
                  </a:lnTo>
                  <a:lnTo>
                    <a:pt x="53183" y="33855"/>
                  </a:lnTo>
                  <a:lnTo>
                    <a:pt x="53363" y="33554"/>
                  </a:lnTo>
                  <a:lnTo>
                    <a:pt x="53543" y="33074"/>
                  </a:lnTo>
                  <a:lnTo>
                    <a:pt x="53603" y="32594"/>
                  </a:lnTo>
                  <a:lnTo>
                    <a:pt x="53363" y="33254"/>
                  </a:lnTo>
                  <a:lnTo>
                    <a:pt x="53003" y="33855"/>
                  </a:lnTo>
                  <a:lnTo>
                    <a:pt x="52883" y="33975"/>
                  </a:lnTo>
                  <a:lnTo>
                    <a:pt x="52943" y="33795"/>
                  </a:lnTo>
                  <a:lnTo>
                    <a:pt x="53183" y="33194"/>
                  </a:lnTo>
                  <a:lnTo>
                    <a:pt x="53243" y="32474"/>
                  </a:lnTo>
                  <a:lnTo>
                    <a:pt x="53243" y="32054"/>
                  </a:lnTo>
                  <a:lnTo>
                    <a:pt x="53243" y="31934"/>
                  </a:lnTo>
                  <a:lnTo>
                    <a:pt x="53183" y="32114"/>
                  </a:lnTo>
                  <a:lnTo>
                    <a:pt x="53003" y="32534"/>
                  </a:lnTo>
                  <a:lnTo>
                    <a:pt x="52643" y="33194"/>
                  </a:lnTo>
                  <a:lnTo>
                    <a:pt x="52403" y="33494"/>
                  </a:lnTo>
                  <a:lnTo>
                    <a:pt x="52163" y="33734"/>
                  </a:lnTo>
                  <a:lnTo>
                    <a:pt x="51983" y="33855"/>
                  </a:lnTo>
                  <a:lnTo>
                    <a:pt x="51923" y="33855"/>
                  </a:lnTo>
                  <a:lnTo>
                    <a:pt x="51983" y="33795"/>
                  </a:lnTo>
                  <a:lnTo>
                    <a:pt x="52163" y="33674"/>
                  </a:lnTo>
                  <a:lnTo>
                    <a:pt x="52283" y="33374"/>
                  </a:lnTo>
                  <a:lnTo>
                    <a:pt x="52463" y="33074"/>
                  </a:lnTo>
                  <a:lnTo>
                    <a:pt x="52703" y="32414"/>
                  </a:lnTo>
                  <a:lnTo>
                    <a:pt x="52523" y="32594"/>
                  </a:lnTo>
                  <a:lnTo>
                    <a:pt x="52043" y="33254"/>
                  </a:lnTo>
                  <a:lnTo>
                    <a:pt x="51803" y="33554"/>
                  </a:lnTo>
                  <a:lnTo>
                    <a:pt x="51563" y="33734"/>
                  </a:lnTo>
                  <a:lnTo>
                    <a:pt x="51322" y="33855"/>
                  </a:lnTo>
                  <a:lnTo>
                    <a:pt x="51503" y="33674"/>
                  </a:lnTo>
                  <a:lnTo>
                    <a:pt x="51683" y="33434"/>
                  </a:lnTo>
                  <a:lnTo>
                    <a:pt x="51863" y="33134"/>
                  </a:lnTo>
                  <a:lnTo>
                    <a:pt x="52103" y="32714"/>
                  </a:lnTo>
                  <a:lnTo>
                    <a:pt x="51563" y="33194"/>
                  </a:lnTo>
                  <a:lnTo>
                    <a:pt x="51923" y="32714"/>
                  </a:lnTo>
                  <a:lnTo>
                    <a:pt x="51382" y="33194"/>
                  </a:lnTo>
                  <a:lnTo>
                    <a:pt x="50722" y="33734"/>
                  </a:lnTo>
                  <a:lnTo>
                    <a:pt x="50482" y="33855"/>
                  </a:lnTo>
                  <a:lnTo>
                    <a:pt x="50422" y="33855"/>
                  </a:lnTo>
                  <a:lnTo>
                    <a:pt x="50362" y="33795"/>
                  </a:lnTo>
                  <a:lnTo>
                    <a:pt x="50482" y="33795"/>
                  </a:lnTo>
                  <a:lnTo>
                    <a:pt x="50662" y="33674"/>
                  </a:lnTo>
                  <a:lnTo>
                    <a:pt x="51262" y="33074"/>
                  </a:lnTo>
                  <a:lnTo>
                    <a:pt x="51382" y="32834"/>
                  </a:lnTo>
                  <a:lnTo>
                    <a:pt x="50782" y="33254"/>
                  </a:lnTo>
                  <a:lnTo>
                    <a:pt x="50602" y="33374"/>
                  </a:lnTo>
                  <a:lnTo>
                    <a:pt x="50302" y="33614"/>
                  </a:lnTo>
                  <a:lnTo>
                    <a:pt x="50062" y="33855"/>
                  </a:lnTo>
                  <a:lnTo>
                    <a:pt x="50242" y="33614"/>
                  </a:lnTo>
                  <a:lnTo>
                    <a:pt x="50722" y="32954"/>
                  </a:lnTo>
                  <a:lnTo>
                    <a:pt x="51082" y="32354"/>
                  </a:lnTo>
                  <a:lnTo>
                    <a:pt x="50962" y="32414"/>
                  </a:lnTo>
                  <a:lnTo>
                    <a:pt x="50722" y="32534"/>
                  </a:lnTo>
                  <a:lnTo>
                    <a:pt x="50662" y="32534"/>
                  </a:lnTo>
                  <a:lnTo>
                    <a:pt x="50482" y="32774"/>
                  </a:lnTo>
                  <a:lnTo>
                    <a:pt x="50302" y="32954"/>
                  </a:lnTo>
                  <a:lnTo>
                    <a:pt x="50482" y="32654"/>
                  </a:lnTo>
                  <a:lnTo>
                    <a:pt x="50182" y="33074"/>
                  </a:lnTo>
                  <a:lnTo>
                    <a:pt x="50002" y="33194"/>
                  </a:lnTo>
                  <a:lnTo>
                    <a:pt x="50122" y="33014"/>
                  </a:lnTo>
                  <a:lnTo>
                    <a:pt x="50362" y="32474"/>
                  </a:lnTo>
                  <a:lnTo>
                    <a:pt x="50182" y="32534"/>
                  </a:lnTo>
                  <a:lnTo>
                    <a:pt x="50182" y="32594"/>
                  </a:lnTo>
                  <a:lnTo>
                    <a:pt x="50062" y="32714"/>
                  </a:lnTo>
                  <a:lnTo>
                    <a:pt x="50062" y="32774"/>
                  </a:lnTo>
                  <a:lnTo>
                    <a:pt x="49882" y="33254"/>
                  </a:lnTo>
                  <a:lnTo>
                    <a:pt x="49762" y="33494"/>
                  </a:lnTo>
                  <a:lnTo>
                    <a:pt x="49822" y="33254"/>
                  </a:lnTo>
                  <a:lnTo>
                    <a:pt x="49882" y="32894"/>
                  </a:lnTo>
                  <a:lnTo>
                    <a:pt x="49882" y="32534"/>
                  </a:lnTo>
                  <a:lnTo>
                    <a:pt x="49882" y="32114"/>
                  </a:lnTo>
                  <a:lnTo>
                    <a:pt x="49762" y="31754"/>
                  </a:lnTo>
                  <a:lnTo>
                    <a:pt x="49702" y="31574"/>
                  </a:lnTo>
                  <a:lnTo>
                    <a:pt x="49702" y="31454"/>
                  </a:lnTo>
                  <a:lnTo>
                    <a:pt x="49642" y="31333"/>
                  </a:lnTo>
                  <a:lnTo>
                    <a:pt x="49462" y="30913"/>
                  </a:lnTo>
                  <a:lnTo>
                    <a:pt x="49402" y="30913"/>
                  </a:lnTo>
                  <a:lnTo>
                    <a:pt x="49462" y="31033"/>
                  </a:lnTo>
                  <a:lnTo>
                    <a:pt x="49582" y="31273"/>
                  </a:lnTo>
                  <a:lnTo>
                    <a:pt x="49642" y="31574"/>
                  </a:lnTo>
                  <a:lnTo>
                    <a:pt x="49702" y="31934"/>
                  </a:lnTo>
                  <a:lnTo>
                    <a:pt x="49762" y="32234"/>
                  </a:lnTo>
                  <a:lnTo>
                    <a:pt x="49762" y="32474"/>
                  </a:lnTo>
                  <a:lnTo>
                    <a:pt x="49702" y="32654"/>
                  </a:lnTo>
                  <a:lnTo>
                    <a:pt x="49642" y="32474"/>
                  </a:lnTo>
                  <a:lnTo>
                    <a:pt x="49642" y="32234"/>
                  </a:lnTo>
                  <a:lnTo>
                    <a:pt x="49522" y="31934"/>
                  </a:lnTo>
                  <a:lnTo>
                    <a:pt x="49222" y="31454"/>
                  </a:lnTo>
                  <a:lnTo>
                    <a:pt x="49102" y="31273"/>
                  </a:lnTo>
                  <a:lnTo>
                    <a:pt x="49041" y="31153"/>
                  </a:lnTo>
                  <a:lnTo>
                    <a:pt x="48921" y="31033"/>
                  </a:lnTo>
                  <a:lnTo>
                    <a:pt x="49041" y="31273"/>
                  </a:lnTo>
                  <a:lnTo>
                    <a:pt x="49162" y="31574"/>
                  </a:lnTo>
                  <a:lnTo>
                    <a:pt x="49222" y="31874"/>
                  </a:lnTo>
                  <a:lnTo>
                    <a:pt x="49282" y="32414"/>
                  </a:lnTo>
                  <a:lnTo>
                    <a:pt x="49222" y="32594"/>
                  </a:lnTo>
                  <a:lnTo>
                    <a:pt x="49222" y="32414"/>
                  </a:lnTo>
                  <a:lnTo>
                    <a:pt x="49041" y="31934"/>
                  </a:lnTo>
                  <a:lnTo>
                    <a:pt x="48741" y="31454"/>
                  </a:lnTo>
                  <a:lnTo>
                    <a:pt x="48561" y="31213"/>
                  </a:lnTo>
                  <a:lnTo>
                    <a:pt x="48441" y="31033"/>
                  </a:lnTo>
                  <a:lnTo>
                    <a:pt x="48321" y="31093"/>
                  </a:lnTo>
                  <a:lnTo>
                    <a:pt x="48441" y="31273"/>
                  </a:lnTo>
                  <a:lnTo>
                    <a:pt x="48561" y="31634"/>
                  </a:lnTo>
                  <a:lnTo>
                    <a:pt x="48681" y="32294"/>
                  </a:lnTo>
                  <a:lnTo>
                    <a:pt x="48681" y="32594"/>
                  </a:lnTo>
                  <a:lnTo>
                    <a:pt x="48681" y="32894"/>
                  </a:lnTo>
                  <a:lnTo>
                    <a:pt x="48681" y="33074"/>
                  </a:lnTo>
                  <a:lnTo>
                    <a:pt x="48621" y="33134"/>
                  </a:lnTo>
                  <a:lnTo>
                    <a:pt x="48621" y="33074"/>
                  </a:lnTo>
                  <a:lnTo>
                    <a:pt x="48621" y="32894"/>
                  </a:lnTo>
                  <a:lnTo>
                    <a:pt x="48441" y="32354"/>
                  </a:lnTo>
                  <a:lnTo>
                    <a:pt x="48381" y="32114"/>
                  </a:lnTo>
                  <a:lnTo>
                    <a:pt x="48381" y="32714"/>
                  </a:lnTo>
                  <a:lnTo>
                    <a:pt x="48321" y="33014"/>
                  </a:lnTo>
                  <a:lnTo>
                    <a:pt x="48441" y="33014"/>
                  </a:lnTo>
                  <a:lnTo>
                    <a:pt x="48321" y="33074"/>
                  </a:lnTo>
                  <a:lnTo>
                    <a:pt x="48261" y="33374"/>
                  </a:lnTo>
                  <a:lnTo>
                    <a:pt x="48201" y="33554"/>
                  </a:lnTo>
                  <a:lnTo>
                    <a:pt x="48201" y="33614"/>
                  </a:lnTo>
                  <a:lnTo>
                    <a:pt x="48561" y="33734"/>
                  </a:lnTo>
                  <a:lnTo>
                    <a:pt x="49041" y="33734"/>
                  </a:lnTo>
                  <a:lnTo>
                    <a:pt x="48981" y="33795"/>
                  </a:lnTo>
                  <a:lnTo>
                    <a:pt x="48561" y="33795"/>
                  </a:lnTo>
                  <a:lnTo>
                    <a:pt x="48861" y="33915"/>
                  </a:lnTo>
                  <a:lnTo>
                    <a:pt x="49342" y="34095"/>
                  </a:lnTo>
                  <a:lnTo>
                    <a:pt x="49822" y="34215"/>
                  </a:lnTo>
                  <a:lnTo>
                    <a:pt x="50242" y="34215"/>
                  </a:lnTo>
                  <a:lnTo>
                    <a:pt x="50122" y="34275"/>
                  </a:lnTo>
                  <a:lnTo>
                    <a:pt x="49822" y="34335"/>
                  </a:lnTo>
                  <a:lnTo>
                    <a:pt x="49282" y="34275"/>
                  </a:lnTo>
                  <a:lnTo>
                    <a:pt x="49282" y="34275"/>
                  </a:lnTo>
                  <a:lnTo>
                    <a:pt x="49522" y="34335"/>
                  </a:lnTo>
                  <a:lnTo>
                    <a:pt x="49702" y="34395"/>
                  </a:lnTo>
                  <a:lnTo>
                    <a:pt x="49822" y="34395"/>
                  </a:lnTo>
                  <a:lnTo>
                    <a:pt x="49942" y="34455"/>
                  </a:lnTo>
                  <a:lnTo>
                    <a:pt x="50542" y="34455"/>
                  </a:lnTo>
                  <a:lnTo>
                    <a:pt x="50302" y="34575"/>
                  </a:lnTo>
                  <a:lnTo>
                    <a:pt x="50362" y="34575"/>
                  </a:lnTo>
                  <a:lnTo>
                    <a:pt x="50422" y="34635"/>
                  </a:lnTo>
                  <a:lnTo>
                    <a:pt x="50842" y="34755"/>
                  </a:lnTo>
                  <a:lnTo>
                    <a:pt x="51022" y="34815"/>
                  </a:lnTo>
                  <a:lnTo>
                    <a:pt x="50902" y="34815"/>
                  </a:lnTo>
                  <a:lnTo>
                    <a:pt x="51863" y="34995"/>
                  </a:lnTo>
                  <a:lnTo>
                    <a:pt x="50902" y="35115"/>
                  </a:lnTo>
                  <a:lnTo>
                    <a:pt x="51202" y="35175"/>
                  </a:lnTo>
                  <a:lnTo>
                    <a:pt x="51563" y="35355"/>
                  </a:lnTo>
                  <a:lnTo>
                    <a:pt x="51863" y="35475"/>
                  </a:lnTo>
                  <a:lnTo>
                    <a:pt x="52043" y="35595"/>
                  </a:lnTo>
                  <a:lnTo>
                    <a:pt x="52103" y="35655"/>
                  </a:lnTo>
                  <a:lnTo>
                    <a:pt x="52079" y="35655"/>
                  </a:lnTo>
                  <a:lnTo>
                    <a:pt x="52463" y="35895"/>
                  </a:lnTo>
                  <a:lnTo>
                    <a:pt x="52703" y="36075"/>
                  </a:lnTo>
                  <a:lnTo>
                    <a:pt x="52643" y="36075"/>
                  </a:lnTo>
                  <a:lnTo>
                    <a:pt x="52463" y="36015"/>
                  </a:lnTo>
                  <a:lnTo>
                    <a:pt x="51743" y="35775"/>
                  </a:lnTo>
                  <a:lnTo>
                    <a:pt x="51022" y="35715"/>
                  </a:lnTo>
                  <a:lnTo>
                    <a:pt x="51443" y="35895"/>
                  </a:lnTo>
                  <a:lnTo>
                    <a:pt x="52043" y="36196"/>
                  </a:lnTo>
                  <a:lnTo>
                    <a:pt x="52523" y="36496"/>
                  </a:lnTo>
                  <a:lnTo>
                    <a:pt x="53003" y="36856"/>
                  </a:lnTo>
                  <a:lnTo>
                    <a:pt x="53183" y="37036"/>
                  </a:lnTo>
                  <a:lnTo>
                    <a:pt x="53303" y="37036"/>
                  </a:lnTo>
                  <a:lnTo>
                    <a:pt x="53543" y="37216"/>
                  </a:lnTo>
                  <a:lnTo>
                    <a:pt x="54504" y="37936"/>
                  </a:lnTo>
                  <a:lnTo>
                    <a:pt x="54984" y="38236"/>
                  </a:lnTo>
                  <a:lnTo>
                    <a:pt x="55464" y="38477"/>
                  </a:lnTo>
                  <a:lnTo>
                    <a:pt x="55644" y="38537"/>
                  </a:lnTo>
                  <a:lnTo>
                    <a:pt x="55824" y="38537"/>
                  </a:lnTo>
                  <a:lnTo>
                    <a:pt x="55944" y="38597"/>
                  </a:lnTo>
                  <a:lnTo>
                    <a:pt x="55644" y="38597"/>
                  </a:lnTo>
                  <a:lnTo>
                    <a:pt x="55464" y="38537"/>
                  </a:lnTo>
                  <a:lnTo>
                    <a:pt x="54924" y="38417"/>
                  </a:lnTo>
                  <a:lnTo>
                    <a:pt x="54324" y="38176"/>
                  </a:lnTo>
                  <a:lnTo>
                    <a:pt x="53904" y="37936"/>
                  </a:lnTo>
                  <a:lnTo>
                    <a:pt x="54444" y="38356"/>
                  </a:lnTo>
                  <a:lnTo>
                    <a:pt x="55164" y="39077"/>
                  </a:lnTo>
                  <a:lnTo>
                    <a:pt x="55524" y="39377"/>
                  </a:lnTo>
                  <a:lnTo>
                    <a:pt x="55104" y="39137"/>
                  </a:lnTo>
                  <a:lnTo>
                    <a:pt x="54564" y="38777"/>
                  </a:lnTo>
                  <a:lnTo>
                    <a:pt x="54624" y="38837"/>
                  </a:lnTo>
                  <a:lnTo>
                    <a:pt x="54804" y="38957"/>
                  </a:lnTo>
                  <a:lnTo>
                    <a:pt x="54864" y="39017"/>
                  </a:lnTo>
                  <a:lnTo>
                    <a:pt x="54804" y="39017"/>
                  </a:lnTo>
                  <a:lnTo>
                    <a:pt x="54624" y="38897"/>
                  </a:lnTo>
                  <a:lnTo>
                    <a:pt x="54204" y="38777"/>
                  </a:lnTo>
                  <a:lnTo>
                    <a:pt x="54684" y="39137"/>
                  </a:lnTo>
                  <a:lnTo>
                    <a:pt x="54804" y="39257"/>
                  </a:lnTo>
                  <a:lnTo>
                    <a:pt x="54924" y="39377"/>
                  </a:lnTo>
                  <a:lnTo>
                    <a:pt x="55044" y="39557"/>
                  </a:lnTo>
                  <a:lnTo>
                    <a:pt x="56905" y="39197"/>
                  </a:lnTo>
                  <a:lnTo>
                    <a:pt x="56905" y="3361"/>
                  </a:lnTo>
                  <a:lnTo>
                    <a:pt x="569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9"/>
            <p:cNvSpPr/>
            <p:nvPr/>
          </p:nvSpPr>
          <p:spPr>
            <a:xfrm>
              <a:off x="4127375" y="641775"/>
              <a:ext cx="3025" cy="1525"/>
            </a:xfrm>
            <a:custGeom>
              <a:avLst/>
              <a:gdLst/>
              <a:ahLst/>
              <a:cxnLst/>
              <a:rect l="l" t="t" r="r" b="b"/>
              <a:pathLst>
                <a:path w="121" h="61" extrusionOk="0">
                  <a:moveTo>
                    <a:pt x="0" y="1"/>
                  </a:moveTo>
                  <a:lnTo>
                    <a:pt x="60" y="61"/>
                  </a:lnTo>
                  <a:lnTo>
                    <a:pt x="1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9"/>
            <p:cNvSpPr/>
            <p:nvPr/>
          </p:nvSpPr>
          <p:spPr>
            <a:xfrm>
              <a:off x="4070350" y="685300"/>
              <a:ext cx="135075" cy="91575"/>
            </a:xfrm>
            <a:custGeom>
              <a:avLst/>
              <a:gdLst/>
              <a:ahLst/>
              <a:cxnLst/>
              <a:rect l="l" t="t" r="r" b="b"/>
              <a:pathLst>
                <a:path w="5403" h="3663" extrusionOk="0">
                  <a:moveTo>
                    <a:pt x="3002" y="1"/>
                  </a:moveTo>
                  <a:lnTo>
                    <a:pt x="3002" y="181"/>
                  </a:lnTo>
                  <a:lnTo>
                    <a:pt x="3002" y="601"/>
                  </a:lnTo>
                  <a:lnTo>
                    <a:pt x="3002" y="961"/>
                  </a:lnTo>
                  <a:lnTo>
                    <a:pt x="3062" y="1381"/>
                  </a:lnTo>
                  <a:lnTo>
                    <a:pt x="3122" y="1621"/>
                  </a:lnTo>
                  <a:lnTo>
                    <a:pt x="3242" y="2042"/>
                  </a:lnTo>
                  <a:lnTo>
                    <a:pt x="3302" y="2282"/>
                  </a:lnTo>
                  <a:lnTo>
                    <a:pt x="3182" y="2102"/>
                  </a:lnTo>
                  <a:lnTo>
                    <a:pt x="3122" y="1982"/>
                  </a:lnTo>
                  <a:lnTo>
                    <a:pt x="2822" y="1441"/>
                  </a:lnTo>
                  <a:lnTo>
                    <a:pt x="2702" y="1081"/>
                  </a:lnTo>
                  <a:lnTo>
                    <a:pt x="2642" y="721"/>
                  </a:lnTo>
                  <a:lnTo>
                    <a:pt x="2702" y="1201"/>
                  </a:lnTo>
                  <a:lnTo>
                    <a:pt x="2822" y="1741"/>
                  </a:lnTo>
                  <a:lnTo>
                    <a:pt x="2942" y="2042"/>
                  </a:lnTo>
                  <a:lnTo>
                    <a:pt x="3122" y="2282"/>
                  </a:lnTo>
                  <a:lnTo>
                    <a:pt x="3242" y="2462"/>
                  </a:lnTo>
                  <a:lnTo>
                    <a:pt x="3422" y="2642"/>
                  </a:lnTo>
                  <a:lnTo>
                    <a:pt x="3182" y="2522"/>
                  </a:lnTo>
                  <a:lnTo>
                    <a:pt x="3122" y="2462"/>
                  </a:lnTo>
                  <a:lnTo>
                    <a:pt x="2822" y="2162"/>
                  </a:lnTo>
                  <a:lnTo>
                    <a:pt x="2582" y="1861"/>
                  </a:lnTo>
                  <a:lnTo>
                    <a:pt x="2402" y="1441"/>
                  </a:lnTo>
                  <a:lnTo>
                    <a:pt x="2221" y="961"/>
                  </a:lnTo>
                  <a:lnTo>
                    <a:pt x="2221" y="781"/>
                  </a:lnTo>
                  <a:lnTo>
                    <a:pt x="2161" y="961"/>
                  </a:lnTo>
                  <a:lnTo>
                    <a:pt x="2161" y="1081"/>
                  </a:lnTo>
                  <a:lnTo>
                    <a:pt x="2161" y="1261"/>
                  </a:lnTo>
                  <a:lnTo>
                    <a:pt x="2221" y="1621"/>
                  </a:lnTo>
                  <a:lnTo>
                    <a:pt x="2341" y="2042"/>
                  </a:lnTo>
                  <a:lnTo>
                    <a:pt x="2462" y="2462"/>
                  </a:lnTo>
                  <a:lnTo>
                    <a:pt x="2642" y="2762"/>
                  </a:lnTo>
                  <a:lnTo>
                    <a:pt x="2762" y="3002"/>
                  </a:lnTo>
                  <a:lnTo>
                    <a:pt x="2582" y="2822"/>
                  </a:lnTo>
                  <a:lnTo>
                    <a:pt x="2341" y="2522"/>
                  </a:lnTo>
                  <a:lnTo>
                    <a:pt x="2101" y="2162"/>
                  </a:lnTo>
                  <a:lnTo>
                    <a:pt x="1921" y="1741"/>
                  </a:lnTo>
                  <a:lnTo>
                    <a:pt x="1801" y="1321"/>
                  </a:lnTo>
                  <a:lnTo>
                    <a:pt x="1741" y="1141"/>
                  </a:lnTo>
                  <a:lnTo>
                    <a:pt x="1741" y="1561"/>
                  </a:lnTo>
                  <a:lnTo>
                    <a:pt x="1801" y="2162"/>
                  </a:lnTo>
                  <a:lnTo>
                    <a:pt x="1861" y="2462"/>
                  </a:lnTo>
                  <a:lnTo>
                    <a:pt x="1741" y="2222"/>
                  </a:lnTo>
                  <a:lnTo>
                    <a:pt x="1501" y="1621"/>
                  </a:lnTo>
                  <a:lnTo>
                    <a:pt x="1381" y="1021"/>
                  </a:lnTo>
                  <a:lnTo>
                    <a:pt x="1321" y="1141"/>
                  </a:lnTo>
                  <a:lnTo>
                    <a:pt x="1141" y="1741"/>
                  </a:lnTo>
                  <a:lnTo>
                    <a:pt x="1141" y="2282"/>
                  </a:lnTo>
                  <a:lnTo>
                    <a:pt x="1141" y="2462"/>
                  </a:lnTo>
                  <a:lnTo>
                    <a:pt x="1081" y="2282"/>
                  </a:lnTo>
                  <a:lnTo>
                    <a:pt x="901" y="1741"/>
                  </a:lnTo>
                  <a:lnTo>
                    <a:pt x="901" y="1561"/>
                  </a:lnTo>
                  <a:lnTo>
                    <a:pt x="841" y="1801"/>
                  </a:lnTo>
                  <a:lnTo>
                    <a:pt x="721" y="2162"/>
                  </a:lnTo>
                  <a:lnTo>
                    <a:pt x="661" y="2522"/>
                  </a:lnTo>
                  <a:lnTo>
                    <a:pt x="601" y="2942"/>
                  </a:lnTo>
                  <a:lnTo>
                    <a:pt x="601" y="3242"/>
                  </a:lnTo>
                  <a:lnTo>
                    <a:pt x="661" y="3482"/>
                  </a:lnTo>
                  <a:lnTo>
                    <a:pt x="661" y="3542"/>
                  </a:lnTo>
                  <a:lnTo>
                    <a:pt x="601" y="3482"/>
                  </a:lnTo>
                  <a:lnTo>
                    <a:pt x="541" y="3242"/>
                  </a:lnTo>
                  <a:lnTo>
                    <a:pt x="481" y="2942"/>
                  </a:lnTo>
                  <a:lnTo>
                    <a:pt x="421" y="2522"/>
                  </a:lnTo>
                  <a:lnTo>
                    <a:pt x="421" y="2102"/>
                  </a:lnTo>
                  <a:lnTo>
                    <a:pt x="421" y="1741"/>
                  </a:lnTo>
                  <a:lnTo>
                    <a:pt x="481" y="1381"/>
                  </a:lnTo>
                  <a:lnTo>
                    <a:pt x="541" y="1201"/>
                  </a:lnTo>
                  <a:lnTo>
                    <a:pt x="661" y="961"/>
                  </a:lnTo>
                  <a:lnTo>
                    <a:pt x="421" y="1141"/>
                  </a:lnTo>
                  <a:lnTo>
                    <a:pt x="0" y="1441"/>
                  </a:lnTo>
                  <a:lnTo>
                    <a:pt x="0" y="3662"/>
                  </a:lnTo>
                  <a:lnTo>
                    <a:pt x="421" y="3602"/>
                  </a:lnTo>
                  <a:lnTo>
                    <a:pt x="901" y="3542"/>
                  </a:lnTo>
                  <a:lnTo>
                    <a:pt x="2221" y="3242"/>
                  </a:lnTo>
                  <a:lnTo>
                    <a:pt x="2522" y="3182"/>
                  </a:lnTo>
                  <a:lnTo>
                    <a:pt x="2582" y="3182"/>
                  </a:lnTo>
                  <a:lnTo>
                    <a:pt x="2882" y="3122"/>
                  </a:lnTo>
                  <a:lnTo>
                    <a:pt x="3122" y="3062"/>
                  </a:lnTo>
                  <a:lnTo>
                    <a:pt x="4142" y="2882"/>
                  </a:lnTo>
                  <a:lnTo>
                    <a:pt x="4923" y="2822"/>
                  </a:lnTo>
                  <a:lnTo>
                    <a:pt x="5403" y="2822"/>
                  </a:lnTo>
                  <a:lnTo>
                    <a:pt x="4622" y="2642"/>
                  </a:lnTo>
                  <a:lnTo>
                    <a:pt x="3842" y="2522"/>
                  </a:lnTo>
                  <a:lnTo>
                    <a:pt x="3542" y="2462"/>
                  </a:lnTo>
                  <a:lnTo>
                    <a:pt x="3842" y="2402"/>
                  </a:lnTo>
                  <a:lnTo>
                    <a:pt x="4502" y="2342"/>
                  </a:lnTo>
                  <a:lnTo>
                    <a:pt x="4322" y="2342"/>
                  </a:lnTo>
                  <a:lnTo>
                    <a:pt x="4382" y="2282"/>
                  </a:lnTo>
                  <a:lnTo>
                    <a:pt x="4622" y="2222"/>
                  </a:lnTo>
                  <a:lnTo>
                    <a:pt x="5043" y="2222"/>
                  </a:lnTo>
                  <a:lnTo>
                    <a:pt x="4803" y="2102"/>
                  </a:lnTo>
                  <a:lnTo>
                    <a:pt x="4562" y="1861"/>
                  </a:lnTo>
                  <a:lnTo>
                    <a:pt x="4262" y="1501"/>
                  </a:lnTo>
                  <a:lnTo>
                    <a:pt x="3782" y="781"/>
                  </a:lnTo>
                  <a:lnTo>
                    <a:pt x="3662" y="541"/>
                  </a:lnTo>
                  <a:lnTo>
                    <a:pt x="3842" y="1321"/>
                  </a:lnTo>
                  <a:lnTo>
                    <a:pt x="3962" y="1681"/>
                  </a:lnTo>
                  <a:lnTo>
                    <a:pt x="4142" y="1982"/>
                  </a:lnTo>
                  <a:lnTo>
                    <a:pt x="4322" y="2162"/>
                  </a:lnTo>
                  <a:lnTo>
                    <a:pt x="4322" y="2162"/>
                  </a:lnTo>
                  <a:lnTo>
                    <a:pt x="4082" y="2042"/>
                  </a:lnTo>
                  <a:lnTo>
                    <a:pt x="3842" y="1741"/>
                  </a:lnTo>
                  <a:lnTo>
                    <a:pt x="3602" y="1381"/>
                  </a:lnTo>
                  <a:lnTo>
                    <a:pt x="3422" y="1021"/>
                  </a:lnTo>
                  <a:lnTo>
                    <a:pt x="3242" y="661"/>
                  </a:lnTo>
                  <a:lnTo>
                    <a:pt x="3122" y="241"/>
                  </a:lnTo>
                  <a:lnTo>
                    <a:pt x="3062" y="181"/>
                  </a:lnTo>
                  <a:lnTo>
                    <a:pt x="3062"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9"/>
            <p:cNvSpPr/>
            <p:nvPr/>
          </p:nvSpPr>
          <p:spPr>
            <a:xfrm>
              <a:off x="4070350" y="686800"/>
              <a:ext cx="25525" cy="13525"/>
            </a:xfrm>
            <a:custGeom>
              <a:avLst/>
              <a:gdLst/>
              <a:ahLst/>
              <a:cxnLst/>
              <a:rect l="l" t="t" r="r" b="b"/>
              <a:pathLst>
                <a:path w="1021" h="541" extrusionOk="0">
                  <a:moveTo>
                    <a:pt x="841" y="1"/>
                  </a:moveTo>
                  <a:lnTo>
                    <a:pt x="421" y="61"/>
                  </a:lnTo>
                  <a:lnTo>
                    <a:pt x="0" y="181"/>
                  </a:lnTo>
                  <a:lnTo>
                    <a:pt x="0" y="241"/>
                  </a:lnTo>
                  <a:lnTo>
                    <a:pt x="0" y="541"/>
                  </a:lnTo>
                  <a:lnTo>
                    <a:pt x="121" y="481"/>
                  </a:lnTo>
                  <a:lnTo>
                    <a:pt x="601" y="181"/>
                  </a:lnTo>
                  <a:lnTo>
                    <a:pt x="901" y="61"/>
                  </a:lnTo>
                  <a:lnTo>
                    <a:pt x="1021" y="61"/>
                  </a:lnTo>
                  <a:lnTo>
                    <a:pt x="10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p:nvPr/>
          </p:nvSpPr>
          <p:spPr>
            <a:xfrm>
              <a:off x="4070350" y="809850"/>
              <a:ext cx="10525" cy="3025"/>
            </a:xfrm>
            <a:custGeom>
              <a:avLst/>
              <a:gdLst/>
              <a:ahLst/>
              <a:cxnLst/>
              <a:rect l="l" t="t" r="r" b="b"/>
              <a:pathLst>
                <a:path w="421" h="121" extrusionOk="0">
                  <a:moveTo>
                    <a:pt x="0" y="1"/>
                  </a:moveTo>
                  <a:lnTo>
                    <a:pt x="0" y="121"/>
                  </a:lnTo>
                  <a:lnTo>
                    <a:pt x="4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a:off x="4070350" y="779850"/>
              <a:ext cx="37550" cy="12025"/>
            </a:xfrm>
            <a:custGeom>
              <a:avLst/>
              <a:gdLst/>
              <a:ahLst/>
              <a:cxnLst/>
              <a:rect l="l" t="t" r="r" b="b"/>
              <a:pathLst>
                <a:path w="1502" h="481" extrusionOk="0">
                  <a:moveTo>
                    <a:pt x="0" y="0"/>
                  </a:moveTo>
                  <a:lnTo>
                    <a:pt x="0" y="481"/>
                  </a:lnTo>
                  <a:lnTo>
                    <a:pt x="781" y="240"/>
                  </a:lnTo>
                  <a:lnTo>
                    <a:pt x="1501" y="60"/>
                  </a:lnTo>
                  <a:lnTo>
                    <a:pt x="421"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9"/>
            <p:cNvSpPr/>
            <p:nvPr/>
          </p:nvSpPr>
          <p:spPr>
            <a:xfrm>
              <a:off x="4070350" y="794850"/>
              <a:ext cx="21025" cy="9025"/>
            </a:xfrm>
            <a:custGeom>
              <a:avLst/>
              <a:gdLst/>
              <a:ahLst/>
              <a:cxnLst/>
              <a:rect l="l" t="t" r="r" b="b"/>
              <a:pathLst>
                <a:path w="841" h="361" extrusionOk="0">
                  <a:moveTo>
                    <a:pt x="361" y="1"/>
                  </a:moveTo>
                  <a:lnTo>
                    <a:pt x="241" y="31"/>
                  </a:lnTo>
                  <a:lnTo>
                    <a:pt x="241" y="31"/>
                  </a:lnTo>
                  <a:lnTo>
                    <a:pt x="481" y="1"/>
                  </a:lnTo>
                  <a:close/>
                  <a:moveTo>
                    <a:pt x="241" y="31"/>
                  </a:moveTo>
                  <a:lnTo>
                    <a:pt x="0" y="61"/>
                  </a:lnTo>
                  <a:lnTo>
                    <a:pt x="0" y="121"/>
                  </a:lnTo>
                  <a:lnTo>
                    <a:pt x="121" y="61"/>
                  </a:lnTo>
                  <a:lnTo>
                    <a:pt x="241" y="31"/>
                  </a:lnTo>
                  <a:close/>
                  <a:moveTo>
                    <a:pt x="0" y="121"/>
                  </a:moveTo>
                  <a:lnTo>
                    <a:pt x="0" y="361"/>
                  </a:lnTo>
                  <a:lnTo>
                    <a:pt x="181" y="301"/>
                  </a:lnTo>
                  <a:lnTo>
                    <a:pt x="541" y="181"/>
                  </a:lnTo>
                  <a:lnTo>
                    <a:pt x="841" y="181"/>
                  </a:lnTo>
                  <a:lnTo>
                    <a:pt x="361" y="12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9"/>
            <p:cNvSpPr/>
            <p:nvPr/>
          </p:nvSpPr>
          <p:spPr>
            <a:xfrm>
              <a:off x="4070350" y="823375"/>
              <a:ext cx="4525" cy="1525"/>
            </a:xfrm>
            <a:custGeom>
              <a:avLst/>
              <a:gdLst/>
              <a:ahLst/>
              <a:cxnLst/>
              <a:rect l="l" t="t" r="r" b="b"/>
              <a:pathLst>
                <a:path w="181" h="61" extrusionOk="0">
                  <a:moveTo>
                    <a:pt x="0" y="60"/>
                  </a:moveTo>
                  <a:lnTo>
                    <a:pt x="0" y="60"/>
                  </a:lnTo>
                  <a:lnTo>
                    <a:pt x="0" y="60"/>
                  </a:lnTo>
                  <a:lnTo>
                    <a:pt x="181" y="0"/>
                  </a:lnTo>
                  <a:lnTo>
                    <a:pt x="181" y="0"/>
                  </a:lnTo>
                  <a:lnTo>
                    <a:pt x="0" y="60"/>
                  </a:lnTo>
                  <a:lnTo>
                    <a:pt x="0" y="6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9"/>
            <p:cNvSpPr/>
            <p:nvPr/>
          </p:nvSpPr>
          <p:spPr>
            <a:xfrm>
              <a:off x="4242925" y="833875"/>
              <a:ext cx="4525" cy="10525"/>
            </a:xfrm>
            <a:custGeom>
              <a:avLst/>
              <a:gdLst/>
              <a:ahLst/>
              <a:cxnLst/>
              <a:rect l="l" t="t" r="r" b="b"/>
              <a:pathLst>
                <a:path w="181" h="421" extrusionOk="0">
                  <a:moveTo>
                    <a:pt x="0" y="0"/>
                  </a:moveTo>
                  <a:lnTo>
                    <a:pt x="0" y="420"/>
                  </a:lnTo>
                  <a:lnTo>
                    <a:pt x="181" y="30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9"/>
            <p:cNvSpPr/>
            <p:nvPr/>
          </p:nvSpPr>
          <p:spPr>
            <a:xfrm>
              <a:off x="4942225" y="1170025"/>
              <a:ext cx="12025" cy="7525"/>
            </a:xfrm>
            <a:custGeom>
              <a:avLst/>
              <a:gdLst/>
              <a:ahLst/>
              <a:cxnLst/>
              <a:rect l="l" t="t" r="r" b="b"/>
              <a:pathLst>
                <a:path w="481" h="301" extrusionOk="0">
                  <a:moveTo>
                    <a:pt x="0" y="0"/>
                  </a:moveTo>
                  <a:lnTo>
                    <a:pt x="180" y="120"/>
                  </a:lnTo>
                  <a:lnTo>
                    <a:pt x="481" y="300"/>
                  </a:lnTo>
                  <a:lnTo>
                    <a:pt x="120"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9"/>
            <p:cNvSpPr/>
            <p:nvPr/>
          </p:nvSpPr>
          <p:spPr>
            <a:xfrm>
              <a:off x="4970725" y="1168500"/>
              <a:ext cx="13550" cy="4550"/>
            </a:xfrm>
            <a:custGeom>
              <a:avLst/>
              <a:gdLst/>
              <a:ahLst/>
              <a:cxnLst/>
              <a:rect l="l" t="t" r="r" b="b"/>
              <a:pathLst>
                <a:path w="542" h="182" extrusionOk="0">
                  <a:moveTo>
                    <a:pt x="1" y="1"/>
                  </a:moveTo>
                  <a:lnTo>
                    <a:pt x="121" y="61"/>
                  </a:lnTo>
                  <a:lnTo>
                    <a:pt x="541" y="181"/>
                  </a:lnTo>
                  <a:lnTo>
                    <a:pt x="1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9"/>
            <p:cNvSpPr/>
            <p:nvPr/>
          </p:nvSpPr>
          <p:spPr>
            <a:xfrm>
              <a:off x="4301450" y="701800"/>
              <a:ext cx="4525" cy="18050"/>
            </a:xfrm>
            <a:custGeom>
              <a:avLst/>
              <a:gdLst/>
              <a:ahLst/>
              <a:cxnLst/>
              <a:rect l="l" t="t" r="r" b="b"/>
              <a:pathLst>
                <a:path w="181" h="722" extrusionOk="0">
                  <a:moveTo>
                    <a:pt x="181" y="1"/>
                  </a:moveTo>
                  <a:lnTo>
                    <a:pt x="0" y="661"/>
                  </a:lnTo>
                  <a:lnTo>
                    <a:pt x="120" y="721"/>
                  </a:lnTo>
                  <a:lnTo>
                    <a:pt x="120" y="421"/>
                  </a:lnTo>
                  <a:lnTo>
                    <a:pt x="1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9"/>
            <p:cNvSpPr/>
            <p:nvPr/>
          </p:nvSpPr>
          <p:spPr>
            <a:xfrm>
              <a:off x="4307450" y="716825"/>
              <a:ext cx="1525" cy="4525"/>
            </a:xfrm>
            <a:custGeom>
              <a:avLst/>
              <a:gdLst/>
              <a:ahLst/>
              <a:cxnLst/>
              <a:rect l="l" t="t" r="r" b="b"/>
              <a:pathLst>
                <a:path w="61" h="181" extrusionOk="0">
                  <a:moveTo>
                    <a:pt x="61" y="0"/>
                  </a:moveTo>
                  <a:lnTo>
                    <a:pt x="1" y="180"/>
                  </a:lnTo>
                  <a:lnTo>
                    <a:pt x="61" y="180"/>
                  </a:lnTo>
                  <a:lnTo>
                    <a:pt x="6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9"/>
            <p:cNvSpPr/>
            <p:nvPr/>
          </p:nvSpPr>
          <p:spPr>
            <a:xfrm>
              <a:off x="4313450" y="694300"/>
              <a:ext cx="19525" cy="31550"/>
            </a:xfrm>
            <a:custGeom>
              <a:avLst/>
              <a:gdLst/>
              <a:ahLst/>
              <a:cxnLst/>
              <a:rect l="l" t="t" r="r" b="b"/>
              <a:pathLst>
                <a:path w="781" h="1262" extrusionOk="0">
                  <a:moveTo>
                    <a:pt x="661" y="1"/>
                  </a:moveTo>
                  <a:lnTo>
                    <a:pt x="541" y="241"/>
                  </a:lnTo>
                  <a:lnTo>
                    <a:pt x="301" y="541"/>
                  </a:lnTo>
                  <a:lnTo>
                    <a:pt x="61" y="1081"/>
                  </a:lnTo>
                  <a:lnTo>
                    <a:pt x="1" y="1201"/>
                  </a:lnTo>
                  <a:lnTo>
                    <a:pt x="241" y="1261"/>
                  </a:lnTo>
                  <a:lnTo>
                    <a:pt x="361" y="781"/>
                  </a:lnTo>
                  <a:lnTo>
                    <a:pt x="541" y="361"/>
                  </a:lnTo>
                  <a:lnTo>
                    <a:pt x="721" y="61"/>
                  </a:lnTo>
                  <a:lnTo>
                    <a:pt x="781" y="61"/>
                  </a:lnTo>
                  <a:lnTo>
                    <a:pt x="6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9"/>
            <p:cNvSpPr/>
            <p:nvPr/>
          </p:nvSpPr>
          <p:spPr>
            <a:xfrm>
              <a:off x="4958725" y="1179025"/>
              <a:ext cx="43550" cy="18025"/>
            </a:xfrm>
            <a:custGeom>
              <a:avLst/>
              <a:gdLst/>
              <a:ahLst/>
              <a:cxnLst/>
              <a:rect l="l" t="t" r="r" b="b"/>
              <a:pathLst>
                <a:path w="1742" h="721" extrusionOk="0">
                  <a:moveTo>
                    <a:pt x="1" y="0"/>
                  </a:moveTo>
                  <a:lnTo>
                    <a:pt x="781" y="420"/>
                  </a:lnTo>
                  <a:lnTo>
                    <a:pt x="1621" y="720"/>
                  </a:lnTo>
                  <a:lnTo>
                    <a:pt x="1741" y="720"/>
                  </a:lnTo>
                  <a:lnTo>
                    <a:pt x="1441" y="600"/>
                  </a:lnTo>
                  <a:lnTo>
                    <a:pt x="601" y="30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9"/>
            <p:cNvSpPr/>
            <p:nvPr/>
          </p:nvSpPr>
          <p:spPr>
            <a:xfrm>
              <a:off x="4967725" y="1137000"/>
              <a:ext cx="1525" cy="1525"/>
            </a:xfrm>
            <a:custGeom>
              <a:avLst/>
              <a:gdLst/>
              <a:ahLst/>
              <a:cxnLst/>
              <a:rect l="l" t="t" r="r" b="b"/>
              <a:pathLst>
                <a:path w="61" h="61" extrusionOk="0">
                  <a:moveTo>
                    <a:pt x="1" y="0"/>
                  </a:moveTo>
                  <a:lnTo>
                    <a:pt x="1" y="0"/>
                  </a:lnTo>
                  <a:lnTo>
                    <a:pt x="61" y="60"/>
                  </a:lnTo>
                  <a:lnTo>
                    <a:pt x="61" y="60"/>
                  </a:lnTo>
                  <a:lnTo>
                    <a:pt x="1" y="0"/>
                  </a:lnTo>
                  <a:lnTo>
                    <a:pt x="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p:cNvSpPr/>
            <p:nvPr/>
          </p:nvSpPr>
          <p:spPr>
            <a:xfrm>
              <a:off x="4251925" y="821875"/>
              <a:ext cx="6025" cy="15025"/>
            </a:xfrm>
            <a:custGeom>
              <a:avLst/>
              <a:gdLst/>
              <a:ahLst/>
              <a:cxnLst/>
              <a:rect l="l" t="t" r="r" b="b"/>
              <a:pathLst>
                <a:path w="241" h="601" extrusionOk="0">
                  <a:moveTo>
                    <a:pt x="1" y="0"/>
                  </a:moveTo>
                  <a:lnTo>
                    <a:pt x="61" y="600"/>
                  </a:lnTo>
                  <a:lnTo>
                    <a:pt x="241" y="480"/>
                  </a:lnTo>
                  <a:lnTo>
                    <a:pt x="181" y="36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a:off x="4865700" y="1162500"/>
              <a:ext cx="3025" cy="3025"/>
            </a:xfrm>
            <a:custGeom>
              <a:avLst/>
              <a:gdLst/>
              <a:ahLst/>
              <a:cxnLst/>
              <a:rect l="l" t="t" r="r" b="b"/>
              <a:pathLst>
                <a:path w="121" h="121" extrusionOk="0">
                  <a:moveTo>
                    <a:pt x="60" y="1"/>
                  </a:moveTo>
                  <a:lnTo>
                    <a:pt x="0" y="61"/>
                  </a:lnTo>
                  <a:lnTo>
                    <a:pt x="0" y="121"/>
                  </a:lnTo>
                  <a:lnTo>
                    <a:pt x="60" y="61"/>
                  </a:lnTo>
                  <a:lnTo>
                    <a:pt x="120" y="6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9"/>
            <p:cNvSpPr/>
            <p:nvPr/>
          </p:nvSpPr>
          <p:spPr>
            <a:xfrm>
              <a:off x="4323950" y="796350"/>
              <a:ext cx="4525" cy="4525"/>
            </a:xfrm>
            <a:custGeom>
              <a:avLst/>
              <a:gdLst/>
              <a:ahLst/>
              <a:cxnLst/>
              <a:rect l="l" t="t" r="r" b="b"/>
              <a:pathLst>
                <a:path w="181" h="181" extrusionOk="0">
                  <a:moveTo>
                    <a:pt x="1" y="1"/>
                  </a:moveTo>
                  <a:lnTo>
                    <a:pt x="61" y="181"/>
                  </a:lnTo>
                  <a:lnTo>
                    <a:pt x="18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9"/>
            <p:cNvSpPr/>
            <p:nvPr/>
          </p:nvSpPr>
          <p:spPr>
            <a:xfrm>
              <a:off x="4194900" y="712325"/>
              <a:ext cx="28550" cy="25525"/>
            </a:xfrm>
            <a:custGeom>
              <a:avLst/>
              <a:gdLst/>
              <a:ahLst/>
              <a:cxnLst/>
              <a:rect l="l" t="t" r="r" b="b"/>
              <a:pathLst>
                <a:path w="1142" h="1021" extrusionOk="0">
                  <a:moveTo>
                    <a:pt x="1" y="0"/>
                  </a:moveTo>
                  <a:lnTo>
                    <a:pt x="181" y="300"/>
                  </a:lnTo>
                  <a:lnTo>
                    <a:pt x="661" y="901"/>
                  </a:lnTo>
                  <a:lnTo>
                    <a:pt x="901" y="961"/>
                  </a:lnTo>
                  <a:lnTo>
                    <a:pt x="1081" y="1021"/>
                  </a:lnTo>
                  <a:lnTo>
                    <a:pt x="1021" y="961"/>
                  </a:lnTo>
                  <a:lnTo>
                    <a:pt x="841" y="901"/>
                  </a:lnTo>
                  <a:lnTo>
                    <a:pt x="1141" y="901"/>
                  </a:lnTo>
                  <a:lnTo>
                    <a:pt x="901" y="660"/>
                  </a:lnTo>
                  <a:lnTo>
                    <a:pt x="661" y="480"/>
                  </a:lnTo>
                  <a:lnTo>
                    <a:pt x="61" y="6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4286450" y="697300"/>
              <a:ext cx="9025" cy="37550"/>
            </a:xfrm>
            <a:custGeom>
              <a:avLst/>
              <a:gdLst/>
              <a:ahLst/>
              <a:cxnLst/>
              <a:rect l="l" t="t" r="r" b="b"/>
              <a:pathLst>
                <a:path w="361" h="1502" extrusionOk="0">
                  <a:moveTo>
                    <a:pt x="360" y="1"/>
                  </a:moveTo>
                  <a:lnTo>
                    <a:pt x="180" y="601"/>
                  </a:lnTo>
                  <a:lnTo>
                    <a:pt x="60" y="1261"/>
                  </a:lnTo>
                  <a:lnTo>
                    <a:pt x="0" y="1442"/>
                  </a:lnTo>
                  <a:lnTo>
                    <a:pt x="120" y="1442"/>
                  </a:lnTo>
                  <a:lnTo>
                    <a:pt x="360" y="1502"/>
                  </a:lnTo>
                  <a:lnTo>
                    <a:pt x="360" y="961"/>
                  </a:lnTo>
                  <a:lnTo>
                    <a:pt x="360" y="181"/>
                  </a:lnTo>
                  <a:lnTo>
                    <a:pt x="3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9"/>
            <p:cNvSpPr/>
            <p:nvPr/>
          </p:nvSpPr>
          <p:spPr>
            <a:xfrm>
              <a:off x="4176900" y="707825"/>
              <a:ext cx="37525" cy="36025"/>
            </a:xfrm>
            <a:custGeom>
              <a:avLst/>
              <a:gdLst/>
              <a:ahLst/>
              <a:cxnLst/>
              <a:rect l="l" t="t" r="r" b="b"/>
              <a:pathLst>
                <a:path w="1501" h="1441" extrusionOk="0">
                  <a:moveTo>
                    <a:pt x="240" y="0"/>
                  </a:moveTo>
                  <a:lnTo>
                    <a:pt x="541" y="600"/>
                  </a:lnTo>
                  <a:lnTo>
                    <a:pt x="0" y="60"/>
                  </a:lnTo>
                  <a:lnTo>
                    <a:pt x="180" y="480"/>
                  </a:lnTo>
                  <a:lnTo>
                    <a:pt x="420" y="840"/>
                  </a:lnTo>
                  <a:lnTo>
                    <a:pt x="601" y="1141"/>
                  </a:lnTo>
                  <a:lnTo>
                    <a:pt x="781" y="1321"/>
                  </a:lnTo>
                  <a:lnTo>
                    <a:pt x="1201" y="1381"/>
                  </a:lnTo>
                  <a:lnTo>
                    <a:pt x="1501" y="1441"/>
                  </a:lnTo>
                  <a:lnTo>
                    <a:pt x="1501" y="1381"/>
                  </a:lnTo>
                  <a:lnTo>
                    <a:pt x="601" y="840"/>
                  </a:lnTo>
                  <a:lnTo>
                    <a:pt x="1201" y="1021"/>
                  </a:lnTo>
                  <a:lnTo>
                    <a:pt x="721" y="600"/>
                  </a:lnTo>
                  <a:lnTo>
                    <a:pt x="24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9"/>
            <p:cNvSpPr/>
            <p:nvPr/>
          </p:nvSpPr>
          <p:spPr>
            <a:xfrm>
              <a:off x="4205400" y="698800"/>
              <a:ext cx="34550" cy="37550"/>
            </a:xfrm>
            <a:custGeom>
              <a:avLst/>
              <a:gdLst/>
              <a:ahLst/>
              <a:cxnLst/>
              <a:rect l="l" t="t" r="r" b="b"/>
              <a:pathLst>
                <a:path w="1382" h="1502" extrusionOk="0">
                  <a:moveTo>
                    <a:pt x="1" y="1"/>
                  </a:moveTo>
                  <a:lnTo>
                    <a:pt x="361" y="721"/>
                  </a:lnTo>
                  <a:lnTo>
                    <a:pt x="841" y="1442"/>
                  </a:lnTo>
                  <a:lnTo>
                    <a:pt x="1081" y="1502"/>
                  </a:lnTo>
                  <a:lnTo>
                    <a:pt x="1201" y="1502"/>
                  </a:lnTo>
                  <a:lnTo>
                    <a:pt x="1021" y="1261"/>
                  </a:lnTo>
                  <a:lnTo>
                    <a:pt x="1381" y="1442"/>
                  </a:lnTo>
                  <a:lnTo>
                    <a:pt x="1381" y="1382"/>
                  </a:lnTo>
                  <a:lnTo>
                    <a:pt x="1261" y="1141"/>
                  </a:lnTo>
                  <a:lnTo>
                    <a:pt x="1081" y="541"/>
                  </a:lnTo>
                  <a:lnTo>
                    <a:pt x="1021" y="361"/>
                  </a:lnTo>
                  <a:lnTo>
                    <a:pt x="961" y="301"/>
                  </a:lnTo>
                  <a:lnTo>
                    <a:pt x="781" y="181"/>
                  </a:lnTo>
                  <a:lnTo>
                    <a:pt x="1021" y="841"/>
                  </a:lnTo>
                  <a:lnTo>
                    <a:pt x="1141" y="1021"/>
                  </a:lnTo>
                  <a:lnTo>
                    <a:pt x="961" y="841"/>
                  </a:lnTo>
                  <a:lnTo>
                    <a:pt x="661" y="421"/>
                  </a:lnTo>
                  <a:lnTo>
                    <a:pt x="781" y="781"/>
                  </a:lnTo>
                  <a:lnTo>
                    <a:pt x="601" y="541"/>
                  </a:lnTo>
                  <a:lnTo>
                    <a:pt x="421" y="301"/>
                  </a:lnTo>
                  <a:lnTo>
                    <a:pt x="361" y="241"/>
                  </a:lnTo>
                  <a:lnTo>
                    <a:pt x="12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9"/>
            <p:cNvSpPr/>
            <p:nvPr/>
          </p:nvSpPr>
          <p:spPr>
            <a:xfrm>
              <a:off x="4328450" y="724325"/>
              <a:ext cx="1525" cy="6025"/>
            </a:xfrm>
            <a:custGeom>
              <a:avLst/>
              <a:gdLst/>
              <a:ahLst/>
              <a:cxnLst/>
              <a:rect l="l" t="t" r="r" b="b"/>
              <a:pathLst>
                <a:path w="61" h="241" extrusionOk="0">
                  <a:moveTo>
                    <a:pt x="61" y="0"/>
                  </a:moveTo>
                  <a:lnTo>
                    <a:pt x="1" y="180"/>
                  </a:lnTo>
                  <a:lnTo>
                    <a:pt x="61" y="24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9"/>
            <p:cNvSpPr/>
            <p:nvPr/>
          </p:nvSpPr>
          <p:spPr>
            <a:xfrm>
              <a:off x="4295450" y="779850"/>
              <a:ext cx="16525" cy="24025"/>
            </a:xfrm>
            <a:custGeom>
              <a:avLst/>
              <a:gdLst/>
              <a:ahLst/>
              <a:cxnLst/>
              <a:rect l="l" t="t" r="r" b="b"/>
              <a:pathLst>
                <a:path w="661" h="961" extrusionOk="0">
                  <a:moveTo>
                    <a:pt x="60" y="0"/>
                  </a:moveTo>
                  <a:lnTo>
                    <a:pt x="0" y="60"/>
                  </a:lnTo>
                  <a:lnTo>
                    <a:pt x="60" y="120"/>
                  </a:lnTo>
                  <a:lnTo>
                    <a:pt x="300" y="541"/>
                  </a:lnTo>
                  <a:lnTo>
                    <a:pt x="180" y="240"/>
                  </a:lnTo>
                  <a:lnTo>
                    <a:pt x="60" y="0"/>
                  </a:lnTo>
                  <a:close/>
                  <a:moveTo>
                    <a:pt x="300" y="541"/>
                  </a:moveTo>
                  <a:lnTo>
                    <a:pt x="481" y="961"/>
                  </a:lnTo>
                  <a:lnTo>
                    <a:pt x="661" y="901"/>
                  </a:lnTo>
                  <a:lnTo>
                    <a:pt x="300" y="54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9"/>
            <p:cNvSpPr/>
            <p:nvPr/>
          </p:nvSpPr>
          <p:spPr>
            <a:xfrm>
              <a:off x="4283450" y="733325"/>
              <a:ext cx="3025" cy="3025"/>
            </a:xfrm>
            <a:custGeom>
              <a:avLst/>
              <a:gdLst/>
              <a:ahLst/>
              <a:cxnLst/>
              <a:rect l="l" t="t" r="r" b="b"/>
              <a:pathLst>
                <a:path w="121" h="121" extrusionOk="0">
                  <a:moveTo>
                    <a:pt x="0" y="1"/>
                  </a:moveTo>
                  <a:lnTo>
                    <a:pt x="0" y="121"/>
                  </a:lnTo>
                  <a:lnTo>
                    <a:pt x="120" y="12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9"/>
            <p:cNvSpPr/>
            <p:nvPr/>
          </p:nvSpPr>
          <p:spPr>
            <a:xfrm>
              <a:off x="4236925" y="662800"/>
              <a:ext cx="46550" cy="76550"/>
            </a:xfrm>
            <a:custGeom>
              <a:avLst/>
              <a:gdLst/>
              <a:ahLst/>
              <a:cxnLst/>
              <a:rect l="l" t="t" r="r" b="b"/>
              <a:pathLst>
                <a:path w="1862" h="3062" extrusionOk="0">
                  <a:moveTo>
                    <a:pt x="601" y="0"/>
                  </a:moveTo>
                  <a:lnTo>
                    <a:pt x="421" y="420"/>
                  </a:lnTo>
                  <a:lnTo>
                    <a:pt x="300" y="601"/>
                  </a:lnTo>
                  <a:lnTo>
                    <a:pt x="300" y="721"/>
                  </a:lnTo>
                  <a:lnTo>
                    <a:pt x="240" y="901"/>
                  </a:lnTo>
                  <a:lnTo>
                    <a:pt x="120" y="1261"/>
                  </a:lnTo>
                  <a:lnTo>
                    <a:pt x="60" y="1741"/>
                  </a:lnTo>
                  <a:lnTo>
                    <a:pt x="0" y="2161"/>
                  </a:lnTo>
                  <a:lnTo>
                    <a:pt x="60" y="2521"/>
                  </a:lnTo>
                  <a:lnTo>
                    <a:pt x="120" y="2822"/>
                  </a:lnTo>
                  <a:lnTo>
                    <a:pt x="120" y="2882"/>
                  </a:lnTo>
                  <a:lnTo>
                    <a:pt x="300" y="2942"/>
                  </a:lnTo>
                  <a:lnTo>
                    <a:pt x="360" y="2942"/>
                  </a:lnTo>
                  <a:lnTo>
                    <a:pt x="481" y="3002"/>
                  </a:lnTo>
                  <a:lnTo>
                    <a:pt x="601" y="3002"/>
                  </a:lnTo>
                  <a:lnTo>
                    <a:pt x="841" y="3062"/>
                  </a:lnTo>
                  <a:lnTo>
                    <a:pt x="1081" y="3062"/>
                  </a:lnTo>
                  <a:lnTo>
                    <a:pt x="601" y="2882"/>
                  </a:lnTo>
                  <a:lnTo>
                    <a:pt x="300" y="2701"/>
                  </a:lnTo>
                  <a:lnTo>
                    <a:pt x="601" y="2822"/>
                  </a:lnTo>
                  <a:lnTo>
                    <a:pt x="1081" y="2882"/>
                  </a:lnTo>
                  <a:lnTo>
                    <a:pt x="1681" y="2942"/>
                  </a:lnTo>
                  <a:lnTo>
                    <a:pt x="1801" y="2942"/>
                  </a:lnTo>
                  <a:lnTo>
                    <a:pt x="1801" y="2822"/>
                  </a:lnTo>
                  <a:lnTo>
                    <a:pt x="1681" y="2701"/>
                  </a:lnTo>
                  <a:lnTo>
                    <a:pt x="1801" y="2761"/>
                  </a:lnTo>
                  <a:lnTo>
                    <a:pt x="1741" y="2401"/>
                  </a:lnTo>
                  <a:lnTo>
                    <a:pt x="1681" y="2041"/>
                  </a:lnTo>
                  <a:lnTo>
                    <a:pt x="1741" y="1381"/>
                  </a:lnTo>
                  <a:lnTo>
                    <a:pt x="1621" y="1621"/>
                  </a:lnTo>
                  <a:lnTo>
                    <a:pt x="1501" y="1921"/>
                  </a:lnTo>
                  <a:lnTo>
                    <a:pt x="1381" y="2221"/>
                  </a:lnTo>
                  <a:lnTo>
                    <a:pt x="1381" y="2401"/>
                  </a:lnTo>
                  <a:lnTo>
                    <a:pt x="1321" y="2221"/>
                  </a:lnTo>
                  <a:lnTo>
                    <a:pt x="1321" y="1921"/>
                  </a:lnTo>
                  <a:lnTo>
                    <a:pt x="1381" y="1561"/>
                  </a:lnTo>
                  <a:lnTo>
                    <a:pt x="1561" y="841"/>
                  </a:lnTo>
                  <a:lnTo>
                    <a:pt x="1681" y="481"/>
                  </a:lnTo>
                  <a:lnTo>
                    <a:pt x="1861" y="240"/>
                  </a:lnTo>
                  <a:lnTo>
                    <a:pt x="1741" y="180"/>
                  </a:lnTo>
                  <a:lnTo>
                    <a:pt x="1621" y="360"/>
                  </a:lnTo>
                  <a:lnTo>
                    <a:pt x="1381" y="601"/>
                  </a:lnTo>
                  <a:lnTo>
                    <a:pt x="1021" y="1141"/>
                  </a:lnTo>
                  <a:lnTo>
                    <a:pt x="781" y="1681"/>
                  </a:lnTo>
                  <a:lnTo>
                    <a:pt x="781" y="1861"/>
                  </a:lnTo>
                  <a:lnTo>
                    <a:pt x="721" y="1921"/>
                  </a:lnTo>
                  <a:lnTo>
                    <a:pt x="721" y="1861"/>
                  </a:lnTo>
                  <a:lnTo>
                    <a:pt x="721" y="1681"/>
                  </a:lnTo>
                  <a:lnTo>
                    <a:pt x="721" y="1381"/>
                  </a:lnTo>
                  <a:lnTo>
                    <a:pt x="781" y="1021"/>
                  </a:lnTo>
                  <a:lnTo>
                    <a:pt x="901" y="721"/>
                  </a:lnTo>
                  <a:lnTo>
                    <a:pt x="1021" y="420"/>
                  </a:lnTo>
                  <a:lnTo>
                    <a:pt x="1081" y="300"/>
                  </a:lnTo>
                  <a:lnTo>
                    <a:pt x="961" y="420"/>
                  </a:lnTo>
                  <a:lnTo>
                    <a:pt x="841" y="601"/>
                  </a:lnTo>
                  <a:lnTo>
                    <a:pt x="661" y="841"/>
                  </a:lnTo>
                  <a:lnTo>
                    <a:pt x="481" y="1141"/>
                  </a:lnTo>
                  <a:lnTo>
                    <a:pt x="360" y="1441"/>
                  </a:lnTo>
                  <a:lnTo>
                    <a:pt x="300" y="1741"/>
                  </a:lnTo>
                  <a:lnTo>
                    <a:pt x="240" y="1921"/>
                  </a:lnTo>
                  <a:lnTo>
                    <a:pt x="240" y="1741"/>
                  </a:lnTo>
                  <a:lnTo>
                    <a:pt x="240" y="1441"/>
                  </a:lnTo>
                  <a:lnTo>
                    <a:pt x="240" y="1081"/>
                  </a:lnTo>
                  <a:lnTo>
                    <a:pt x="360" y="721"/>
                  </a:lnTo>
                  <a:lnTo>
                    <a:pt x="481" y="360"/>
                  </a:lnTo>
                  <a:lnTo>
                    <a:pt x="601" y="120"/>
                  </a:lnTo>
                  <a:lnTo>
                    <a:pt x="6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9"/>
            <p:cNvSpPr/>
            <p:nvPr/>
          </p:nvSpPr>
          <p:spPr>
            <a:xfrm>
              <a:off x="4290950" y="805350"/>
              <a:ext cx="3025" cy="3025"/>
            </a:xfrm>
            <a:custGeom>
              <a:avLst/>
              <a:gdLst/>
              <a:ahLst/>
              <a:cxnLst/>
              <a:rect l="l" t="t" r="r" b="b"/>
              <a:pathLst>
                <a:path w="121" h="121" extrusionOk="0">
                  <a:moveTo>
                    <a:pt x="0" y="1"/>
                  </a:moveTo>
                  <a:lnTo>
                    <a:pt x="60" y="121"/>
                  </a:lnTo>
                  <a:lnTo>
                    <a:pt x="120"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9"/>
            <p:cNvSpPr/>
            <p:nvPr/>
          </p:nvSpPr>
          <p:spPr>
            <a:xfrm>
              <a:off x="4283450" y="713825"/>
              <a:ext cx="3025" cy="19525"/>
            </a:xfrm>
            <a:custGeom>
              <a:avLst/>
              <a:gdLst/>
              <a:ahLst/>
              <a:cxnLst/>
              <a:rect l="l" t="t" r="r" b="b"/>
              <a:pathLst>
                <a:path w="121" h="781" extrusionOk="0">
                  <a:moveTo>
                    <a:pt x="60" y="0"/>
                  </a:moveTo>
                  <a:lnTo>
                    <a:pt x="0" y="360"/>
                  </a:lnTo>
                  <a:lnTo>
                    <a:pt x="0" y="720"/>
                  </a:lnTo>
                  <a:lnTo>
                    <a:pt x="120" y="781"/>
                  </a:lnTo>
                  <a:lnTo>
                    <a:pt x="120" y="60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9"/>
            <p:cNvSpPr/>
            <p:nvPr/>
          </p:nvSpPr>
          <p:spPr>
            <a:xfrm>
              <a:off x="4274425" y="808350"/>
              <a:ext cx="4550" cy="6025"/>
            </a:xfrm>
            <a:custGeom>
              <a:avLst/>
              <a:gdLst/>
              <a:ahLst/>
              <a:cxnLst/>
              <a:rect l="l" t="t" r="r" b="b"/>
              <a:pathLst>
                <a:path w="182" h="241" extrusionOk="0">
                  <a:moveTo>
                    <a:pt x="1" y="1"/>
                  </a:moveTo>
                  <a:lnTo>
                    <a:pt x="61" y="241"/>
                  </a:lnTo>
                  <a:lnTo>
                    <a:pt x="181" y="18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9"/>
            <p:cNvSpPr/>
            <p:nvPr/>
          </p:nvSpPr>
          <p:spPr>
            <a:xfrm>
              <a:off x="5137300" y="1103975"/>
              <a:ext cx="3025" cy="7550"/>
            </a:xfrm>
            <a:custGeom>
              <a:avLst/>
              <a:gdLst/>
              <a:ahLst/>
              <a:cxnLst/>
              <a:rect l="l" t="t" r="r" b="b"/>
              <a:pathLst>
                <a:path w="121" h="302" extrusionOk="0">
                  <a:moveTo>
                    <a:pt x="1" y="1"/>
                  </a:moveTo>
                  <a:lnTo>
                    <a:pt x="121" y="301"/>
                  </a:lnTo>
                  <a:lnTo>
                    <a:pt x="121" y="6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9"/>
            <p:cNvSpPr/>
            <p:nvPr/>
          </p:nvSpPr>
          <p:spPr>
            <a:xfrm>
              <a:off x="5021750" y="887900"/>
              <a:ext cx="6025" cy="1525"/>
            </a:xfrm>
            <a:custGeom>
              <a:avLst/>
              <a:gdLst/>
              <a:ahLst/>
              <a:cxnLst/>
              <a:rect l="l" t="t" r="r" b="b"/>
              <a:pathLst>
                <a:path w="241" h="61" extrusionOk="0">
                  <a:moveTo>
                    <a:pt x="1" y="0"/>
                  </a:moveTo>
                  <a:lnTo>
                    <a:pt x="181" y="60"/>
                  </a:lnTo>
                  <a:lnTo>
                    <a:pt x="241" y="6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9"/>
            <p:cNvSpPr/>
            <p:nvPr/>
          </p:nvSpPr>
          <p:spPr>
            <a:xfrm>
              <a:off x="5021750" y="862375"/>
              <a:ext cx="7525" cy="12025"/>
            </a:xfrm>
            <a:custGeom>
              <a:avLst/>
              <a:gdLst/>
              <a:ahLst/>
              <a:cxnLst/>
              <a:rect l="l" t="t" r="r" b="b"/>
              <a:pathLst>
                <a:path w="301" h="481" extrusionOk="0">
                  <a:moveTo>
                    <a:pt x="1" y="1"/>
                  </a:moveTo>
                  <a:lnTo>
                    <a:pt x="61" y="241"/>
                  </a:lnTo>
                  <a:lnTo>
                    <a:pt x="61" y="361"/>
                  </a:lnTo>
                  <a:lnTo>
                    <a:pt x="301" y="481"/>
                  </a:lnTo>
                  <a:lnTo>
                    <a:pt x="61" y="18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p:cNvSpPr/>
            <p:nvPr/>
          </p:nvSpPr>
          <p:spPr>
            <a:xfrm>
              <a:off x="5012750" y="860875"/>
              <a:ext cx="4525" cy="7525"/>
            </a:xfrm>
            <a:custGeom>
              <a:avLst/>
              <a:gdLst/>
              <a:ahLst/>
              <a:cxnLst/>
              <a:rect l="l" t="t" r="r" b="b"/>
              <a:pathLst>
                <a:path w="181" h="301" extrusionOk="0">
                  <a:moveTo>
                    <a:pt x="1" y="1"/>
                  </a:moveTo>
                  <a:lnTo>
                    <a:pt x="61" y="181"/>
                  </a:lnTo>
                  <a:lnTo>
                    <a:pt x="61" y="241"/>
                  </a:lnTo>
                  <a:lnTo>
                    <a:pt x="181" y="301"/>
                  </a:lnTo>
                  <a:lnTo>
                    <a:pt x="181" y="30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p:cNvSpPr/>
            <p:nvPr/>
          </p:nvSpPr>
          <p:spPr>
            <a:xfrm>
              <a:off x="5006750" y="877375"/>
              <a:ext cx="1525" cy="25"/>
            </a:xfrm>
            <a:custGeom>
              <a:avLst/>
              <a:gdLst/>
              <a:ahLst/>
              <a:cxnLst/>
              <a:rect l="l" t="t" r="r" b="b"/>
              <a:pathLst>
                <a:path w="61" h="1" extrusionOk="0">
                  <a:moveTo>
                    <a:pt x="61" y="1"/>
                  </a:moveTo>
                  <a:lnTo>
                    <a:pt x="61" y="1"/>
                  </a:lnTo>
                  <a:lnTo>
                    <a:pt x="61" y="1"/>
                  </a:lnTo>
                  <a:lnTo>
                    <a:pt x="61" y="1"/>
                  </a:lnTo>
                  <a:lnTo>
                    <a:pt x="1" y="1"/>
                  </a:lnTo>
                  <a:lnTo>
                    <a:pt x="1" y="1"/>
                  </a:lnTo>
                  <a:lnTo>
                    <a:pt x="61" y="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p:cNvSpPr/>
            <p:nvPr/>
          </p:nvSpPr>
          <p:spPr>
            <a:xfrm>
              <a:off x="4337475" y="724325"/>
              <a:ext cx="3025" cy="7525"/>
            </a:xfrm>
            <a:custGeom>
              <a:avLst/>
              <a:gdLst/>
              <a:ahLst/>
              <a:cxnLst/>
              <a:rect l="l" t="t" r="r" b="b"/>
              <a:pathLst>
                <a:path w="121" h="301" extrusionOk="0">
                  <a:moveTo>
                    <a:pt x="120" y="0"/>
                  </a:moveTo>
                  <a:lnTo>
                    <a:pt x="0" y="300"/>
                  </a:lnTo>
                  <a:lnTo>
                    <a:pt x="60" y="300"/>
                  </a:lnTo>
                  <a:lnTo>
                    <a:pt x="12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9"/>
            <p:cNvSpPr/>
            <p:nvPr/>
          </p:nvSpPr>
          <p:spPr>
            <a:xfrm>
              <a:off x="5033750" y="869875"/>
              <a:ext cx="12050" cy="13550"/>
            </a:xfrm>
            <a:custGeom>
              <a:avLst/>
              <a:gdLst/>
              <a:ahLst/>
              <a:cxnLst/>
              <a:rect l="l" t="t" r="r" b="b"/>
              <a:pathLst>
                <a:path w="482" h="542" extrusionOk="0">
                  <a:moveTo>
                    <a:pt x="1" y="1"/>
                  </a:moveTo>
                  <a:lnTo>
                    <a:pt x="61" y="241"/>
                  </a:lnTo>
                  <a:lnTo>
                    <a:pt x="61" y="301"/>
                  </a:lnTo>
                  <a:lnTo>
                    <a:pt x="481" y="541"/>
                  </a:lnTo>
                  <a:lnTo>
                    <a:pt x="301" y="30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9"/>
            <p:cNvSpPr/>
            <p:nvPr/>
          </p:nvSpPr>
          <p:spPr>
            <a:xfrm>
              <a:off x="5143300" y="950925"/>
              <a:ext cx="1525" cy="12025"/>
            </a:xfrm>
            <a:custGeom>
              <a:avLst/>
              <a:gdLst/>
              <a:ahLst/>
              <a:cxnLst/>
              <a:rect l="l" t="t" r="r" b="b"/>
              <a:pathLst>
                <a:path w="61" h="481" extrusionOk="0">
                  <a:moveTo>
                    <a:pt x="1" y="0"/>
                  </a:moveTo>
                  <a:lnTo>
                    <a:pt x="1" y="300"/>
                  </a:lnTo>
                  <a:lnTo>
                    <a:pt x="61" y="480"/>
                  </a:lnTo>
                  <a:lnTo>
                    <a:pt x="61" y="240"/>
                  </a:lnTo>
                  <a:lnTo>
                    <a:pt x="61" y="1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9"/>
            <p:cNvSpPr/>
            <p:nvPr/>
          </p:nvSpPr>
          <p:spPr>
            <a:xfrm>
              <a:off x="5149300" y="946425"/>
              <a:ext cx="7550" cy="31525"/>
            </a:xfrm>
            <a:custGeom>
              <a:avLst/>
              <a:gdLst/>
              <a:ahLst/>
              <a:cxnLst/>
              <a:rect l="l" t="t" r="r" b="b"/>
              <a:pathLst>
                <a:path w="302" h="1261" extrusionOk="0">
                  <a:moveTo>
                    <a:pt x="1" y="0"/>
                  </a:moveTo>
                  <a:lnTo>
                    <a:pt x="1" y="120"/>
                  </a:lnTo>
                  <a:lnTo>
                    <a:pt x="61" y="420"/>
                  </a:lnTo>
                  <a:lnTo>
                    <a:pt x="61" y="480"/>
                  </a:lnTo>
                  <a:lnTo>
                    <a:pt x="181" y="781"/>
                  </a:lnTo>
                  <a:lnTo>
                    <a:pt x="241" y="961"/>
                  </a:lnTo>
                  <a:lnTo>
                    <a:pt x="241" y="1141"/>
                  </a:lnTo>
                  <a:lnTo>
                    <a:pt x="241" y="1201"/>
                  </a:lnTo>
                  <a:lnTo>
                    <a:pt x="301" y="1261"/>
                  </a:lnTo>
                  <a:lnTo>
                    <a:pt x="301" y="1081"/>
                  </a:lnTo>
                  <a:lnTo>
                    <a:pt x="241" y="781"/>
                  </a:lnTo>
                  <a:lnTo>
                    <a:pt x="121" y="4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9"/>
            <p:cNvSpPr/>
            <p:nvPr/>
          </p:nvSpPr>
          <p:spPr>
            <a:xfrm>
              <a:off x="5153825" y="976425"/>
              <a:ext cx="3025" cy="10525"/>
            </a:xfrm>
            <a:custGeom>
              <a:avLst/>
              <a:gdLst/>
              <a:ahLst/>
              <a:cxnLst/>
              <a:rect l="l" t="t" r="r" b="b"/>
              <a:pathLst>
                <a:path w="121" h="421" extrusionOk="0">
                  <a:moveTo>
                    <a:pt x="60" y="1"/>
                  </a:moveTo>
                  <a:lnTo>
                    <a:pt x="0" y="241"/>
                  </a:lnTo>
                  <a:lnTo>
                    <a:pt x="120" y="421"/>
                  </a:lnTo>
                  <a:lnTo>
                    <a:pt x="120" y="301"/>
                  </a:lnTo>
                  <a:lnTo>
                    <a:pt x="120" y="12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5068275" y="895400"/>
              <a:ext cx="1525" cy="3025"/>
            </a:xfrm>
            <a:custGeom>
              <a:avLst/>
              <a:gdLst/>
              <a:ahLst/>
              <a:cxnLst/>
              <a:rect l="l" t="t" r="r" b="b"/>
              <a:pathLst>
                <a:path w="61" h="121" extrusionOk="0">
                  <a:moveTo>
                    <a:pt x="1" y="0"/>
                  </a:moveTo>
                  <a:lnTo>
                    <a:pt x="1" y="60"/>
                  </a:lnTo>
                  <a:lnTo>
                    <a:pt x="61" y="1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5129800" y="946425"/>
              <a:ext cx="4525" cy="10525"/>
            </a:xfrm>
            <a:custGeom>
              <a:avLst/>
              <a:gdLst/>
              <a:ahLst/>
              <a:cxnLst/>
              <a:rect l="l" t="t" r="r" b="b"/>
              <a:pathLst>
                <a:path w="181" h="421" extrusionOk="0">
                  <a:moveTo>
                    <a:pt x="1" y="0"/>
                  </a:moveTo>
                  <a:lnTo>
                    <a:pt x="1" y="120"/>
                  </a:lnTo>
                  <a:lnTo>
                    <a:pt x="1" y="240"/>
                  </a:lnTo>
                  <a:lnTo>
                    <a:pt x="181" y="420"/>
                  </a:lnTo>
                  <a:lnTo>
                    <a:pt x="181" y="36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9"/>
            <p:cNvSpPr/>
            <p:nvPr/>
          </p:nvSpPr>
          <p:spPr>
            <a:xfrm>
              <a:off x="5003750" y="860875"/>
              <a:ext cx="3025" cy="3025"/>
            </a:xfrm>
            <a:custGeom>
              <a:avLst/>
              <a:gdLst/>
              <a:ahLst/>
              <a:cxnLst/>
              <a:rect l="l" t="t" r="r" b="b"/>
              <a:pathLst>
                <a:path w="121" h="121" extrusionOk="0">
                  <a:moveTo>
                    <a:pt x="61" y="61"/>
                  </a:moveTo>
                  <a:lnTo>
                    <a:pt x="61" y="61"/>
                  </a:lnTo>
                  <a:lnTo>
                    <a:pt x="121" y="121"/>
                  </a:lnTo>
                  <a:lnTo>
                    <a:pt x="121" y="121"/>
                  </a:lnTo>
                  <a:lnTo>
                    <a:pt x="0" y="1"/>
                  </a:lnTo>
                  <a:lnTo>
                    <a:pt x="0" y="1"/>
                  </a:lnTo>
                  <a:lnTo>
                    <a:pt x="61" y="61"/>
                  </a:lnTo>
                  <a:lnTo>
                    <a:pt x="61" y="61"/>
                  </a:lnTo>
                  <a:lnTo>
                    <a:pt x="61" y="61"/>
                  </a:lnTo>
                  <a:lnTo>
                    <a:pt x="61" y="6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9"/>
            <p:cNvSpPr/>
            <p:nvPr/>
          </p:nvSpPr>
          <p:spPr>
            <a:xfrm>
              <a:off x="5120800" y="931400"/>
              <a:ext cx="3025" cy="9050"/>
            </a:xfrm>
            <a:custGeom>
              <a:avLst/>
              <a:gdLst/>
              <a:ahLst/>
              <a:cxnLst/>
              <a:rect l="l" t="t" r="r" b="b"/>
              <a:pathLst>
                <a:path w="121" h="362" extrusionOk="0">
                  <a:moveTo>
                    <a:pt x="0" y="1"/>
                  </a:moveTo>
                  <a:lnTo>
                    <a:pt x="0" y="241"/>
                  </a:lnTo>
                  <a:lnTo>
                    <a:pt x="121" y="361"/>
                  </a:lnTo>
                  <a:lnTo>
                    <a:pt x="121" y="301"/>
                  </a:lnTo>
                  <a:lnTo>
                    <a:pt x="121" y="12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9"/>
            <p:cNvSpPr/>
            <p:nvPr/>
          </p:nvSpPr>
          <p:spPr>
            <a:xfrm>
              <a:off x="5056275" y="887900"/>
              <a:ext cx="1525" cy="3025"/>
            </a:xfrm>
            <a:custGeom>
              <a:avLst/>
              <a:gdLst/>
              <a:ahLst/>
              <a:cxnLst/>
              <a:rect l="l" t="t" r="r" b="b"/>
              <a:pathLst>
                <a:path w="61" h="121" extrusionOk="0">
                  <a:moveTo>
                    <a:pt x="0" y="0"/>
                  </a:moveTo>
                  <a:lnTo>
                    <a:pt x="0" y="60"/>
                  </a:lnTo>
                  <a:lnTo>
                    <a:pt x="60" y="120"/>
                  </a:lnTo>
                  <a:lnTo>
                    <a:pt x="60"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9"/>
            <p:cNvSpPr/>
            <p:nvPr/>
          </p:nvSpPr>
          <p:spPr>
            <a:xfrm>
              <a:off x="5087775" y="1094975"/>
              <a:ext cx="1525" cy="3025"/>
            </a:xfrm>
            <a:custGeom>
              <a:avLst/>
              <a:gdLst/>
              <a:ahLst/>
              <a:cxnLst/>
              <a:rect l="l" t="t" r="r" b="b"/>
              <a:pathLst>
                <a:path w="61" h="121" extrusionOk="0">
                  <a:moveTo>
                    <a:pt x="1" y="1"/>
                  </a:moveTo>
                  <a:lnTo>
                    <a:pt x="1" y="12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9"/>
            <p:cNvSpPr/>
            <p:nvPr/>
          </p:nvSpPr>
          <p:spPr>
            <a:xfrm>
              <a:off x="4988750" y="1119000"/>
              <a:ext cx="3025" cy="10525"/>
            </a:xfrm>
            <a:custGeom>
              <a:avLst/>
              <a:gdLst/>
              <a:ahLst/>
              <a:cxnLst/>
              <a:rect l="l" t="t" r="r" b="b"/>
              <a:pathLst>
                <a:path w="121" h="421" extrusionOk="0">
                  <a:moveTo>
                    <a:pt x="60" y="0"/>
                  </a:moveTo>
                  <a:lnTo>
                    <a:pt x="0" y="60"/>
                  </a:lnTo>
                  <a:lnTo>
                    <a:pt x="60" y="360"/>
                  </a:lnTo>
                  <a:lnTo>
                    <a:pt x="120" y="420"/>
                  </a:lnTo>
                  <a:lnTo>
                    <a:pt x="60" y="30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9"/>
            <p:cNvSpPr/>
            <p:nvPr/>
          </p:nvSpPr>
          <p:spPr>
            <a:xfrm>
              <a:off x="5074275" y="1094975"/>
              <a:ext cx="25" cy="3025"/>
            </a:xfrm>
            <a:custGeom>
              <a:avLst/>
              <a:gdLst/>
              <a:ahLst/>
              <a:cxnLst/>
              <a:rect l="l" t="t" r="r" b="b"/>
              <a:pathLst>
                <a:path w="1" h="121" extrusionOk="0">
                  <a:moveTo>
                    <a:pt x="1" y="121"/>
                  </a:moveTo>
                  <a:lnTo>
                    <a:pt x="1" y="121"/>
                  </a:lnTo>
                  <a:lnTo>
                    <a:pt x="1" y="1"/>
                  </a:lnTo>
                  <a:lnTo>
                    <a:pt x="1" y="1"/>
                  </a:lnTo>
                  <a:lnTo>
                    <a:pt x="1" y="1"/>
                  </a:lnTo>
                  <a:lnTo>
                    <a:pt x="1" y="1"/>
                  </a:lnTo>
                  <a:lnTo>
                    <a:pt x="1" y="121"/>
                  </a:lnTo>
                  <a:lnTo>
                    <a:pt x="1" y="12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a:off x="5063775" y="877375"/>
              <a:ext cx="16525" cy="19550"/>
            </a:xfrm>
            <a:custGeom>
              <a:avLst/>
              <a:gdLst/>
              <a:ahLst/>
              <a:cxnLst/>
              <a:rect l="l" t="t" r="r" b="b"/>
              <a:pathLst>
                <a:path w="661" h="782" extrusionOk="0">
                  <a:moveTo>
                    <a:pt x="1" y="1"/>
                  </a:moveTo>
                  <a:lnTo>
                    <a:pt x="241" y="301"/>
                  </a:lnTo>
                  <a:lnTo>
                    <a:pt x="361" y="541"/>
                  </a:lnTo>
                  <a:lnTo>
                    <a:pt x="421" y="541"/>
                  </a:lnTo>
                  <a:lnTo>
                    <a:pt x="481" y="601"/>
                  </a:lnTo>
                  <a:lnTo>
                    <a:pt x="661" y="781"/>
                  </a:lnTo>
                  <a:lnTo>
                    <a:pt x="421" y="4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a:off x="4975225" y="1129500"/>
              <a:ext cx="7550" cy="12025"/>
            </a:xfrm>
            <a:custGeom>
              <a:avLst/>
              <a:gdLst/>
              <a:ahLst/>
              <a:cxnLst/>
              <a:rect l="l" t="t" r="r" b="b"/>
              <a:pathLst>
                <a:path w="302" h="481" extrusionOk="0">
                  <a:moveTo>
                    <a:pt x="61" y="0"/>
                  </a:moveTo>
                  <a:lnTo>
                    <a:pt x="1" y="60"/>
                  </a:lnTo>
                  <a:lnTo>
                    <a:pt x="1" y="120"/>
                  </a:lnTo>
                  <a:lnTo>
                    <a:pt x="301" y="481"/>
                  </a:lnTo>
                  <a:lnTo>
                    <a:pt x="12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a:off x="4347975" y="728825"/>
              <a:ext cx="1525" cy="7525"/>
            </a:xfrm>
            <a:custGeom>
              <a:avLst/>
              <a:gdLst/>
              <a:ahLst/>
              <a:cxnLst/>
              <a:rect l="l" t="t" r="r" b="b"/>
              <a:pathLst>
                <a:path w="61" h="301" extrusionOk="0">
                  <a:moveTo>
                    <a:pt x="60" y="0"/>
                  </a:moveTo>
                  <a:lnTo>
                    <a:pt x="0" y="241"/>
                  </a:lnTo>
                  <a:lnTo>
                    <a:pt x="60" y="301"/>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4976750" y="1146000"/>
              <a:ext cx="27025" cy="21025"/>
            </a:xfrm>
            <a:custGeom>
              <a:avLst/>
              <a:gdLst/>
              <a:ahLst/>
              <a:cxnLst/>
              <a:rect l="l" t="t" r="r" b="b"/>
              <a:pathLst>
                <a:path w="1081" h="841" extrusionOk="0">
                  <a:moveTo>
                    <a:pt x="0" y="1"/>
                  </a:moveTo>
                  <a:lnTo>
                    <a:pt x="720" y="721"/>
                  </a:lnTo>
                  <a:lnTo>
                    <a:pt x="1080" y="841"/>
                  </a:lnTo>
                  <a:lnTo>
                    <a:pt x="1080" y="841"/>
                  </a:lnTo>
                  <a:lnTo>
                    <a:pt x="900" y="661"/>
                  </a:lnTo>
                  <a:lnTo>
                    <a:pt x="600" y="48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5102800" y="913400"/>
              <a:ext cx="25" cy="25"/>
            </a:xfrm>
            <a:custGeom>
              <a:avLst/>
              <a:gdLst/>
              <a:ahLst/>
              <a:cxnLst/>
              <a:rect l="l" t="t" r="r" b="b"/>
              <a:pathLst>
                <a:path w="1" h="1" extrusionOk="0">
                  <a:moveTo>
                    <a:pt x="0" y="1"/>
                  </a:moveTo>
                  <a:lnTo>
                    <a:pt x="0" y="1"/>
                  </a:lnTo>
                  <a:lnTo>
                    <a:pt x="0" y="1"/>
                  </a:lnTo>
                  <a:lnTo>
                    <a:pt x="0" y="1"/>
                  </a:lnTo>
                  <a:lnTo>
                    <a:pt x="0" y="1"/>
                  </a:lnTo>
                  <a:lnTo>
                    <a:pt x="0" y="1"/>
                  </a:lnTo>
                  <a:lnTo>
                    <a:pt x="0" y="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5098300" y="919400"/>
              <a:ext cx="1525" cy="3025"/>
            </a:xfrm>
            <a:custGeom>
              <a:avLst/>
              <a:gdLst/>
              <a:ahLst/>
              <a:cxnLst/>
              <a:rect l="l" t="t" r="r" b="b"/>
              <a:pathLst>
                <a:path w="61" h="121" extrusionOk="0">
                  <a:moveTo>
                    <a:pt x="0" y="1"/>
                  </a:moveTo>
                  <a:lnTo>
                    <a:pt x="0" y="61"/>
                  </a:lnTo>
                  <a:lnTo>
                    <a:pt x="60" y="12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a:off x="5111800" y="920900"/>
              <a:ext cx="3025" cy="10525"/>
            </a:xfrm>
            <a:custGeom>
              <a:avLst/>
              <a:gdLst/>
              <a:ahLst/>
              <a:cxnLst/>
              <a:rect l="l" t="t" r="r" b="b"/>
              <a:pathLst>
                <a:path w="121" h="421" extrusionOk="0">
                  <a:moveTo>
                    <a:pt x="0" y="1"/>
                  </a:moveTo>
                  <a:lnTo>
                    <a:pt x="0" y="301"/>
                  </a:lnTo>
                  <a:lnTo>
                    <a:pt x="120" y="421"/>
                  </a:lnTo>
                  <a:lnTo>
                    <a:pt x="60" y="18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a:off x="5026250" y="985425"/>
              <a:ext cx="25" cy="25"/>
            </a:xfrm>
            <a:custGeom>
              <a:avLst/>
              <a:gdLst/>
              <a:ahLst/>
              <a:cxnLst/>
              <a:rect l="l" t="t" r="r" b="b"/>
              <a:pathLst>
                <a:path w="1" h="1" extrusionOk="0">
                  <a:moveTo>
                    <a:pt x="1" y="1"/>
                  </a:moveTo>
                  <a:lnTo>
                    <a:pt x="1" y="1"/>
                  </a:lnTo>
                  <a:lnTo>
                    <a:pt x="1" y="1"/>
                  </a:lnTo>
                  <a:lnTo>
                    <a:pt x="1" y="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a:off x="5123800" y="1100975"/>
              <a:ext cx="1525" cy="4525"/>
            </a:xfrm>
            <a:custGeom>
              <a:avLst/>
              <a:gdLst/>
              <a:ahLst/>
              <a:cxnLst/>
              <a:rect l="l" t="t" r="r" b="b"/>
              <a:pathLst>
                <a:path w="61" h="181" extrusionOk="0">
                  <a:moveTo>
                    <a:pt x="1" y="1"/>
                  </a:moveTo>
                  <a:lnTo>
                    <a:pt x="61" y="18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a:off x="4457525" y="754325"/>
              <a:ext cx="3025" cy="7525"/>
            </a:xfrm>
            <a:custGeom>
              <a:avLst/>
              <a:gdLst/>
              <a:ahLst/>
              <a:cxnLst/>
              <a:rect l="l" t="t" r="r" b="b"/>
              <a:pathLst>
                <a:path w="121" h="301" extrusionOk="0">
                  <a:moveTo>
                    <a:pt x="60" y="1"/>
                  </a:moveTo>
                  <a:lnTo>
                    <a:pt x="0" y="61"/>
                  </a:lnTo>
                  <a:lnTo>
                    <a:pt x="120" y="30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a:off x="4505525" y="587775"/>
              <a:ext cx="3025" cy="3025"/>
            </a:xfrm>
            <a:custGeom>
              <a:avLst/>
              <a:gdLst/>
              <a:ahLst/>
              <a:cxnLst/>
              <a:rect l="l" t="t" r="r" b="b"/>
              <a:pathLst>
                <a:path w="121" h="121" extrusionOk="0">
                  <a:moveTo>
                    <a:pt x="61" y="0"/>
                  </a:moveTo>
                  <a:lnTo>
                    <a:pt x="1" y="120"/>
                  </a:lnTo>
                  <a:lnTo>
                    <a:pt x="61" y="6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4502525" y="581750"/>
              <a:ext cx="25" cy="25"/>
            </a:xfrm>
            <a:custGeom>
              <a:avLst/>
              <a:gdLst/>
              <a:ahLst/>
              <a:cxnLst/>
              <a:rect l="l" t="t" r="r" b="b"/>
              <a:pathLst>
                <a:path w="1" h="1" extrusionOk="0">
                  <a:moveTo>
                    <a:pt x="1" y="1"/>
                  </a:moveTo>
                  <a:lnTo>
                    <a:pt x="1" y="1"/>
                  </a:lnTo>
                  <a:lnTo>
                    <a:pt x="1" y="1"/>
                  </a:lnTo>
                  <a:lnTo>
                    <a:pt x="1" y="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a:off x="4528050" y="544250"/>
              <a:ext cx="19525" cy="21025"/>
            </a:xfrm>
            <a:custGeom>
              <a:avLst/>
              <a:gdLst/>
              <a:ahLst/>
              <a:cxnLst/>
              <a:rect l="l" t="t" r="r" b="b"/>
              <a:pathLst>
                <a:path w="781" h="841" extrusionOk="0">
                  <a:moveTo>
                    <a:pt x="781" y="0"/>
                  </a:moveTo>
                  <a:lnTo>
                    <a:pt x="300" y="420"/>
                  </a:lnTo>
                  <a:lnTo>
                    <a:pt x="0" y="841"/>
                  </a:lnTo>
                  <a:lnTo>
                    <a:pt x="240" y="661"/>
                  </a:lnTo>
                  <a:lnTo>
                    <a:pt x="300" y="540"/>
                  </a:lnTo>
                  <a:lnTo>
                    <a:pt x="360" y="540"/>
                  </a:lnTo>
                  <a:lnTo>
                    <a:pt x="481" y="300"/>
                  </a:lnTo>
                  <a:lnTo>
                    <a:pt x="7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9"/>
            <p:cNvSpPr/>
            <p:nvPr/>
          </p:nvSpPr>
          <p:spPr>
            <a:xfrm>
              <a:off x="4540050" y="563750"/>
              <a:ext cx="1525" cy="3025"/>
            </a:xfrm>
            <a:custGeom>
              <a:avLst/>
              <a:gdLst/>
              <a:ahLst/>
              <a:cxnLst/>
              <a:rect l="l" t="t" r="r" b="b"/>
              <a:pathLst>
                <a:path w="61" h="121" extrusionOk="0">
                  <a:moveTo>
                    <a:pt x="61" y="1"/>
                  </a:moveTo>
                  <a:lnTo>
                    <a:pt x="1" y="121"/>
                  </a:lnTo>
                  <a:lnTo>
                    <a:pt x="61" y="6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9"/>
            <p:cNvSpPr/>
            <p:nvPr/>
          </p:nvSpPr>
          <p:spPr>
            <a:xfrm>
              <a:off x="4417000" y="691300"/>
              <a:ext cx="1525" cy="4525"/>
            </a:xfrm>
            <a:custGeom>
              <a:avLst/>
              <a:gdLst/>
              <a:ahLst/>
              <a:cxnLst/>
              <a:rect l="l" t="t" r="r" b="b"/>
              <a:pathLst>
                <a:path w="61" h="181" extrusionOk="0">
                  <a:moveTo>
                    <a:pt x="0" y="181"/>
                  </a:moveTo>
                  <a:lnTo>
                    <a:pt x="0" y="181"/>
                  </a:lnTo>
                  <a:lnTo>
                    <a:pt x="0" y="181"/>
                  </a:lnTo>
                  <a:lnTo>
                    <a:pt x="0" y="181"/>
                  </a:lnTo>
                  <a:lnTo>
                    <a:pt x="60" y="1"/>
                  </a:lnTo>
                  <a:lnTo>
                    <a:pt x="60" y="1"/>
                  </a:lnTo>
                  <a:lnTo>
                    <a:pt x="60" y="1"/>
                  </a:lnTo>
                  <a:lnTo>
                    <a:pt x="60" y="1"/>
                  </a:lnTo>
                  <a:lnTo>
                    <a:pt x="0" y="181"/>
                  </a:lnTo>
                  <a:lnTo>
                    <a:pt x="0" y="18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9"/>
            <p:cNvSpPr/>
            <p:nvPr/>
          </p:nvSpPr>
          <p:spPr>
            <a:xfrm>
              <a:off x="4567050" y="536750"/>
              <a:ext cx="15050" cy="15025"/>
            </a:xfrm>
            <a:custGeom>
              <a:avLst/>
              <a:gdLst/>
              <a:ahLst/>
              <a:cxnLst/>
              <a:rect l="l" t="t" r="r" b="b"/>
              <a:pathLst>
                <a:path w="602" h="601" extrusionOk="0">
                  <a:moveTo>
                    <a:pt x="601" y="0"/>
                  </a:moveTo>
                  <a:lnTo>
                    <a:pt x="241" y="360"/>
                  </a:lnTo>
                  <a:lnTo>
                    <a:pt x="1" y="540"/>
                  </a:lnTo>
                  <a:lnTo>
                    <a:pt x="1" y="600"/>
                  </a:lnTo>
                  <a:lnTo>
                    <a:pt x="421" y="360"/>
                  </a:lnTo>
                  <a:lnTo>
                    <a:pt x="481" y="300"/>
                  </a:lnTo>
                  <a:lnTo>
                    <a:pt x="6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9"/>
            <p:cNvSpPr/>
            <p:nvPr/>
          </p:nvSpPr>
          <p:spPr>
            <a:xfrm>
              <a:off x="4553550" y="556250"/>
              <a:ext cx="1525" cy="3025"/>
            </a:xfrm>
            <a:custGeom>
              <a:avLst/>
              <a:gdLst/>
              <a:ahLst/>
              <a:cxnLst/>
              <a:rect l="l" t="t" r="r" b="b"/>
              <a:pathLst>
                <a:path w="61" h="121" extrusionOk="0">
                  <a:moveTo>
                    <a:pt x="61" y="0"/>
                  </a:moveTo>
                  <a:lnTo>
                    <a:pt x="1" y="60"/>
                  </a:lnTo>
                  <a:lnTo>
                    <a:pt x="1" y="121"/>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9"/>
            <p:cNvSpPr/>
            <p:nvPr/>
          </p:nvSpPr>
          <p:spPr>
            <a:xfrm>
              <a:off x="4426000" y="671800"/>
              <a:ext cx="1525" cy="7525"/>
            </a:xfrm>
            <a:custGeom>
              <a:avLst/>
              <a:gdLst/>
              <a:ahLst/>
              <a:cxnLst/>
              <a:rect l="l" t="t" r="r" b="b"/>
              <a:pathLst>
                <a:path w="61" h="301" extrusionOk="0">
                  <a:moveTo>
                    <a:pt x="1" y="0"/>
                  </a:moveTo>
                  <a:lnTo>
                    <a:pt x="1" y="60"/>
                  </a:lnTo>
                  <a:lnTo>
                    <a:pt x="1" y="301"/>
                  </a:lnTo>
                  <a:lnTo>
                    <a:pt x="61" y="181"/>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9"/>
            <p:cNvSpPr/>
            <p:nvPr/>
          </p:nvSpPr>
          <p:spPr>
            <a:xfrm>
              <a:off x="4439500" y="647800"/>
              <a:ext cx="3025" cy="12025"/>
            </a:xfrm>
            <a:custGeom>
              <a:avLst/>
              <a:gdLst/>
              <a:ahLst/>
              <a:cxnLst/>
              <a:rect l="l" t="t" r="r" b="b"/>
              <a:pathLst>
                <a:path w="121" h="481" extrusionOk="0">
                  <a:moveTo>
                    <a:pt x="121" y="0"/>
                  </a:moveTo>
                  <a:lnTo>
                    <a:pt x="1" y="120"/>
                  </a:lnTo>
                  <a:lnTo>
                    <a:pt x="1" y="300"/>
                  </a:lnTo>
                  <a:lnTo>
                    <a:pt x="1" y="480"/>
                  </a:lnTo>
                  <a:lnTo>
                    <a:pt x="121" y="24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9"/>
            <p:cNvSpPr/>
            <p:nvPr/>
          </p:nvSpPr>
          <p:spPr>
            <a:xfrm>
              <a:off x="4586575" y="530750"/>
              <a:ext cx="9025" cy="10525"/>
            </a:xfrm>
            <a:custGeom>
              <a:avLst/>
              <a:gdLst/>
              <a:ahLst/>
              <a:cxnLst/>
              <a:rect l="l" t="t" r="r" b="b"/>
              <a:pathLst>
                <a:path w="361" h="421" extrusionOk="0">
                  <a:moveTo>
                    <a:pt x="360" y="0"/>
                  </a:moveTo>
                  <a:lnTo>
                    <a:pt x="240" y="120"/>
                  </a:lnTo>
                  <a:lnTo>
                    <a:pt x="0" y="420"/>
                  </a:lnTo>
                  <a:lnTo>
                    <a:pt x="0" y="420"/>
                  </a:lnTo>
                  <a:lnTo>
                    <a:pt x="240" y="360"/>
                  </a:lnTo>
                  <a:lnTo>
                    <a:pt x="240" y="240"/>
                  </a:lnTo>
                  <a:lnTo>
                    <a:pt x="3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9"/>
            <p:cNvSpPr/>
            <p:nvPr/>
          </p:nvSpPr>
          <p:spPr>
            <a:xfrm>
              <a:off x="4421500" y="682300"/>
              <a:ext cx="1525" cy="6025"/>
            </a:xfrm>
            <a:custGeom>
              <a:avLst/>
              <a:gdLst/>
              <a:ahLst/>
              <a:cxnLst/>
              <a:rect l="l" t="t" r="r" b="b"/>
              <a:pathLst>
                <a:path w="61" h="241" extrusionOk="0">
                  <a:moveTo>
                    <a:pt x="0" y="1"/>
                  </a:moveTo>
                  <a:lnTo>
                    <a:pt x="0" y="181"/>
                  </a:lnTo>
                  <a:lnTo>
                    <a:pt x="0" y="241"/>
                  </a:lnTo>
                  <a:lnTo>
                    <a:pt x="61" y="12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9"/>
            <p:cNvSpPr/>
            <p:nvPr/>
          </p:nvSpPr>
          <p:spPr>
            <a:xfrm>
              <a:off x="4478525" y="601275"/>
              <a:ext cx="3025" cy="7525"/>
            </a:xfrm>
            <a:custGeom>
              <a:avLst/>
              <a:gdLst/>
              <a:ahLst/>
              <a:cxnLst/>
              <a:rect l="l" t="t" r="r" b="b"/>
              <a:pathLst>
                <a:path w="121" h="301" extrusionOk="0">
                  <a:moveTo>
                    <a:pt x="121" y="0"/>
                  </a:moveTo>
                  <a:lnTo>
                    <a:pt x="0" y="120"/>
                  </a:lnTo>
                  <a:lnTo>
                    <a:pt x="0" y="240"/>
                  </a:lnTo>
                  <a:lnTo>
                    <a:pt x="0" y="300"/>
                  </a:lnTo>
                  <a:lnTo>
                    <a:pt x="121" y="240"/>
                  </a:lnTo>
                  <a:lnTo>
                    <a:pt x="121" y="18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9"/>
            <p:cNvSpPr/>
            <p:nvPr/>
          </p:nvSpPr>
          <p:spPr>
            <a:xfrm>
              <a:off x="4466525" y="616275"/>
              <a:ext cx="4525" cy="10525"/>
            </a:xfrm>
            <a:custGeom>
              <a:avLst/>
              <a:gdLst/>
              <a:ahLst/>
              <a:cxnLst/>
              <a:rect l="l" t="t" r="r" b="b"/>
              <a:pathLst>
                <a:path w="181" h="421" extrusionOk="0">
                  <a:moveTo>
                    <a:pt x="180" y="0"/>
                  </a:moveTo>
                  <a:lnTo>
                    <a:pt x="0" y="421"/>
                  </a:lnTo>
                  <a:lnTo>
                    <a:pt x="180" y="241"/>
                  </a:lnTo>
                  <a:lnTo>
                    <a:pt x="180" y="121"/>
                  </a:lnTo>
                  <a:lnTo>
                    <a:pt x="18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9"/>
            <p:cNvSpPr/>
            <p:nvPr/>
          </p:nvSpPr>
          <p:spPr>
            <a:xfrm>
              <a:off x="4439500" y="614775"/>
              <a:ext cx="10525" cy="33050"/>
            </a:xfrm>
            <a:custGeom>
              <a:avLst/>
              <a:gdLst/>
              <a:ahLst/>
              <a:cxnLst/>
              <a:rect l="l" t="t" r="r" b="b"/>
              <a:pathLst>
                <a:path w="421" h="1322" extrusionOk="0">
                  <a:moveTo>
                    <a:pt x="421" y="0"/>
                  </a:moveTo>
                  <a:lnTo>
                    <a:pt x="241" y="481"/>
                  </a:lnTo>
                  <a:lnTo>
                    <a:pt x="121" y="841"/>
                  </a:lnTo>
                  <a:lnTo>
                    <a:pt x="61" y="1201"/>
                  </a:lnTo>
                  <a:lnTo>
                    <a:pt x="1" y="1321"/>
                  </a:lnTo>
                  <a:lnTo>
                    <a:pt x="61" y="1321"/>
                  </a:lnTo>
                  <a:lnTo>
                    <a:pt x="121" y="1261"/>
                  </a:lnTo>
                  <a:lnTo>
                    <a:pt x="121" y="1081"/>
                  </a:lnTo>
                  <a:lnTo>
                    <a:pt x="181" y="841"/>
                  </a:lnTo>
                  <a:lnTo>
                    <a:pt x="301" y="541"/>
                  </a:lnTo>
                  <a:lnTo>
                    <a:pt x="361" y="481"/>
                  </a:lnTo>
                  <a:lnTo>
                    <a:pt x="361" y="181"/>
                  </a:lnTo>
                  <a:lnTo>
                    <a:pt x="4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9"/>
            <p:cNvSpPr/>
            <p:nvPr/>
          </p:nvSpPr>
          <p:spPr>
            <a:xfrm>
              <a:off x="4453025" y="619275"/>
              <a:ext cx="3025" cy="15025"/>
            </a:xfrm>
            <a:custGeom>
              <a:avLst/>
              <a:gdLst/>
              <a:ahLst/>
              <a:cxnLst/>
              <a:rect l="l" t="t" r="r" b="b"/>
              <a:pathLst>
                <a:path w="121" h="601" extrusionOk="0">
                  <a:moveTo>
                    <a:pt x="120" y="1"/>
                  </a:moveTo>
                  <a:lnTo>
                    <a:pt x="60" y="181"/>
                  </a:lnTo>
                  <a:lnTo>
                    <a:pt x="0" y="301"/>
                  </a:lnTo>
                  <a:lnTo>
                    <a:pt x="60" y="601"/>
                  </a:lnTo>
                  <a:lnTo>
                    <a:pt x="120" y="361"/>
                  </a:lnTo>
                  <a:lnTo>
                    <a:pt x="12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9"/>
            <p:cNvSpPr/>
            <p:nvPr/>
          </p:nvSpPr>
          <p:spPr>
            <a:xfrm>
              <a:off x="5284375" y="1180525"/>
              <a:ext cx="1525" cy="4525"/>
            </a:xfrm>
            <a:custGeom>
              <a:avLst/>
              <a:gdLst/>
              <a:ahLst/>
              <a:cxnLst/>
              <a:rect l="l" t="t" r="r" b="b"/>
              <a:pathLst>
                <a:path w="61" h="181" extrusionOk="0">
                  <a:moveTo>
                    <a:pt x="60" y="0"/>
                  </a:moveTo>
                  <a:lnTo>
                    <a:pt x="0" y="120"/>
                  </a:lnTo>
                  <a:lnTo>
                    <a:pt x="0" y="18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9"/>
            <p:cNvSpPr/>
            <p:nvPr/>
          </p:nvSpPr>
          <p:spPr>
            <a:xfrm>
              <a:off x="4601575" y="728825"/>
              <a:ext cx="7525" cy="9025"/>
            </a:xfrm>
            <a:custGeom>
              <a:avLst/>
              <a:gdLst/>
              <a:ahLst/>
              <a:cxnLst/>
              <a:rect l="l" t="t" r="r" b="b"/>
              <a:pathLst>
                <a:path w="301" h="361" extrusionOk="0">
                  <a:moveTo>
                    <a:pt x="301" y="0"/>
                  </a:moveTo>
                  <a:lnTo>
                    <a:pt x="181" y="60"/>
                  </a:lnTo>
                  <a:lnTo>
                    <a:pt x="1" y="361"/>
                  </a:lnTo>
                  <a:lnTo>
                    <a:pt x="241" y="120"/>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9"/>
            <p:cNvSpPr/>
            <p:nvPr/>
          </p:nvSpPr>
          <p:spPr>
            <a:xfrm>
              <a:off x="4598575" y="704825"/>
              <a:ext cx="25" cy="1525"/>
            </a:xfrm>
            <a:custGeom>
              <a:avLst/>
              <a:gdLst/>
              <a:ahLst/>
              <a:cxnLst/>
              <a:rect l="l" t="t" r="r" b="b"/>
              <a:pathLst>
                <a:path w="1" h="61" extrusionOk="0">
                  <a:moveTo>
                    <a:pt x="1" y="0"/>
                  </a:moveTo>
                  <a:lnTo>
                    <a:pt x="1" y="0"/>
                  </a:lnTo>
                  <a:lnTo>
                    <a:pt x="1" y="60"/>
                  </a:lnTo>
                  <a:lnTo>
                    <a:pt x="1" y="60"/>
                  </a:lnTo>
                  <a:lnTo>
                    <a:pt x="1" y="0"/>
                  </a:lnTo>
                  <a:lnTo>
                    <a:pt x="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9"/>
            <p:cNvSpPr/>
            <p:nvPr/>
          </p:nvSpPr>
          <p:spPr>
            <a:xfrm>
              <a:off x="4586575" y="557750"/>
              <a:ext cx="6025" cy="1525"/>
            </a:xfrm>
            <a:custGeom>
              <a:avLst/>
              <a:gdLst/>
              <a:ahLst/>
              <a:cxnLst/>
              <a:rect l="l" t="t" r="r" b="b"/>
              <a:pathLst>
                <a:path w="241" h="61" extrusionOk="0">
                  <a:moveTo>
                    <a:pt x="120" y="0"/>
                  </a:moveTo>
                  <a:lnTo>
                    <a:pt x="0" y="61"/>
                  </a:lnTo>
                  <a:lnTo>
                    <a:pt x="60" y="61"/>
                  </a:lnTo>
                  <a:lnTo>
                    <a:pt x="24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9"/>
            <p:cNvSpPr/>
            <p:nvPr/>
          </p:nvSpPr>
          <p:spPr>
            <a:xfrm>
              <a:off x="4490525" y="725825"/>
              <a:ext cx="1525" cy="3025"/>
            </a:xfrm>
            <a:custGeom>
              <a:avLst/>
              <a:gdLst/>
              <a:ahLst/>
              <a:cxnLst/>
              <a:rect l="l" t="t" r="r" b="b"/>
              <a:pathLst>
                <a:path w="61" h="121" extrusionOk="0">
                  <a:moveTo>
                    <a:pt x="61" y="0"/>
                  </a:moveTo>
                  <a:lnTo>
                    <a:pt x="1" y="60"/>
                  </a:lnTo>
                  <a:lnTo>
                    <a:pt x="6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9"/>
            <p:cNvSpPr/>
            <p:nvPr/>
          </p:nvSpPr>
          <p:spPr>
            <a:xfrm>
              <a:off x="4588075" y="703300"/>
              <a:ext cx="3025" cy="10550"/>
            </a:xfrm>
            <a:custGeom>
              <a:avLst/>
              <a:gdLst/>
              <a:ahLst/>
              <a:cxnLst/>
              <a:rect l="l" t="t" r="r" b="b"/>
              <a:pathLst>
                <a:path w="121" h="422" extrusionOk="0">
                  <a:moveTo>
                    <a:pt x="0" y="1"/>
                  </a:moveTo>
                  <a:lnTo>
                    <a:pt x="0" y="61"/>
                  </a:lnTo>
                  <a:lnTo>
                    <a:pt x="60" y="421"/>
                  </a:lnTo>
                  <a:lnTo>
                    <a:pt x="60" y="61"/>
                  </a:lnTo>
                  <a:lnTo>
                    <a:pt x="12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9"/>
            <p:cNvSpPr/>
            <p:nvPr/>
          </p:nvSpPr>
          <p:spPr>
            <a:xfrm>
              <a:off x="4625575" y="718325"/>
              <a:ext cx="6050" cy="9025"/>
            </a:xfrm>
            <a:custGeom>
              <a:avLst/>
              <a:gdLst/>
              <a:ahLst/>
              <a:cxnLst/>
              <a:rect l="l" t="t" r="r" b="b"/>
              <a:pathLst>
                <a:path w="242" h="361" extrusionOk="0">
                  <a:moveTo>
                    <a:pt x="241" y="0"/>
                  </a:moveTo>
                  <a:lnTo>
                    <a:pt x="121" y="60"/>
                  </a:lnTo>
                  <a:lnTo>
                    <a:pt x="1" y="360"/>
                  </a:lnTo>
                  <a:lnTo>
                    <a:pt x="181" y="120"/>
                  </a:lnTo>
                  <a:lnTo>
                    <a:pt x="2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9"/>
            <p:cNvSpPr/>
            <p:nvPr/>
          </p:nvSpPr>
          <p:spPr>
            <a:xfrm>
              <a:off x="4682600" y="679300"/>
              <a:ext cx="1525" cy="1525"/>
            </a:xfrm>
            <a:custGeom>
              <a:avLst/>
              <a:gdLst/>
              <a:ahLst/>
              <a:cxnLst/>
              <a:rect l="l" t="t" r="r" b="b"/>
              <a:pathLst>
                <a:path w="61" h="61" extrusionOk="0">
                  <a:moveTo>
                    <a:pt x="61" y="1"/>
                  </a:moveTo>
                  <a:lnTo>
                    <a:pt x="1" y="61"/>
                  </a:lnTo>
                  <a:lnTo>
                    <a:pt x="61" y="6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9"/>
            <p:cNvSpPr/>
            <p:nvPr/>
          </p:nvSpPr>
          <p:spPr>
            <a:xfrm>
              <a:off x="4600075" y="731825"/>
              <a:ext cx="22525" cy="30025"/>
            </a:xfrm>
            <a:custGeom>
              <a:avLst/>
              <a:gdLst/>
              <a:ahLst/>
              <a:cxnLst/>
              <a:rect l="l" t="t" r="r" b="b"/>
              <a:pathLst>
                <a:path w="901" h="1201" extrusionOk="0">
                  <a:moveTo>
                    <a:pt x="901" y="0"/>
                  </a:moveTo>
                  <a:lnTo>
                    <a:pt x="574" y="514"/>
                  </a:lnTo>
                  <a:lnTo>
                    <a:pt x="601" y="481"/>
                  </a:lnTo>
                  <a:lnTo>
                    <a:pt x="901" y="0"/>
                  </a:lnTo>
                  <a:close/>
                  <a:moveTo>
                    <a:pt x="574" y="514"/>
                  </a:moveTo>
                  <a:lnTo>
                    <a:pt x="241" y="931"/>
                  </a:lnTo>
                  <a:lnTo>
                    <a:pt x="481" y="661"/>
                  </a:lnTo>
                  <a:lnTo>
                    <a:pt x="574" y="514"/>
                  </a:lnTo>
                  <a:close/>
                  <a:moveTo>
                    <a:pt x="241" y="931"/>
                  </a:moveTo>
                  <a:lnTo>
                    <a:pt x="1" y="1201"/>
                  </a:lnTo>
                  <a:lnTo>
                    <a:pt x="121" y="1081"/>
                  </a:lnTo>
                  <a:lnTo>
                    <a:pt x="241" y="93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9"/>
            <p:cNvSpPr/>
            <p:nvPr/>
          </p:nvSpPr>
          <p:spPr>
            <a:xfrm>
              <a:off x="4607575" y="547250"/>
              <a:ext cx="3025" cy="25"/>
            </a:xfrm>
            <a:custGeom>
              <a:avLst/>
              <a:gdLst/>
              <a:ahLst/>
              <a:cxnLst/>
              <a:rect l="l" t="t" r="r" b="b"/>
              <a:pathLst>
                <a:path w="121" h="1" extrusionOk="0">
                  <a:moveTo>
                    <a:pt x="1" y="0"/>
                  </a:moveTo>
                  <a:lnTo>
                    <a:pt x="1" y="0"/>
                  </a:lnTo>
                  <a:lnTo>
                    <a:pt x="121" y="0"/>
                  </a:lnTo>
                  <a:lnTo>
                    <a:pt x="121" y="0"/>
                  </a:lnTo>
                  <a:lnTo>
                    <a:pt x="61" y="0"/>
                  </a:lnTo>
                  <a:lnTo>
                    <a:pt x="6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9"/>
            <p:cNvSpPr/>
            <p:nvPr/>
          </p:nvSpPr>
          <p:spPr>
            <a:xfrm>
              <a:off x="4612075" y="529250"/>
              <a:ext cx="1525" cy="3025"/>
            </a:xfrm>
            <a:custGeom>
              <a:avLst/>
              <a:gdLst/>
              <a:ahLst/>
              <a:cxnLst/>
              <a:rect l="l" t="t" r="r" b="b"/>
              <a:pathLst>
                <a:path w="61" h="121" extrusionOk="0">
                  <a:moveTo>
                    <a:pt x="61" y="0"/>
                  </a:moveTo>
                  <a:lnTo>
                    <a:pt x="1" y="120"/>
                  </a:lnTo>
                  <a:lnTo>
                    <a:pt x="6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9"/>
            <p:cNvSpPr/>
            <p:nvPr/>
          </p:nvSpPr>
          <p:spPr>
            <a:xfrm>
              <a:off x="4598575" y="529250"/>
              <a:ext cx="6025" cy="7525"/>
            </a:xfrm>
            <a:custGeom>
              <a:avLst/>
              <a:gdLst/>
              <a:ahLst/>
              <a:cxnLst/>
              <a:rect l="l" t="t" r="r" b="b"/>
              <a:pathLst>
                <a:path w="241" h="301" extrusionOk="0">
                  <a:moveTo>
                    <a:pt x="241" y="0"/>
                  </a:moveTo>
                  <a:lnTo>
                    <a:pt x="1" y="300"/>
                  </a:lnTo>
                  <a:lnTo>
                    <a:pt x="181" y="240"/>
                  </a:lnTo>
                  <a:lnTo>
                    <a:pt x="181" y="180"/>
                  </a:lnTo>
                  <a:lnTo>
                    <a:pt x="2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9"/>
            <p:cNvSpPr/>
            <p:nvPr/>
          </p:nvSpPr>
          <p:spPr>
            <a:xfrm>
              <a:off x="4532550" y="665800"/>
              <a:ext cx="6025" cy="3025"/>
            </a:xfrm>
            <a:custGeom>
              <a:avLst/>
              <a:gdLst/>
              <a:ahLst/>
              <a:cxnLst/>
              <a:rect l="l" t="t" r="r" b="b"/>
              <a:pathLst>
                <a:path w="241" h="121" extrusionOk="0">
                  <a:moveTo>
                    <a:pt x="240" y="0"/>
                  </a:moveTo>
                  <a:lnTo>
                    <a:pt x="0" y="60"/>
                  </a:lnTo>
                  <a:lnTo>
                    <a:pt x="0" y="120"/>
                  </a:lnTo>
                  <a:lnTo>
                    <a:pt x="60" y="60"/>
                  </a:lnTo>
                  <a:lnTo>
                    <a:pt x="24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9"/>
            <p:cNvSpPr/>
            <p:nvPr/>
          </p:nvSpPr>
          <p:spPr>
            <a:xfrm>
              <a:off x="4454525" y="677800"/>
              <a:ext cx="39025" cy="15025"/>
            </a:xfrm>
            <a:custGeom>
              <a:avLst/>
              <a:gdLst/>
              <a:ahLst/>
              <a:cxnLst/>
              <a:rect l="l" t="t" r="r" b="b"/>
              <a:pathLst>
                <a:path w="1561" h="601" extrusionOk="0">
                  <a:moveTo>
                    <a:pt x="1561" y="1"/>
                  </a:moveTo>
                  <a:lnTo>
                    <a:pt x="1141" y="121"/>
                  </a:lnTo>
                  <a:lnTo>
                    <a:pt x="120" y="361"/>
                  </a:lnTo>
                  <a:lnTo>
                    <a:pt x="0" y="601"/>
                  </a:lnTo>
                  <a:lnTo>
                    <a:pt x="0" y="601"/>
                  </a:lnTo>
                  <a:lnTo>
                    <a:pt x="720" y="541"/>
                  </a:lnTo>
                  <a:lnTo>
                    <a:pt x="900" y="481"/>
                  </a:lnTo>
                  <a:lnTo>
                    <a:pt x="15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9"/>
            <p:cNvSpPr/>
            <p:nvPr/>
          </p:nvSpPr>
          <p:spPr>
            <a:xfrm>
              <a:off x="4574575" y="701800"/>
              <a:ext cx="3025" cy="7550"/>
            </a:xfrm>
            <a:custGeom>
              <a:avLst/>
              <a:gdLst/>
              <a:ahLst/>
              <a:cxnLst/>
              <a:rect l="l" t="t" r="r" b="b"/>
              <a:pathLst>
                <a:path w="121" h="302" extrusionOk="0">
                  <a:moveTo>
                    <a:pt x="0" y="1"/>
                  </a:moveTo>
                  <a:lnTo>
                    <a:pt x="60" y="241"/>
                  </a:lnTo>
                  <a:lnTo>
                    <a:pt x="120" y="301"/>
                  </a:lnTo>
                  <a:lnTo>
                    <a:pt x="120" y="24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9"/>
            <p:cNvSpPr/>
            <p:nvPr/>
          </p:nvSpPr>
          <p:spPr>
            <a:xfrm>
              <a:off x="4583575" y="715325"/>
              <a:ext cx="12025" cy="27025"/>
            </a:xfrm>
            <a:custGeom>
              <a:avLst/>
              <a:gdLst/>
              <a:ahLst/>
              <a:cxnLst/>
              <a:rect l="l" t="t" r="r" b="b"/>
              <a:pathLst>
                <a:path w="481" h="1081" extrusionOk="0">
                  <a:moveTo>
                    <a:pt x="480" y="0"/>
                  </a:moveTo>
                  <a:lnTo>
                    <a:pt x="240" y="600"/>
                  </a:lnTo>
                  <a:lnTo>
                    <a:pt x="60" y="901"/>
                  </a:lnTo>
                  <a:lnTo>
                    <a:pt x="0" y="1081"/>
                  </a:lnTo>
                  <a:lnTo>
                    <a:pt x="300" y="841"/>
                  </a:lnTo>
                  <a:lnTo>
                    <a:pt x="48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9"/>
            <p:cNvSpPr/>
            <p:nvPr/>
          </p:nvSpPr>
          <p:spPr>
            <a:xfrm>
              <a:off x="4235425" y="662800"/>
              <a:ext cx="3025" cy="7525"/>
            </a:xfrm>
            <a:custGeom>
              <a:avLst/>
              <a:gdLst/>
              <a:ahLst/>
              <a:cxnLst/>
              <a:rect l="l" t="t" r="r" b="b"/>
              <a:pathLst>
                <a:path w="121" h="301" extrusionOk="0">
                  <a:moveTo>
                    <a:pt x="60" y="0"/>
                  </a:moveTo>
                  <a:lnTo>
                    <a:pt x="0" y="240"/>
                  </a:lnTo>
                  <a:lnTo>
                    <a:pt x="0" y="300"/>
                  </a:lnTo>
                  <a:lnTo>
                    <a:pt x="60" y="240"/>
                  </a:lnTo>
                  <a:lnTo>
                    <a:pt x="12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9"/>
            <p:cNvSpPr/>
            <p:nvPr/>
          </p:nvSpPr>
          <p:spPr>
            <a:xfrm>
              <a:off x="4070350" y="1546675"/>
              <a:ext cx="520750" cy="126075"/>
            </a:xfrm>
            <a:custGeom>
              <a:avLst/>
              <a:gdLst/>
              <a:ahLst/>
              <a:cxnLst/>
              <a:rect l="l" t="t" r="r" b="b"/>
              <a:pathLst>
                <a:path w="20830" h="5043" extrusionOk="0">
                  <a:moveTo>
                    <a:pt x="20649" y="0"/>
                  </a:moveTo>
                  <a:lnTo>
                    <a:pt x="3122" y="3062"/>
                  </a:lnTo>
                  <a:lnTo>
                    <a:pt x="0" y="3662"/>
                  </a:lnTo>
                  <a:lnTo>
                    <a:pt x="0" y="5043"/>
                  </a:lnTo>
                  <a:lnTo>
                    <a:pt x="3122" y="4442"/>
                  </a:lnTo>
                  <a:lnTo>
                    <a:pt x="20829" y="1321"/>
                  </a:lnTo>
                  <a:lnTo>
                    <a:pt x="20649"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9"/>
            <p:cNvSpPr/>
            <p:nvPr/>
          </p:nvSpPr>
          <p:spPr>
            <a:xfrm>
              <a:off x="4070350" y="1498650"/>
              <a:ext cx="514750" cy="118575"/>
            </a:xfrm>
            <a:custGeom>
              <a:avLst/>
              <a:gdLst/>
              <a:ahLst/>
              <a:cxnLst/>
              <a:rect l="l" t="t" r="r" b="b"/>
              <a:pathLst>
                <a:path w="20590" h="4743" extrusionOk="0">
                  <a:moveTo>
                    <a:pt x="20469" y="1"/>
                  </a:moveTo>
                  <a:lnTo>
                    <a:pt x="3122" y="3062"/>
                  </a:lnTo>
                  <a:lnTo>
                    <a:pt x="0" y="3602"/>
                  </a:lnTo>
                  <a:lnTo>
                    <a:pt x="0" y="4743"/>
                  </a:lnTo>
                  <a:lnTo>
                    <a:pt x="3122" y="4202"/>
                  </a:lnTo>
                  <a:lnTo>
                    <a:pt x="20589" y="1081"/>
                  </a:lnTo>
                  <a:lnTo>
                    <a:pt x="20469"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9"/>
            <p:cNvSpPr/>
            <p:nvPr/>
          </p:nvSpPr>
          <p:spPr>
            <a:xfrm>
              <a:off x="4070350" y="1402625"/>
              <a:ext cx="502750" cy="115550"/>
            </a:xfrm>
            <a:custGeom>
              <a:avLst/>
              <a:gdLst/>
              <a:ahLst/>
              <a:cxnLst/>
              <a:rect l="l" t="t" r="r" b="b"/>
              <a:pathLst>
                <a:path w="20110" h="4622" extrusionOk="0">
                  <a:moveTo>
                    <a:pt x="19929" y="0"/>
                  </a:moveTo>
                  <a:lnTo>
                    <a:pt x="3122" y="2941"/>
                  </a:lnTo>
                  <a:lnTo>
                    <a:pt x="0" y="3482"/>
                  </a:lnTo>
                  <a:lnTo>
                    <a:pt x="0" y="4622"/>
                  </a:lnTo>
                  <a:lnTo>
                    <a:pt x="3122" y="4082"/>
                  </a:lnTo>
                  <a:lnTo>
                    <a:pt x="20109" y="1080"/>
                  </a:lnTo>
                  <a:lnTo>
                    <a:pt x="19929"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9"/>
            <p:cNvSpPr/>
            <p:nvPr/>
          </p:nvSpPr>
          <p:spPr>
            <a:xfrm>
              <a:off x="4070350" y="1450625"/>
              <a:ext cx="508750" cy="117075"/>
            </a:xfrm>
            <a:custGeom>
              <a:avLst/>
              <a:gdLst/>
              <a:ahLst/>
              <a:cxnLst/>
              <a:rect l="l" t="t" r="r" b="b"/>
              <a:pathLst>
                <a:path w="20350" h="4683" extrusionOk="0">
                  <a:moveTo>
                    <a:pt x="20229" y="1"/>
                  </a:moveTo>
                  <a:lnTo>
                    <a:pt x="3122" y="3002"/>
                  </a:lnTo>
                  <a:lnTo>
                    <a:pt x="0" y="3542"/>
                  </a:lnTo>
                  <a:lnTo>
                    <a:pt x="0" y="4683"/>
                  </a:lnTo>
                  <a:lnTo>
                    <a:pt x="3122" y="4143"/>
                  </a:lnTo>
                  <a:lnTo>
                    <a:pt x="20349" y="1081"/>
                  </a:lnTo>
                  <a:lnTo>
                    <a:pt x="20229"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9"/>
            <p:cNvSpPr/>
            <p:nvPr/>
          </p:nvSpPr>
          <p:spPr>
            <a:xfrm>
              <a:off x="4070350" y="832375"/>
              <a:ext cx="495225" cy="636300"/>
            </a:xfrm>
            <a:custGeom>
              <a:avLst/>
              <a:gdLst/>
              <a:ahLst/>
              <a:cxnLst/>
              <a:rect l="l" t="t" r="r" b="b"/>
              <a:pathLst>
                <a:path w="19809" h="25452" extrusionOk="0">
                  <a:moveTo>
                    <a:pt x="10085" y="1201"/>
                  </a:moveTo>
                  <a:lnTo>
                    <a:pt x="10085" y="1201"/>
                  </a:lnTo>
                  <a:lnTo>
                    <a:pt x="10085" y="1201"/>
                  </a:lnTo>
                  <a:close/>
                  <a:moveTo>
                    <a:pt x="10745" y="0"/>
                  </a:moveTo>
                  <a:lnTo>
                    <a:pt x="10865" y="300"/>
                  </a:lnTo>
                  <a:lnTo>
                    <a:pt x="10985" y="600"/>
                  </a:lnTo>
                  <a:lnTo>
                    <a:pt x="11285" y="1141"/>
                  </a:lnTo>
                  <a:lnTo>
                    <a:pt x="11585" y="1621"/>
                  </a:lnTo>
                  <a:lnTo>
                    <a:pt x="11766" y="1741"/>
                  </a:lnTo>
                  <a:lnTo>
                    <a:pt x="11766" y="1801"/>
                  </a:lnTo>
                  <a:lnTo>
                    <a:pt x="11705" y="1741"/>
                  </a:lnTo>
                  <a:lnTo>
                    <a:pt x="11585" y="1681"/>
                  </a:lnTo>
                  <a:lnTo>
                    <a:pt x="11105" y="1321"/>
                  </a:lnTo>
                  <a:lnTo>
                    <a:pt x="10985" y="1201"/>
                  </a:lnTo>
                  <a:lnTo>
                    <a:pt x="11225" y="1501"/>
                  </a:lnTo>
                  <a:lnTo>
                    <a:pt x="11405" y="1621"/>
                  </a:lnTo>
                  <a:lnTo>
                    <a:pt x="11225" y="1561"/>
                  </a:lnTo>
                  <a:lnTo>
                    <a:pt x="10745" y="1261"/>
                  </a:lnTo>
                  <a:lnTo>
                    <a:pt x="10445" y="1021"/>
                  </a:lnTo>
                  <a:lnTo>
                    <a:pt x="10985" y="1621"/>
                  </a:lnTo>
                  <a:lnTo>
                    <a:pt x="11465" y="2041"/>
                  </a:lnTo>
                  <a:lnTo>
                    <a:pt x="11645" y="2221"/>
                  </a:lnTo>
                  <a:lnTo>
                    <a:pt x="11645" y="2221"/>
                  </a:lnTo>
                  <a:lnTo>
                    <a:pt x="11405" y="2161"/>
                  </a:lnTo>
                  <a:lnTo>
                    <a:pt x="10805" y="1801"/>
                  </a:lnTo>
                  <a:lnTo>
                    <a:pt x="10205" y="1321"/>
                  </a:lnTo>
                  <a:lnTo>
                    <a:pt x="10085" y="1201"/>
                  </a:lnTo>
                  <a:lnTo>
                    <a:pt x="10445" y="1741"/>
                  </a:lnTo>
                  <a:lnTo>
                    <a:pt x="10865" y="2221"/>
                  </a:lnTo>
                  <a:lnTo>
                    <a:pt x="11045" y="2341"/>
                  </a:lnTo>
                  <a:lnTo>
                    <a:pt x="11045" y="2341"/>
                  </a:lnTo>
                  <a:lnTo>
                    <a:pt x="10865" y="2281"/>
                  </a:lnTo>
                  <a:lnTo>
                    <a:pt x="10325" y="1921"/>
                  </a:lnTo>
                  <a:lnTo>
                    <a:pt x="10325" y="1981"/>
                  </a:lnTo>
                  <a:lnTo>
                    <a:pt x="10625" y="2221"/>
                  </a:lnTo>
                  <a:lnTo>
                    <a:pt x="10865" y="2401"/>
                  </a:lnTo>
                  <a:lnTo>
                    <a:pt x="11105" y="2521"/>
                  </a:lnTo>
                  <a:lnTo>
                    <a:pt x="11165" y="2581"/>
                  </a:lnTo>
                  <a:lnTo>
                    <a:pt x="11045" y="2581"/>
                  </a:lnTo>
                  <a:lnTo>
                    <a:pt x="10865" y="2461"/>
                  </a:lnTo>
                  <a:lnTo>
                    <a:pt x="10565" y="2341"/>
                  </a:lnTo>
                  <a:lnTo>
                    <a:pt x="10205" y="2161"/>
                  </a:lnTo>
                  <a:lnTo>
                    <a:pt x="9665" y="1741"/>
                  </a:lnTo>
                  <a:lnTo>
                    <a:pt x="9785" y="1981"/>
                  </a:lnTo>
                  <a:lnTo>
                    <a:pt x="10025" y="2221"/>
                  </a:lnTo>
                  <a:lnTo>
                    <a:pt x="10205" y="2461"/>
                  </a:lnTo>
                  <a:lnTo>
                    <a:pt x="10325" y="2581"/>
                  </a:lnTo>
                  <a:lnTo>
                    <a:pt x="10385" y="2641"/>
                  </a:lnTo>
                  <a:lnTo>
                    <a:pt x="10325" y="2641"/>
                  </a:lnTo>
                  <a:lnTo>
                    <a:pt x="10145" y="2521"/>
                  </a:lnTo>
                  <a:lnTo>
                    <a:pt x="9905" y="2341"/>
                  </a:lnTo>
                  <a:lnTo>
                    <a:pt x="9605" y="2101"/>
                  </a:lnTo>
                  <a:lnTo>
                    <a:pt x="9184" y="1621"/>
                  </a:lnTo>
                  <a:lnTo>
                    <a:pt x="8884" y="1261"/>
                  </a:lnTo>
                  <a:lnTo>
                    <a:pt x="8824" y="1021"/>
                  </a:lnTo>
                  <a:lnTo>
                    <a:pt x="8704" y="1081"/>
                  </a:lnTo>
                  <a:lnTo>
                    <a:pt x="8764" y="1261"/>
                  </a:lnTo>
                  <a:lnTo>
                    <a:pt x="8824" y="1621"/>
                  </a:lnTo>
                  <a:lnTo>
                    <a:pt x="9064" y="2161"/>
                  </a:lnTo>
                  <a:lnTo>
                    <a:pt x="9425" y="2641"/>
                  </a:lnTo>
                  <a:lnTo>
                    <a:pt x="9545" y="2821"/>
                  </a:lnTo>
                  <a:lnTo>
                    <a:pt x="9364" y="2701"/>
                  </a:lnTo>
                  <a:lnTo>
                    <a:pt x="9124" y="2521"/>
                  </a:lnTo>
                  <a:lnTo>
                    <a:pt x="8884" y="2281"/>
                  </a:lnTo>
                  <a:lnTo>
                    <a:pt x="8644" y="2041"/>
                  </a:lnTo>
                  <a:lnTo>
                    <a:pt x="8464" y="1741"/>
                  </a:lnTo>
                  <a:lnTo>
                    <a:pt x="8344" y="1501"/>
                  </a:lnTo>
                  <a:lnTo>
                    <a:pt x="8404" y="1681"/>
                  </a:lnTo>
                  <a:lnTo>
                    <a:pt x="8464" y="1801"/>
                  </a:lnTo>
                  <a:lnTo>
                    <a:pt x="8524" y="2041"/>
                  </a:lnTo>
                  <a:lnTo>
                    <a:pt x="8644" y="2341"/>
                  </a:lnTo>
                  <a:lnTo>
                    <a:pt x="8764" y="2641"/>
                  </a:lnTo>
                  <a:lnTo>
                    <a:pt x="8944" y="2881"/>
                  </a:lnTo>
                  <a:lnTo>
                    <a:pt x="9184" y="3122"/>
                  </a:lnTo>
                  <a:lnTo>
                    <a:pt x="9304" y="3242"/>
                  </a:lnTo>
                  <a:lnTo>
                    <a:pt x="9364" y="3302"/>
                  </a:lnTo>
                  <a:lnTo>
                    <a:pt x="9304" y="3302"/>
                  </a:lnTo>
                  <a:lnTo>
                    <a:pt x="9124" y="3182"/>
                  </a:lnTo>
                  <a:lnTo>
                    <a:pt x="8884" y="3002"/>
                  </a:lnTo>
                  <a:lnTo>
                    <a:pt x="8584" y="2761"/>
                  </a:lnTo>
                  <a:lnTo>
                    <a:pt x="8344" y="2521"/>
                  </a:lnTo>
                  <a:lnTo>
                    <a:pt x="8164" y="2221"/>
                  </a:lnTo>
                  <a:lnTo>
                    <a:pt x="8044" y="1981"/>
                  </a:lnTo>
                  <a:lnTo>
                    <a:pt x="7984" y="1801"/>
                  </a:lnTo>
                  <a:lnTo>
                    <a:pt x="7924" y="1921"/>
                  </a:lnTo>
                  <a:lnTo>
                    <a:pt x="8164" y="2281"/>
                  </a:lnTo>
                  <a:lnTo>
                    <a:pt x="8224" y="2461"/>
                  </a:lnTo>
                  <a:lnTo>
                    <a:pt x="8344" y="2581"/>
                  </a:lnTo>
                  <a:lnTo>
                    <a:pt x="8404" y="2701"/>
                  </a:lnTo>
                  <a:lnTo>
                    <a:pt x="8704" y="3002"/>
                  </a:lnTo>
                  <a:lnTo>
                    <a:pt x="9004" y="3302"/>
                  </a:lnTo>
                  <a:lnTo>
                    <a:pt x="9364" y="3602"/>
                  </a:lnTo>
                  <a:lnTo>
                    <a:pt x="9725" y="3782"/>
                  </a:lnTo>
                  <a:lnTo>
                    <a:pt x="9965" y="3842"/>
                  </a:lnTo>
                  <a:lnTo>
                    <a:pt x="10025" y="3902"/>
                  </a:lnTo>
                  <a:lnTo>
                    <a:pt x="9965" y="3902"/>
                  </a:lnTo>
                  <a:lnTo>
                    <a:pt x="9665" y="3842"/>
                  </a:lnTo>
                  <a:lnTo>
                    <a:pt x="9124" y="3662"/>
                  </a:lnTo>
                  <a:lnTo>
                    <a:pt x="8884" y="3602"/>
                  </a:lnTo>
                  <a:lnTo>
                    <a:pt x="8824" y="3602"/>
                  </a:lnTo>
                  <a:lnTo>
                    <a:pt x="8644" y="3722"/>
                  </a:lnTo>
                  <a:lnTo>
                    <a:pt x="9304" y="3842"/>
                  </a:lnTo>
                  <a:lnTo>
                    <a:pt x="9545" y="3902"/>
                  </a:lnTo>
                  <a:lnTo>
                    <a:pt x="9304" y="3902"/>
                  </a:lnTo>
                  <a:lnTo>
                    <a:pt x="8764" y="3962"/>
                  </a:lnTo>
                  <a:lnTo>
                    <a:pt x="9124" y="4022"/>
                  </a:lnTo>
                  <a:lnTo>
                    <a:pt x="8524" y="4022"/>
                  </a:lnTo>
                  <a:lnTo>
                    <a:pt x="8464" y="4082"/>
                  </a:lnTo>
                  <a:lnTo>
                    <a:pt x="8224" y="4202"/>
                  </a:lnTo>
                  <a:lnTo>
                    <a:pt x="8104" y="4262"/>
                  </a:lnTo>
                  <a:lnTo>
                    <a:pt x="8884" y="4322"/>
                  </a:lnTo>
                  <a:lnTo>
                    <a:pt x="9725" y="4382"/>
                  </a:lnTo>
                  <a:lnTo>
                    <a:pt x="10085" y="4382"/>
                  </a:lnTo>
                  <a:lnTo>
                    <a:pt x="9725" y="4442"/>
                  </a:lnTo>
                  <a:lnTo>
                    <a:pt x="9304" y="4502"/>
                  </a:lnTo>
                  <a:lnTo>
                    <a:pt x="9064" y="4622"/>
                  </a:lnTo>
                  <a:lnTo>
                    <a:pt x="8344" y="4862"/>
                  </a:lnTo>
                  <a:lnTo>
                    <a:pt x="8584" y="4862"/>
                  </a:lnTo>
                  <a:lnTo>
                    <a:pt x="9485" y="4802"/>
                  </a:lnTo>
                  <a:lnTo>
                    <a:pt x="9785" y="4682"/>
                  </a:lnTo>
                  <a:lnTo>
                    <a:pt x="9845" y="4682"/>
                  </a:lnTo>
                  <a:lnTo>
                    <a:pt x="9785" y="4742"/>
                  </a:lnTo>
                  <a:lnTo>
                    <a:pt x="9545" y="4862"/>
                  </a:lnTo>
                  <a:lnTo>
                    <a:pt x="8644" y="5102"/>
                  </a:lnTo>
                  <a:lnTo>
                    <a:pt x="7864" y="5222"/>
                  </a:lnTo>
                  <a:lnTo>
                    <a:pt x="8524" y="5222"/>
                  </a:lnTo>
                  <a:lnTo>
                    <a:pt x="7744" y="5403"/>
                  </a:lnTo>
                  <a:lnTo>
                    <a:pt x="8224" y="5463"/>
                  </a:lnTo>
                  <a:lnTo>
                    <a:pt x="8644" y="5523"/>
                  </a:lnTo>
                  <a:lnTo>
                    <a:pt x="9004" y="5523"/>
                  </a:lnTo>
                  <a:lnTo>
                    <a:pt x="9244" y="5463"/>
                  </a:lnTo>
                  <a:lnTo>
                    <a:pt x="9304" y="5463"/>
                  </a:lnTo>
                  <a:lnTo>
                    <a:pt x="9244" y="5523"/>
                  </a:lnTo>
                  <a:lnTo>
                    <a:pt x="9004" y="5583"/>
                  </a:lnTo>
                  <a:lnTo>
                    <a:pt x="8644" y="5703"/>
                  </a:lnTo>
                  <a:lnTo>
                    <a:pt x="7084" y="5703"/>
                  </a:lnTo>
                  <a:lnTo>
                    <a:pt x="7804" y="5943"/>
                  </a:lnTo>
                  <a:lnTo>
                    <a:pt x="8164" y="6063"/>
                  </a:lnTo>
                  <a:lnTo>
                    <a:pt x="8764" y="6063"/>
                  </a:lnTo>
                  <a:lnTo>
                    <a:pt x="8524" y="6123"/>
                  </a:lnTo>
                  <a:lnTo>
                    <a:pt x="8164" y="6183"/>
                  </a:lnTo>
                  <a:lnTo>
                    <a:pt x="7744" y="6183"/>
                  </a:lnTo>
                  <a:lnTo>
                    <a:pt x="7324" y="6123"/>
                  </a:lnTo>
                  <a:lnTo>
                    <a:pt x="6963" y="6063"/>
                  </a:lnTo>
                  <a:lnTo>
                    <a:pt x="6483" y="5943"/>
                  </a:lnTo>
                  <a:lnTo>
                    <a:pt x="6243" y="5883"/>
                  </a:lnTo>
                  <a:lnTo>
                    <a:pt x="6423" y="6003"/>
                  </a:lnTo>
                  <a:lnTo>
                    <a:pt x="6783" y="6243"/>
                  </a:lnTo>
                  <a:lnTo>
                    <a:pt x="7084" y="6483"/>
                  </a:lnTo>
                  <a:lnTo>
                    <a:pt x="7384" y="6663"/>
                  </a:lnTo>
                  <a:lnTo>
                    <a:pt x="8104" y="6903"/>
                  </a:lnTo>
                  <a:lnTo>
                    <a:pt x="8344" y="6963"/>
                  </a:lnTo>
                  <a:lnTo>
                    <a:pt x="8104" y="6963"/>
                  </a:lnTo>
                  <a:lnTo>
                    <a:pt x="7744" y="6903"/>
                  </a:lnTo>
                  <a:lnTo>
                    <a:pt x="7324" y="6843"/>
                  </a:lnTo>
                  <a:lnTo>
                    <a:pt x="6963" y="6783"/>
                  </a:lnTo>
                  <a:lnTo>
                    <a:pt x="6663" y="6663"/>
                  </a:lnTo>
                  <a:lnTo>
                    <a:pt x="7084" y="6843"/>
                  </a:lnTo>
                  <a:lnTo>
                    <a:pt x="7624" y="7083"/>
                  </a:lnTo>
                  <a:lnTo>
                    <a:pt x="8044" y="7143"/>
                  </a:lnTo>
                  <a:lnTo>
                    <a:pt x="8404" y="7083"/>
                  </a:lnTo>
                  <a:lnTo>
                    <a:pt x="8704" y="7083"/>
                  </a:lnTo>
                  <a:lnTo>
                    <a:pt x="8404" y="7203"/>
                  </a:lnTo>
                  <a:lnTo>
                    <a:pt x="8044" y="7263"/>
                  </a:lnTo>
                  <a:lnTo>
                    <a:pt x="7564" y="7263"/>
                  </a:lnTo>
                  <a:lnTo>
                    <a:pt x="7084" y="7203"/>
                  </a:lnTo>
                  <a:lnTo>
                    <a:pt x="6663" y="7083"/>
                  </a:lnTo>
                  <a:lnTo>
                    <a:pt x="6483" y="7023"/>
                  </a:lnTo>
                  <a:lnTo>
                    <a:pt x="6483" y="7023"/>
                  </a:lnTo>
                  <a:lnTo>
                    <a:pt x="6603" y="7143"/>
                  </a:lnTo>
                  <a:lnTo>
                    <a:pt x="6663" y="7203"/>
                  </a:lnTo>
                  <a:lnTo>
                    <a:pt x="6843" y="7263"/>
                  </a:lnTo>
                  <a:lnTo>
                    <a:pt x="7144" y="7503"/>
                  </a:lnTo>
                  <a:lnTo>
                    <a:pt x="7564" y="7623"/>
                  </a:lnTo>
                  <a:lnTo>
                    <a:pt x="7984" y="7744"/>
                  </a:lnTo>
                  <a:lnTo>
                    <a:pt x="8344" y="7804"/>
                  </a:lnTo>
                  <a:lnTo>
                    <a:pt x="8584" y="7804"/>
                  </a:lnTo>
                  <a:lnTo>
                    <a:pt x="8344" y="7864"/>
                  </a:lnTo>
                  <a:lnTo>
                    <a:pt x="7504" y="7864"/>
                  </a:lnTo>
                  <a:lnTo>
                    <a:pt x="7084" y="7804"/>
                  </a:lnTo>
                  <a:lnTo>
                    <a:pt x="6663" y="7623"/>
                  </a:lnTo>
                  <a:lnTo>
                    <a:pt x="6483" y="7563"/>
                  </a:lnTo>
                  <a:lnTo>
                    <a:pt x="6363" y="7503"/>
                  </a:lnTo>
                  <a:lnTo>
                    <a:pt x="6843" y="7864"/>
                  </a:lnTo>
                  <a:lnTo>
                    <a:pt x="7384" y="8104"/>
                  </a:lnTo>
                  <a:lnTo>
                    <a:pt x="7624" y="8224"/>
                  </a:lnTo>
                  <a:lnTo>
                    <a:pt x="7384" y="8224"/>
                  </a:lnTo>
                  <a:lnTo>
                    <a:pt x="6783" y="8044"/>
                  </a:lnTo>
                  <a:lnTo>
                    <a:pt x="6123" y="7864"/>
                  </a:lnTo>
                  <a:lnTo>
                    <a:pt x="6243" y="7984"/>
                  </a:lnTo>
                  <a:lnTo>
                    <a:pt x="6663" y="8404"/>
                  </a:lnTo>
                  <a:lnTo>
                    <a:pt x="7084" y="8764"/>
                  </a:lnTo>
                  <a:lnTo>
                    <a:pt x="7204" y="8824"/>
                  </a:lnTo>
                  <a:lnTo>
                    <a:pt x="7264" y="8884"/>
                  </a:lnTo>
                  <a:lnTo>
                    <a:pt x="7204" y="8884"/>
                  </a:lnTo>
                  <a:lnTo>
                    <a:pt x="7023" y="8824"/>
                  </a:lnTo>
                  <a:lnTo>
                    <a:pt x="6483" y="8584"/>
                  </a:lnTo>
                  <a:lnTo>
                    <a:pt x="6363" y="8524"/>
                  </a:lnTo>
                  <a:lnTo>
                    <a:pt x="6543" y="8764"/>
                  </a:lnTo>
                  <a:lnTo>
                    <a:pt x="6723" y="9004"/>
                  </a:lnTo>
                  <a:lnTo>
                    <a:pt x="7023" y="9304"/>
                  </a:lnTo>
                  <a:lnTo>
                    <a:pt x="7324" y="9544"/>
                  </a:lnTo>
                  <a:lnTo>
                    <a:pt x="7564" y="9724"/>
                  </a:lnTo>
                  <a:lnTo>
                    <a:pt x="7804" y="9844"/>
                  </a:lnTo>
                  <a:lnTo>
                    <a:pt x="7564" y="9784"/>
                  </a:lnTo>
                  <a:lnTo>
                    <a:pt x="7264" y="9664"/>
                  </a:lnTo>
                  <a:lnTo>
                    <a:pt x="6903" y="9484"/>
                  </a:lnTo>
                  <a:lnTo>
                    <a:pt x="6543" y="9244"/>
                  </a:lnTo>
                  <a:lnTo>
                    <a:pt x="6243" y="9004"/>
                  </a:lnTo>
                  <a:lnTo>
                    <a:pt x="6003" y="8764"/>
                  </a:lnTo>
                  <a:lnTo>
                    <a:pt x="5883" y="8644"/>
                  </a:lnTo>
                  <a:lnTo>
                    <a:pt x="5763" y="8404"/>
                  </a:lnTo>
                  <a:lnTo>
                    <a:pt x="5703" y="8704"/>
                  </a:lnTo>
                  <a:lnTo>
                    <a:pt x="5763" y="9364"/>
                  </a:lnTo>
                  <a:lnTo>
                    <a:pt x="5943" y="10025"/>
                  </a:lnTo>
                  <a:lnTo>
                    <a:pt x="6063" y="10205"/>
                  </a:lnTo>
                  <a:lnTo>
                    <a:pt x="6063" y="10325"/>
                  </a:lnTo>
                  <a:lnTo>
                    <a:pt x="6003" y="10265"/>
                  </a:lnTo>
                  <a:lnTo>
                    <a:pt x="5883" y="10085"/>
                  </a:lnTo>
                  <a:lnTo>
                    <a:pt x="5703" y="9784"/>
                  </a:lnTo>
                  <a:lnTo>
                    <a:pt x="5583" y="9484"/>
                  </a:lnTo>
                  <a:lnTo>
                    <a:pt x="5403" y="9064"/>
                  </a:lnTo>
                  <a:lnTo>
                    <a:pt x="5343" y="8764"/>
                  </a:lnTo>
                  <a:lnTo>
                    <a:pt x="5283" y="8644"/>
                  </a:lnTo>
                  <a:lnTo>
                    <a:pt x="5223" y="8884"/>
                  </a:lnTo>
                  <a:lnTo>
                    <a:pt x="5223" y="9124"/>
                  </a:lnTo>
                  <a:lnTo>
                    <a:pt x="5223" y="9244"/>
                  </a:lnTo>
                  <a:lnTo>
                    <a:pt x="5223" y="9304"/>
                  </a:lnTo>
                  <a:lnTo>
                    <a:pt x="5103" y="9124"/>
                  </a:lnTo>
                  <a:lnTo>
                    <a:pt x="5103" y="8884"/>
                  </a:lnTo>
                  <a:lnTo>
                    <a:pt x="5043" y="8584"/>
                  </a:lnTo>
                  <a:lnTo>
                    <a:pt x="5103" y="8044"/>
                  </a:lnTo>
                  <a:lnTo>
                    <a:pt x="5163" y="7684"/>
                  </a:lnTo>
                  <a:lnTo>
                    <a:pt x="5223" y="7623"/>
                  </a:lnTo>
                  <a:lnTo>
                    <a:pt x="5163" y="7623"/>
                  </a:lnTo>
                  <a:lnTo>
                    <a:pt x="5103" y="7744"/>
                  </a:lnTo>
                  <a:lnTo>
                    <a:pt x="4923" y="8164"/>
                  </a:lnTo>
                  <a:lnTo>
                    <a:pt x="4803" y="8524"/>
                  </a:lnTo>
                  <a:lnTo>
                    <a:pt x="4803" y="8644"/>
                  </a:lnTo>
                  <a:lnTo>
                    <a:pt x="4803" y="8704"/>
                  </a:lnTo>
                  <a:lnTo>
                    <a:pt x="4743" y="8644"/>
                  </a:lnTo>
                  <a:lnTo>
                    <a:pt x="4682" y="8524"/>
                  </a:lnTo>
                  <a:lnTo>
                    <a:pt x="4682" y="8344"/>
                  </a:lnTo>
                  <a:lnTo>
                    <a:pt x="4682" y="8104"/>
                  </a:lnTo>
                  <a:lnTo>
                    <a:pt x="4743" y="7623"/>
                  </a:lnTo>
                  <a:lnTo>
                    <a:pt x="4803" y="7323"/>
                  </a:lnTo>
                  <a:lnTo>
                    <a:pt x="4863" y="7263"/>
                  </a:lnTo>
                  <a:lnTo>
                    <a:pt x="4863" y="7263"/>
                  </a:lnTo>
                  <a:lnTo>
                    <a:pt x="4562" y="7503"/>
                  </a:lnTo>
                  <a:lnTo>
                    <a:pt x="4442" y="7623"/>
                  </a:lnTo>
                  <a:lnTo>
                    <a:pt x="4322" y="7804"/>
                  </a:lnTo>
                  <a:lnTo>
                    <a:pt x="4262" y="7924"/>
                  </a:lnTo>
                  <a:lnTo>
                    <a:pt x="4262" y="7804"/>
                  </a:lnTo>
                  <a:lnTo>
                    <a:pt x="4262" y="7563"/>
                  </a:lnTo>
                  <a:lnTo>
                    <a:pt x="4382" y="7323"/>
                  </a:lnTo>
                  <a:lnTo>
                    <a:pt x="4442" y="7203"/>
                  </a:lnTo>
                  <a:lnTo>
                    <a:pt x="4442" y="7203"/>
                  </a:lnTo>
                  <a:lnTo>
                    <a:pt x="4202" y="7503"/>
                  </a:lnTo>
                  <a:lnTo>
                    <a:pt x="3902" y="7984"/>
                  </a:lnTo>
                  <a:lnTo>
                    <a:pt x="3782" y="8104"/>
                  </a:lnTo>
                  <a:lnTo>
                    <a:pt x="3842" y="7924"/>
                  </a:lnTo>
                  <a:lnTo>
                    <a:pt x="4022" y="7383"/>
                  </a:lnTo>
                  <a:lnTo>
                    <a:pt x="4262" y="6903"/>
                  </a:lnTo>
                  <a:lnTo>
                    <a:pt x="4502" y="6603"/>
                  </a:lnTo>
                  <a:lnTo>
                    <a:pt x="4322" y="6663"/>
                  </a:lnTo>
                  <a:lnTo>
                    <a:pt x="3782" y="7023"/>
                  </a:lnTo>
                  <a:lnTo>
                    <a:pt x="3782" y="7023"/>
                  </a:lnTo>
                  <a:lnTo>
                    <a:pt x="4142" y="6543"/>
                  </a:lnTo>
                  <a:lnTo>
                    <a:pt x="4442" y="6183"/>
                  </a:lnTo>
                  <a:lnTo>
                    <a:pt x="4682" y="5943"/>
                  </a:lnTo>
                  <a:lnTo>
                    <a:pt x="4682" y="5883"/>
                  </a:lnTo>
                  <a:lnTo>
                    <a:pt x="4562" y="5943"/>
                  </a:lnTo>
                  <a:lnTo>
                    <a:pt x="4322" y="6123"/>
                  </a:lnTo>
                  <a:lnTo>
                    <a:pt x="4082" y="6303"/>
                  </a:lnTo>
                  <a:lnTo>
                    <a:pt x="3722" y="6723"/>
                  </a:lnTo>
                  <a:lnTo>
                    <a:pt x="3602" y="6903"/>
                  </a:lnTo>
                  <a:lnTo>
                    <a:pt x="3662" y="6663"/>
                  </a:lnTo>
                  <a:lnTo>
                    <a:pt x="3902" y="6183"/>
                  </a:lnTo>
                  <a:lnTo>
                    <a:pt x="4082" y="5883"/>
                  </a:lnTo>
                  <a:lnTo>
                    <a:pt x="4322" y="5643"/>
                  </a:lnTo>
                  <a:lnTo>
                    <a:pt x="4442" y="5523"/>
                  </a:lnTo>
                  <a:lnTo>
                    <a:pt x="4382" y="5463"/>
                  </a:lnTo>
                  <a:lnTo>
                    <a:pt x="4262" y="5523"/>
                  </a:lnTo>
                  <a:lnTo>
                    <a:pt x="3842" y="5763"/>
                  </a:lnTo>
                  <a:lnTo>
                    <a:pt x="3542" y="5943"/>
                  </a:lnTo>
                  <a:lnTo>
                    <a:pt x="3782" y="5643"/>
                  </a:lnTo>
                  <a:lnTo>
                    <a:pt x="4082" y="5282"/>
                  </a:lnTo>
                  <a:lnTo>
                    <a:pt x="4382" y="5042"/>
                  </a:lnTo>
                  <a:lnTo>
                    <a:pt x="4142" y="5102"/>
                  </a:lnTo>
                  <a:lnTo>
                    <a:pt x="4022" y="5162"/>
                  </a:lnTo>
                  <a:lnTo>
                    <a:pt x="4142" y="5042"/>
                  </a:lnTo>
                  <a:lnTo>
                    <a:pt x="4322" y="4802"/>
                  </a:lnTo>
                  <a:lnTo>
                    <a:pt x="4382" y="4742"/>
                  </a:lnTo>
                  <a:lnTo>
                    <a:pt x="4442" y="4442"/>
                  </a:lnTo>
                  <a:lnTo>
                    <a:pt x="4562" y="4022"/>
                  </a:lnTo>
                  <a:lnTo>
                    <a:pt x="4202" y="4502"/>
                  </a:lnTo>
                  <a:lnTo>
                    <a:pt x="4022" y="4742"/>
                  </a:lnTo>
                  <a:lnTo>
                    <a:pt x="4142" y="4502"/>
                  </a:lnTo>
                  <a:lnTo>
                    <a:pt x="4262" y="4142"/>
                  </a:lnTo>
                  <a:lnTo>
                    <a:pt x="4562" y="3722"/>
                  </a:lnTo>
                  <a:lnTo>
                    <a:pt x="5043" y="3122"/>
                  </a:lnTo>
                  <a:lnTo>
                    <a:pt x="4983" y="3002"/>
                  </a:lnTo>
                  <a:lnTo>
                    <a:pt x="4682" y="3182"/>
                  </a:lnTo>
                  <a:lnTo>
                    <a:pt x="4082" y="3722"/>
                  </a:lnTo>
                  <a:lnTo>
                    <a:pt x="3902" y="3902"/>
                  </a:lnTo>
                  <a:lnTo>
                    <a:pt x="3842" y="3962"/>
                  </a:lnTo>
                  <a:lnTo>
                    <a:pt x="3902" y="3842"/>
                  </a:lnTo>
                  <a:lnTo>
                    <a:pt x="4022" y="3662"/>
                  </a:lnTo>
                  <a:lnTo>
                    <a:pt x="4562" y="3002"/>
                  </a:lnTo>
                  <a:lnTo>
                    <a:pt x="4923" y="2641"/>
                  </a:lnTo>
                  <a:lnTo>
                    <a:pt x="4863" y="2281"/>
                  </a:lnTo>
                  <a:lnTo>
                    <a:pt x="4682" y="1381"/>
                  </a:lnTo>
                  <a:lnTo>
                    <a:pt x="4682" y="2101"/>
                  </a:lnTo>
                  <a:lnTo>
                    <a:pt x="4622" y="1801"/>
                  </a:lnTo>
                  <a:lnTo>
                    <a:pt x="4382" y="1081"/>
                  </a:lnTo>
                  <a:lnTo>
                    <a:pt x="4262" y="540"/>
                  </a:lnTo>
                  <a:lnTo>
                    <a:pt x="4262" y="1081"/>
                  </a:lnTo>
                  <a:lnTo>
                    <a:pt x="4262" y="1621"/>
                  </a:lnTo>
                  <a:lnTo>
                    <a:pt x="4322" y="2161"/>
                  </a:lnTo>
                  <a:lnTo>
                    <a:pt x="4382" y="2581"/>
                  </a:lnTo>
                  <a:lnTo>
                    <a:pt x="4442" y="2821"/>
                  </a:lnTo>
                  <a:lnTo>
                    <a:pt x="4502" y="2941"/>
                  </a:lnTo>
                  <a:lnTo>
                    <a:pt x="4442" y="2881"/>
                  </a:lnTo>
                  <a:lnTo>
                    <a:pt x="4262" y="2581"/>
                  </a:lnTo>
                  <a:lnTo>
                    <a:pt x="4082" y="2161"/>
                  </a:lnTo>
                  <a:lnTo>
                    <a:pt x="3962" y="1681"/>
                  </a:lnTo>
                  <a:lnTo>
                    <a:pt x="3782" y="660"/>
                  </a:lnTo>
                  <a:lnTo>
                    <a:pt x="3722" y="420"/>
                  </a:lnTo>
                  <a:lnTo>
                    <a:pt x="3662" y="781"/>
                  </a:lnTo>
                  <a:lnTo>
                    <a:pt x="3662" y="1681"/>
                  </a:lnTo>
                  <a:lnTo>
                    <a:pt x="3722" y="2521"/>
                  </a:lnTo>
                  <a:lnTo>
                    <a:pt x="3782" y="2821"/>
                  </a:lnTo>
                  <a:lnTo>
                    <a:pt x="3662" y="2581"/>
                  </a:lnTo>
                  <a:lnTo>
                    <a:pt x="3482" y="2101"/>
                  </a:lnTo>
                  <a:lnTo>
                    <a:pt x="3182" y="1501"/>
                  </a:lnTo>
                  <a:lnTo>
                    <a:pt x="3302" y="2821"/>
                  </a:lnTo>
                  <a:lnTo>
                    <a:pt x="3422" y="3422"/>
                  </a:lnTo>
                  <a:lnTo>
                    <a:pt x="3602" y="3902"/>
                  </a:lnTo>
                  <a:lnTo>
                    <a:pt x="3722" y="4202"/>
                  </a:lnTo>
                  <a:lnTo>
                    <a:pt x="3482" y="3962"/>
                  </a:lnTo>
                  <a:lnTo>
                    <a:pt x="3302" y="3602"/>
                  </a:lnTo>
                  <a:lnTo>
                    <a:pt x="3122" y="3182"/>
                  </a:lnTo>
                  <a:lnTo>
                    <a:pt x="3002" y="2881"/>
                  </a:lnTo>
                  <a:lnTo>
                    <a:pt x="2762" y="2101"/>
                  </a:lnTo>
                  <a:lnTo>
                    <a:pt x="2642" y="1441"/>
                  </a:lnTo>
                  <a:lnTo>
                    <a:pt x="2582" y="2221"/>
                  </a:lnTo>
                  <a:lnTo>
                    <a:pt x="2642" y="2641"/>
                  </a:lnTo>
                  <a:lnTo>
                    <a:pt x="2702" y="3062"/>
                  </a:lnTo>
                  <a:lnTo>
                    <a:pt x="2762" y="3302"/>
                  </a:lnTo>
                  <a:lnTo>
                    <a:pt x="2582" y="3062"/>
                  </a:lnTo>
                  <a:lnTo>
                    <a:pt x="2462" y="2701"/>
                  </a:lnTo>
                  <a:lnTo>
                    <a:pt x="2281" y="2221"/>
                  </a:lnTo>
                  <a:lnTo>
                    <a:pt x="2161" y="1801"/>
                  </a:lnTo>
                  <a:lnTo>
                    <a:pt x="2101" y="1381"/>
                  </a:lnTo>
                  <a:lnTo>
                    <a:pt x="2101" y="1441"/>
                  </a:lnTo>
                  <a:lnTo>
                    <a:pt x="1921" y="2041"/>
                  </a:lnTo>
                  <a:lnTo>
                    <a:pt x="1801" y="2641"/>
                  </a:lnTo>
                  <a:lnTo>
                    <a:pt x="1801" y="3302"/>
                  </a:lnTo>
                  <a:lnTo>
                    <a:pt x="1801" y="3842"/>
                  </a:lnTo>
                  <a:lnTo>
                    <a:pt x="1861" y="4202"/>
                  </a:lnTo>
                  <a:lnTo>
                    <a:pt x="1681" y="3842"/>
                  </a:lnTo>
                  <a:lnTo>
                    <a:pt x="1561" y="3302"/>
                  </a:lnTo>
                  <a:lnTo>
                    <a:pt x="1501" y="2641"/>
                  </a:lnTo>
                  <a:lnTo>
                    <a:pt x="1501" y="1981"/>
                  </a:lnTo>
                  <a:lnTo>
                    <a:pt x="1441" y="2161"/>
                  </a:lnTo>
                  <a:lnTo>
                    <a:pt x="1021" y="3122"/>
                  </a:lnTo>
                  <a:lnTo>
                    <a:pt x="841" y="3662"/>
                  </a:lnTo>
                  <a:lnTo>
                    <a:pt x="721" y="4082"/>
                  </a:lnTo>
                  <a:lnTo>
                    <a:pt x="661" y="4442"/>
                  </a:lnTo>
                  <a:lnTo>
                    <a:pt x="601" y="4082"/>
                  </a:lnTo>
                  <a:lnTo>
                    <a:pt x="601" y="3602"/>
                  </a:lnTo>
                  <a:lnTo>
                    <a:pt x="721" y="3062"/>
                  </a:lnTo>
                  <a:lnTo>
                    <a:pt x="781" y="2581"/>
                  </a:lnTo>
                  <a:lnTo>
                    <a:pt x="721" y="3002"/>
                  </a:lnTo>
                  <a:lnTo>
                    <a:pt x="601" y="3482"/>
                  </a:lnTo>
                  <a:lnTo>
                    <a:pt x="541" y="4142"/>
                  </a:lnTo>
                  <a:lnTo>
                    <a:pt x="541" y="4682"/>
                  </a:lnTo>
                  <a:lnTo>
                    <a:pt x="601" y="4922"/>
                  </a:lnTo>
                  <a:lnTo>
                    <a:pt x="601" y="5102"/>
                  </a:lnTo>
                  <a:lnTo>
                    <a:pt x="541" y="4922"/>
                  </a:lnTo>
                  <a:lnTo>
                    <a:pt x="481" y="4682"/>
                  </a:lnTo>
                  <a:lnTo>
                    <a:pt x="361" y="4142"/>
                  </a:lnTo>
                  <a:lnTo>
                    <a:pt x="301" y="3482"/>
                  </a:lnTo>
                  <a:lnTo>
                    <a:pt x="301" y="2761"/>
                  </a:lnTo>
                  <a:lnTo>
                    <a:pt x="421" y="2101"/>
                  </a:lnTo>
                  <a:lnTo>
                    <a:pt x="361" y="2281"/>
                  </a:lnTo>
                  <a:lnTo>
                    <a:pt x="241" y="2521"/>
                  </a:lnTo>
                  <a:lnTo>
                    <a:pt x="181" y="2761"/>
                  </a:lnTo>
                  <a:lnTo>
                    <a:pt x="60" y="2941"/>
                  </a:lnTo>
                  <a:lnTo>
                    <a:pt x="0" y="3302"/>
                  </a:lnTo>
                  <a:lnTo>
                    <a:pt x="0" y="25451"/>
                  </a:lnTo>
                  <a:lnTo>
                    <a:pt x="3122" y="24911"/>
                  </a:lnTo>
                  <a:lnTo>
                    <a:pt x="19809" y="21970"/>
                  </a:lnTo>
                  <a:lnTo>
                    <a:pt x="19749" y="21730"/>
                  </a:lnTo>
                  <a:lnTo>
                    <a:pt x="19029" y="17588"/>
                  </a:lnTo>
                  <a:lnTo>
                    <a:pt x="18248" y="13926"/>
                  </a:lnTo>
                  <a:lnTo>
                    <a:pt x="17468" y="10745"/>
                  </a:lnTo>
                  <a:lnTo>
                    <a:pt x="16688" y="7924"/>
                  </a:lnTo>
                  <a:lnTo>
                    <a:pt x="15907" y="5523"/>
                  </a:lnTo>
                  <a:lnTo>
                    <a:pt x="15127" y="3482"/>
                  </a:lnTo>
                  <a:lnTo>
                    <a:pt x="14467" y="1801"/>
                  </a:lnTo>
                  <a:lnTo>
                    <a:pt x="13866" y="480"/>
                  </a:lnTo>
                  <a:lnTo>
                    <a:pt x="13746" y="480"/>
                  </a:lnTo>
                  <a:lnTo>
                    <a:pt x="13326" y="300"/>
                  </a:lnTo>
                  <a:lnTo>
                    <a:pt x="13206" y="240"/>
                  </a:lnTo>
                  <a:lnTo>
                    <a:pt x="13146" y="420"/>
                  </a:lnTo>
                  <a:lnTo>
                    <a:pt x="13386" y="660"/>
                  </a:lnTo>
                  <a:lnTo>
                    <a:pt x="13506" y="781"/>
                  </a:lnTo>
                  <a:lnTo>
                    <a:pt x="13506" y="781"/>
                  </a:lnTo>
                  <a:lnTo>
                    <a:pt x="13326" y="721"/>
                  </a:lnTo>
                  <a:lnTo>
                    <a:pt x="13026" y="600"/>
                  </a:lnTo>
                  <a:lnTo>
                    <a:pt x="12906" y="540"/>
                  </a:lnTo>
                  <a:lnTo>
                    <a:pt x="12546" y="360"/>
                  </a:lnTo>
                  <a:lnTo>
                    <a:pt x="12306" y="180"/>
                  </a:lnTo>
                  <a:lnTo>
                    <a:pt x="12546" y="420"/>
                  </a:lnTo>
                  <a:lnTo>
                    <a:pt x="12906" y="721"/>
                  </a:lnTo>
                  <a:lnTo>
                    <a:pt x="13446" y="1141"/>
                  </a:lnTo>
                  <a:lnTo>
                    <a:pt x="13626" y="1261"/>
                  </a:lnTo>
                  <a:lnTo>
                    <a:pt x="13566" y="1261"/>
                  </a:lnTo>
                  <a:lnTo>
                    <a:pt x="13386" y="1201"/>
                  </a:lnTo>
                  <a:lnTo>
                    <a:pt x="12786" y="961"/>
                  </a:lnTo>
                  <a:lnTo>
                    <a:pt x="12306" y="660"/>
                  </a:lnTo>
                  <a:lnTo>
                    <a:pt x="11946" y="360"/>
                  </a:lnTo>
                  <a:lnTo>
                    <a:pt x="12306" y="781"/>
                  </a:lnTo>
                  <a:lnTo>
                    <a:pt x="12726" y="1201"/>
                  </a:lnTo>
                  <a:lnTo>
                    <a:pt x="12966" y="1381"/>
                  </a:lnTo>
                  <a:lnTo>
                    <a:pt x="12666" y="1261"/>
                  </a:lnTo>
                  <a:lnTo>
                    <a:pt x="12126" y="961"/>
                  </a:lnTo>
                  <a:lnTo>
                    <a:pt x="11705" y="660"/>
                  </a:lnTo>
                  <a:lnTo>
                    <a:pt x="11826" y="841"/>
                  </a:lnTo>
                  <a:lnTo>
                    <a:pt x="12306" y="1501"/>
                  </a:lnTo>
                  <a:lnTo>
                    <a:pt x="12606" y="1741"/>
                  </a:lnTo>
                  <a:lnTo>
                    <a:pt x="12906" y="1921"/>
                  </a:lnTo>
                  <a:lnTo>
                    <a:pt x="13146" y="2041"/>
                  </a:lnTo>
                  <a:lnTo>
                    <a:pt x="12906" y="2041"/>
                  </a:lnTo>
                  <a:lnTo>
                    <a:pt x="12546" y="1861"/>
                  </a:lnTo>
                  <a:lnTo>
                    <a:pt x="12186" y="1681"/>
                  </a:lnTo>
                  <a:lnTo>
                    <a:pt x="11826" y="1381"/>
                  </a:lnTo>
                  <a:lnTo>
                    <a:pt x="11525" y="1081"/>
                  </a:lnTo>
                  <a:lnTo>
                    <a:pt x="11165" y="721"/>
                  </a:lnTo>
                  <a:lnTo>
                    <a:pt x="10925" y="300"/>
                  </a:lnTo>
                  <a:lnTo>
                    <a:pt x="10805"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9"/>
            <p:cNvSpPr/>
            <p:nvPr/>
          </p:nvSpPr>
          <p:spPr>
            <a:xfrm>
              <a:off x="4178400" y="772350"/>
              <a:ext cx="25" cy="25"/>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9"/>
            <p:cNvSpPr/>
            <p:nvPr/>
          </p:nvSpPr>
          <p:spPr>
            <a:xfrm>
              <a:off x="4070350" y="1614200"/>
              <a:ext cx="526750" cy="130575"/>
            </a:xfrm>
            <a:custGeom>
              <a:avLst/>
              <a:gdLst/>
              <a:ahLst/>
              <a:cxnLst/>
              <a:rect l="l" t="t" r="r" b="b"/>
              <a:pathLst>
                <a:path w="21070" h="5223" extrusionOk="0">
                  <a:moveTo>
                    <a:pt x="20949" y="1"/>
                  </a:moveTo>
                  <a:lnTo>
                    <a:pt x="3122" y="3122"/>
                  </a:lnTo>
                  <a:lnTo>
                    <a:pt x="0" y="3662"/>
                  </a:lnTo>
                  <a:lnTo>
                    <a:pt x="0" y="5223"/>
                  </a:lnTo>
                  <a:lnTo>
                    <a:pt x="3122" y="4683"/>
                  </a:lnTo>
                  <a:lnTo>
                    <a:pt x="21070" y="1501"/>
                  </a:lnTo>
                  <a:lnTo>
                    <a:pt x="20949"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9"/>
            <p:cNvSpPr/>
            <p:nvPr/>
          </p:nvSpPr>
          <p:spPr>
            <a:xfrm>
              <a:off x="4181400" y="679300"/>
              <a:ext cx="6025" cy="9025"/>
            </a:xfrm>
            <a:custGeom>
              <a:avLst/>
              <a:gdLst/>
              <a:ahLst/>
              <a:cxnLst/>
              <a:rect l="l" t="t" r="r" b="b"/>
              <a:pathLst>
                <a:path w="241" h="361" extrusionOk="0">
                  <a:moveTo>
                    <a:pt x="0" y="1"/>
                  </a:moveTo>
                  <a:lnTo>
                    <a:pt x="60" y="121"/>
                  </a:lnTo>
                  <a:lnTo>
                    <a:pt x="240" y="361"/>
                  </a:lnTo>
                  <a:lnTo>
                    <a:pt x="120"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9"/>
            <p:cNvSpPr/>
            <p:nvPr/>
          </p:nvSpPr>
          <p:spPr>
            <a:xfrm>
              <a:off x="4666100" y="1906825"/>
              <a:ext cx="157600" cy="67550"/>
            </a:xfrm>
            <a:custGeom>
              <a:avLst/>
              <a:gdLst/>
              <a:ahLst/>
              <a:cxnLst/>
              <a:rect l="l" t="t" r="r" b="b"/>
              <a:pathLst>
                <a:path w="6304" h="2702" extrusionOk="0">
                  <a:moveTo>
                    <a:pt x="6303" y="1"/>
                  </a:moveTo>
                  <a:lnTo>
                    <a:pt x="1" y="1141"/>
                  </a:lnTo>
                  <a:lnTo>
                    <a:pt x="121" y="2702"/>
                  </a:lnTo>
                  <a:lnTo>
                    <a:pt x="6243" y="1621"/>
                  </a:lnTo>
                  <a:lnTo>
                    <a:pt x="6303"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9"/>
            <p:cNvSpPr/>
            <p:nvPr/>
          </p:nvSpPr>
          <p:spPr>
            <a:xfrm>
              <a:off x="4070350" y="1944350"/>
              <a:ext cx="540250" cy="135075"/>
            </a:xfrm>
            <a:custGeom>
              <a:avLst/>
              <a:gdLst/>
              <a:ahLst/>
              <a:cxnLst/>
              <a:rect l="l" t="t" r="r" b="b"/>
              <a:pathLst>
                <a:path w="21610" h="5403" extrusionOk="0">
                  <a:moveTo>
                    <a:pt x="21550" y="0"/>
                  </a:moveTo>
                  <a:lnTo>
                    <a:pt x="3122" y="3302"/>
                  </a:lnTo>
                  <a:lnTo>
                    <a:pt x="0" y="3842"/>
                  </a:lnTo>
                  <a:lnTo>
                    <a:pt x="0" y="5403"/>
                  </a:lnTo>
                  <a:lnTo>
                    <a:pt x="3122" y="4862"/>
                  </a:lnTo>
                  <a:lnTo>
                    <a:pt x="21610" y="1621"/>
                  </a:lnTo>
                  <a:lnTo>
                    <a:pt x="2155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9"/>
            <p:cNvSpPr/>
            <p:nvPr/>
          </p:nvSpPr>
          <p:spPr>
            <a:xfrm>
              <a:off x="4070350" y="1684725"/>
              <a:ext cx="532750" cy="141100"/>
            </a:xfrm>
            <a:custGeom>
              <a:avLst/>
              <a:gdLst/>
              <a:ahLst/>
              <a:cxnLst/>
              <a:rect l="l" t="t" r="r" b="b"/>
              <a:pathLst>
                <a:path w="21310" h="5644" extrusionOk="0">
                  <a:moveTo>
                    <a:pt x="21190" y="1"/>
                  </a:moveTo>
                  <a:lnTo>
                    <a:pt x="3122" y="3182"/>
                  </a:lnTo>
                  <a:lnTo>
                    <a:pt x="0" y="3782"/>
                  </a:lnTo>
                  <a:lnTo>
                    <a:pt x="0" y="5643"/>
                  </a:lnTo>
                  <a:lnTo>
                    <a:pt x="3122" y="5103"/>
                  </a:lnTo>
                  <a:lnTo>
                    <a:pt x="21310" y="1862"/>
                  </a:lnTo>
                  <a:lnTo>
                    <a:pt x="21250" y="601"/>
                  </a:lnTo>
                  <a:lnTo>
                    <a:pt x="2119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9"/>
            <p:cNvSpPr/>
            <p:nvPr/>
          </p:nvSpPr>
          <p:spPr>
            <a:xfrm>
              <a:off x="4414000" y="674800"/>
              <a:ext cx="25" cy="25"/>
            </a:xfrm>
            <a:custGeom>
              <a:avLst/>
              <a:gdLst/>
              <a:ahLst/>
              <a:cxnLst/>
              <a:rect l="l" t="t" r="r" b="b"/>
              <a:pathLst>
                <a:path w="1" h="1" extrusionOk="0">
                  <a:moveTo>
                    <a:pt x="0" y="1"/>
                  </a:moveTo>
                  <a:lnTo>
                    <a:pt x="0" y="1"/>
                  </a:lnTo>
                  <a:lnTo>
                    <a:pt x="0" y="1"/>
                  </a:lnTo>
                  <a:lnTo>
                    <a:pt x="0" y="1"/>
                  </a:lnTo>
                  <a:lnTo>
                    <a:pt x="0" y="1"/>
                  </a:lnTo>
                  <a:lnTo>
                    <a:pt x="0" y="1"/>
                  </a:lnTo>
                  <a:lnTo>
                    <a:pt x="0" y="1"/>
                  </a:lnTo>
                  <a:lnTo>
                    <a:pt x="0" y="1"/>
                  </a:lnTo>
                  <a:lnTo>
                    <a:pt x="0" y="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9"/>
            <p:cNvSpPr/>
            <p:nvPr/>
          </p:nvSpPr>
          <p:spPr>
            <a:xfrm>
              <a:off x="4070350" y="1849800"/>
              <a:ext cx="538750" cy="135100"/>
            </a:xfrm>
            <a:custGeom>
              <a:avLst/>
              <a:gdLst/>
              <a:ahLst/>
              <a:cxnLst/>
              <a:rect l="l" t="t" r="r" b="b"/>
              <a:pathLst>
                <a:path w="21550" h="5404" extrusionOk="0">
                  <a:moveTo>
                    <a:pt x="21490" y="1"/>
                  </a:moveTo>
                  <a:lnTo>
                    <a:pt x="3122" y="3242"/>
                  </a:lnTo>
                  <a:lnTo>
                    <a:pt x="0" y="3782"/>
                  </a:lnTo>
                  <a:lnTo>
                    <a:pt x="0" y="5403"/>
                  </a:lnTo>
                  <a:lnTo>
                    <a:pt x="3122" y="4863"/>
                  </a:lnTo>
                  <a:lnTo>
                    <a:pt x="21550" y="1621"/>
                  </a:lnTo>
                  <a:lnTo>
                    <a:pt x="2149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4070350" y="1765775"/>
              <a:ext cx="535750" cy="130575"/>
            </a:xfrm>
            <a:custGeom>
              <a:avLst/>
              <a:gdLst/>
              <a:ahLst/>
              <a:cxnLst/>
              <a:rect l="l" t="t" r="r" b="b"/>
              <a:pathLst>
                <a:path w="21430" h="5223" extrusionOk="0">
                  <a:moveTo>
                    <a:pt x="21370" y="0"/>
                  </a:moveTo>
                  <a:lnTo>
                    <a:pt x="3122" y="3242"/>
                  </a:lnTo>
                  <a:lnTo>
                    <a:pt x="0" y="3782"/>
                  </a:lnTo>
                  <a:lnTo>
                    <a:pt x="0" y="5222"/>
                  </a:lnTo>
                  <a:lnTo>
                    <a:pt x="3122" y="4682"/>
                  </a:lnTo>
                  <a:lnTo>
                    <a:pt x="21430" y="1441"/>
                  </a:lnTo>
                  <a:lnTo>
                    <a:pt x="2137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9"/>
            <p:cNvSpPr/>
            <p:nvPr/>
          </p:nvSpPr>
          <p:spPr>
            <a:xfrm>
              <a:off x="4352475" y="715325"/>
              <a:ext cx="3025" cy="7525"/>
            </a:xfrm>
            <a:custGeom>
              <a:avLst/>
              <a:gdLst/>
              <a:ahLst/>
              <a:cxnLst/>
              <a:rect l="l" t="t" r="r" b="b"/>
              <a:pathLst>
                <a:path w="121" h="301" extrusionOk="0">
                  <a:moveTo>
                    <a:pt x="60" y="0"/>
                  </a:moveTo>
                  <a:lnTo>
                    <a:pt x="0" y="300"/>
                  </a:lnTo>
                  <a:lnTo>
                    <a:pt x="120"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9"/>
            <p:cNvSpPr/>
            <p:nvPr/>
          </p:nvSpPr>
          <p:spPr>
            <a:xfrm>
              <a:off x="4361475" y="725825"/>
              <a:ext cx="3025" cy="3025"/>
            </a:xfrm>
            <a:custGeom>
              <a:avLst/>
              <a:gdLst/>
              <a:ahLst/>
              <a:cxnLst/>
              <a:rect l="l" t="t" r="r" b="b"/>
              <a:pathLst>
                <a:path w="121" h="121" extrusionOk="0">
                  <a:moveTo>
                    <a:pt x="60" y="0"/>
                  </a:moveTo>
                  <a:lnTo>
                    <a:pt x="0" y="12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9"/>
            <p:cNvSpPr/>
            <p:nvPr/>
          </p:nvSpPr>
          <p:spPr>
            <a:xfrm>
              <a:off x="4344975" y="706325"/>
              <a:ext cx="1525" cy="4525"/>
            </a:xfrm>
            <a:custGeom>
              <a:avLst/>
              <a:gdLst/>
              <a:ahLst/>
              <a:cxnLst/>
              <a:rect l="l" t="t" r="r" b="b"/>
              <a:pathLst>
                <a:path w="61" h="181" extrusionOk="0">
                  <a:moveTo>
                    <a:pt x="0" y="0"/>
                  </a:moveTo>
                  <a:lnTo>
                    <a:pt x="0" y="180"/>
                  </a:lnTo>
                  <a:lnTo>
                    <a:pt x="60"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9"/>
            <p:cNvSpPr/>
            <p:nvPr/>
          </p:nvSpPr>
          <p:spPr>
            <a:xfrm>
              <a:off x="4320950" y="688300"/>
              <a:ext cx="1525" cy="1525"/>
            </a:xfrm>
            <a:custGeom>
              <a:avLst/>
              <a:gdLst/>
              <a:ahLst/>
              <a:cxnLst/>
              <a:rect l="l" t="t" r="r" b="b"/>
              <a:pathLst>
                <a:path w="61" h="61" extrusionOk="0">
                  <a:moveTo>
                    <a:pt x="1" y="1"/>
                  </a:moveTo>
                  <a:lnTo>
                    <a:pt x="1" y="6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9"/>
            <p:cNvSpPr/>
            <p:nvPr/>
          </p:nvSpPr>
          <p:spPr>
            <a:xfrm>
              <a:off x="4405000" y="724325"/>
              <a:ext cx="25" cy="1525"/>
            </a:xfrm>
            <a:custGeom>
              <a:avLst/>
              <a:gdLst/>
              <a:ahLst/>
              <a:cxnLst/>
              <a:rect l="l" t="t" r="r" b="b"/>
              <a:pathLst>
                <a:path w="1" h="61" extrusionOk="0">
                  <a:moveTo>
                    <a:pt x="0" y="0"/>
                  </a:moveTo>
                  <a:lnTo>
                    <a:pt x="0" y="0"/>
                  </a:lnTo>
                  <a:lnTo>
                    <a:pt x="0" y="60"/>
                  </a:lnTo>
                  <a:lnTo>
                    <a:pt x="0" y="60"/>
                  </a:lnTo>
                  <a:lnTo>
                    <a:pt x="0" y="60"/>
                  </a:lnTo>
                  <a:lnTo>
                    <a:pt x="0" y="6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9"/>
            <p:cNvSpPr/>
            <p:nvPr/>
          </p:nvSpPr>
          <p:spPr>
            <a:xfrm>
              <a:off x="4397500" y="737825"/>
              <a:ext cx="1525" cy="9025"/>
            </a:xfrm>
            <a:custGeom>
              <a:avLst/>
              <a:gdLst/>
              <a:ahLst/>
              <a:cxnLst/>
              <a:rect l="l" t="t" r="r" b="b"/>
              <a:pathLst>
                <a:path w="61" h="361" extrusionOk="0">
                  <a:moveTo>
                    <a:pt x="0" y="1"/>
                  </a:moveTo>
                  <a:lnTo>
                    <a:pt x="0" y="361"/>
                  </a:lnTo>
                  <a:lnTo>
                    <a:pt x="60" y="24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9"/>
            <p:cNvSpPr/>
            <p:nvPr/>
          </p:nvSpPr>
          <p:spPr>
            <a:xfrm>
              <a:off x="4274425" y="626775"/>
              <a:ext cx="6050" cy="3025"/>
            </a:xfrm>
            <a:custGeom>
              <a:avLst/>
              <a:gdLst/>
              <a:ahLst/>
              <a:cxnLst/>
              <a:rect l="l" t="t" r="r" b="b"/>
              <a:pathLst>
                <a:path w="242" h="121" extrusionOk="0">
                  <a:moveTo>
                    <a:pt x="1" y="1"/>
                  </a:moveTo>
                  <a:lnTo>
                    <a:pt x="241" y="121"/>
                  </a:lnTo>
                  <a:lnTo>
                    <a:pt x="181" y="6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9"/>
            <p:cNvSpPr/>
            <p:nvPr/>
          </p:nvSpPr>
          <p:spPr>
            <a:xfrm>
              <a:off x="4214400" y="665800"/>
              <a:ext cx="25" cy="1525"/>
            </a:xfrm>
            <a:custGeom>
              <a:avLst/>
              <a:gdLst/>
              <a:ahLst/>
              <a:cxnLst/>
              <a:rect l="l" t="t" r="r" b="b"/>
              <a:pathLst>
                <a:path w="1" h="61" extrusionOk="0">
                  <a:moveTo>
                    <a:pt x="1" y="0"/>
                  </a:moveTo>
                  <a:lnTo>
                    <a:pt x="1" y="0"/>
                  </a:lnTo>
                  <a:lnTo>
                    <a:pt x="1" y="0"/>
                  </a:lnTo>
                  <a:lnTo>
                    <a:pt x="1" y="0"/>
                  </a:lnTo>
                  <a:lnTo>
                    <a:pt x="1" y="60"/>
                  </a:lnTo>
                  <a:lnTo>
                    <a:pt x="1" y="6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9"/>
            <p:cNvSpPr/>
            <p:nvPr/>
          </p:nvSpPr>
          <p:spPr>
            <a:xfrm>
              <a:off x="4217400" y="676300"/>
              <a:ext cx="12050" cy="27025"/>
            </a:xfrm>
            <a:custGeom>
              <a:avLst/>
              <a:gdLst/>
              <a:ahLst/>
              <a:cxnLst/>
              <a:rect l="l" t="t" r="r" b="b"/>
              <a:pathLst>
                <a:path w="482" h="1081" extrusionOk="0">
                  <a:moveTo>
                    <a:pt x="1" y="1"/>
                  </a:moveTo>
                  <a:lnTo>
                    <a:pt x="181" y="841"/>
                  </a:lnTo>
                  <a:lnTo>
                    <a:pt x="481" y="1081"/>
                  </a:lnTo>
                  <a:lnTo>
                    <a:pt x="421" y="901"/>
                  </a:lnTo>
                  <a:lnTo>
                    <a:pt x="241" y="60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9"/>
            <p:cNvSpPr/>
            <p:nvPr/>
          </p:nvSpPr>
          <p:spPr>
            <a:xfrm>
              <a:off x="4203900" y="689800"/>
              <a:ext cx="7525" cy="10525"/>
            </a:xfrm>
            <a:custGeom>
              <a:avLst/>
              <a:gdLst/>
              <a:ahLst/>
              <a:cxnLst/>
              <a:rect l="l" t="t" r="r" b="b"/>
              <a:pathLst>
                <a:path w="301" h="421" extrusionOk="0">
                  <a:moveTo>
                    <a:pt x="1" y="1"/>
                  </a:moveTo>
                  <a:lnTo>
                    <a:pt x="61" y="121"/>
                  </a:lnTo>
                  <a:lnTo>
                    <a:pt x="301" y="421"/>
                  </a:lnTo>
                  <a:lnTo>
                    <a:pt x="12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9"/>
            <p:cNvSpPr/>
            <p:nvPr/>
          </p:nvSpPr>
          <p:spPr>
            <a:xfrm>
              <a:off x="4466525" y="745325"/>
              <a:ext cx="1525" cy="4525"/>
            </a:xfrm>
            <a:custGeom>
              <a:avLst/>
              <a:gdLst/>
              <a:ahLst/>
              <a:cxnLst/>
              <a:rect l="l" t="t" r="r" b="b"/>
              <a:pathLst>
                <a:path w="61" h="181" extrusionOk="0">
                  <a:moveTo>
                    <a:pt x="60" y="1"/>
                  </a:moveTo>
                  <a:lnTo>
                    <a:pt x="0" y="61"/>
                  </a:lnTo>
                  <a:lnTo>
                    <a:pt x="60" y="18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9"/>
            <p:cNvSpPr/>
            <p:nvPr/>
          </p:nvSpPr>
          <p:spPr>
            <a:xfrm>
              <a:off x="4221925" y="664300"/>
              <a:ext cx="3025" cy="10525"/>
            </a:xfrm>
            <a:custGeom>
              <a:avLst/>
              <a:gdLst/>
              <a:ahLst/>
              <a:cxnLst/>
              <a:rect l="l" t="t" r="r" b="b"/>
              <a:pathLst>
                <a:path w="121" h="421" extrusionOk="0">
                  <a:moveTo>
                    <a:pt x="0" y="0"/>
                  </a:moveTo>
                  <a:lnTo>
                    <a:pt x="60" y="60"/>
                  </a:lnTo>
                  <a:lnTo>
                    <a:pt x="60" y="421"/>
                  </a:lnTo>
                  <a:lnTo>
                    <a:pt x="120" y="120"/>
                  </a:lnTo>
                  <a:lnTo>
                    <a:pt x="12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9"/>
            <p:cNvSpPr/>
            <p:nvPr/>
          </p:nvSpPr>
          <p:spPr>
            <a:xfrm>
              <a:off x="4190400" y="692800"/>
              <a:ext cx="24025" cy="33050"/>
            </a:xfrm>
            <a:custGeom>
              <a:avLst/>
              <a:gdLst/>
              <a:ahLst/>
              <a:cxnLst/>
              <a:rect l="l" t="t" r="r" b="b"/>
              <a:pathLst>
                <a:path w="961" h="1322" extrusionOk="0">
                  <a:moveTo>
                    <a:pt x="1" y="1"/>
                  </a:moveTo>
                  <a:lnTo>
                    <a:pt x="301" y="481"/>
                  </a:lnTo>
                  <a:lnTo>
                    <a:pt x="327" y="514"/>
                  </a:lnTo>
                  <a:lnTo>
                    <a:pt x="327" y="514"/>
                  </a:lnTo>
                  <a:lnTo>
                    <a:pt x="1" y="1"/>
                  </a:lnTo>
                  <a:close/>
                  <a:moveTo>
                    <a:pt x="327" y="514"/>
                  </a:moveTo>
                  <a:lnTo>
                    <a:pt x="421" y="661"/>
                  </a:lnTo>
                  <a:lnTo>
                    <a:pt x="661" y="931"/>
                  </a:lnTo>
                  <a:lnTo>
                    <a:pt x="327" y="514"/>
                  </a:lnTo>
                  <a:close/>
                  <a:moveTo>
                    <a:pt x="661" y="931"/>
                  </a:moveTo>
                  <a:lnTo>
                    <a:pt x="781" y="1081"/>
                  </a:lnTo>
                  <a:lnTo>
                    <a:pt x="961" y="1321"/>
                  </a:lnTo>
                  <a:lnTo>
                    <a:pt x="901" y="1201"/>
                  </a:lnTo>
                  <a:lnTo>
                    <a:pt x="661" y="93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9"/>
            <p:cNvSpPr/>
            <p:nvPr/>
          </p:nvSpPr>
          <p:spPr>
            <a:xfrm>
              <a:off x="4310450" y="682300"/>
              <a:ext cx="1525" cy="1525"/>
            </a:xfrm>
            <a:custGeom>
              <a:avLst/>
              <a:gdLst/>
              <a:ahLst/>
              <a:cxnLst/>
              <a:rect l="l" t="t" r="r" b="b"/>
              <a:pathLst>
                <a:path w="61" h="61" extrusionOk="0">
                  <a:moveTo>
                    <a:pt x="1" y="1"/>
                  </a:moveTo>
                  <a:lnTo>
                    <a:pt x="1" y="6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9"/>
            <p:cNvSpPr/>
            <p:nvPr/>
          </p:nvSpPr>
          <p:spPr>
            <a:xfrm>
              <a:off x="4202400" y="901400"/>
              <a:ext cx="25" cy="1525"/>
            </a:xfrm>
            <a:custGeom>
              <a:avLst/>
              <a:gdLst/>
              <a:ahLst/>
              <a:cxnLst/>
              <a:rect l="l" t="t" r="r" b="b"/>
              <a:pathLst>
                <a:path w="1" h="61" extrusionOk="0">
                  <a:moveTo>
                    <a:pt x="1" y="0"/>
                  </a:moveTo>
                  <a:lnTo>
                    <a:pt x="1" y="0"/>
                  </a:lnTo>
                  <a:lnTo>
                    <a:pt x="1" y="0"/>
                  </a:lnTo>
                  <a:lnTo>
                    <a:pt x="1" y="0"/>
                  </a:lnTo>
                  <a:lnTo>
                    <a:pt x="1" y="60"/>
                  </a:lnTo>
                  <a:lnTo>
                    <a:pt x="1" y="6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9"/>
            <p:cNvSpPr/>
            <p:nvPr/>
          </p:nvSpPr>
          <p:spPr>
            <a:xfrm>
              <a:off x="4396000" y="821875"/>
              <a:ext cx="7525" cy="7525"/>
            </a:xfrm>
            <a:custGeom>
              <a:avLst/>
              <a:gdLst/>
              <a:ahLst/>
              <a:cxnLst/>
              <a:rect l="l" t="t" r="r" b="b"/>
              <a:pathLst>
                <a:path w="301" h="301" extrusionOk="0">
                  <a:moveTo>
                    <a:pt x="0" y="0"/>
                  </a:moveTo>
                  <a:lnTo>
                    <a:pt x="60" y="60"/>
                  </a:lnTo>
                  <a:lnTo>
                    <a:pt x="240" y="300"/>
                  </a:lnTo>
                  <a:lnTo>
                    <a:pt x="300" y="120"/>
                  </a:lnTo>
                  <a:lnTo>
                    <a:pt x="18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9"/>
            <p:cNvSpPr/>
            <p:nvPr/>
          </p:nvSpPr>
          <p:spPr>
            <a:xfrm>
              <a:off x="4468025" y="832375"/>
              <a:ext cx="16525" cy="16525"/>
            </a:xfrm>
            <a:custGeom>
              <a:avLst/>
              <a:gdLst/>
              <a:ahLst/>
              <a:cxnLst/>
              <a:rect l="l" t="t" r="r" b="b"/>
              <a:pathLst>
                <a:path w="661" h="661" extrusionOk="0">
                  <a:moveTo>
                    <a:pt x="661" y="0"/>
                  </a:moveTo>
                  <a:lnTo>
                    <a:pt x="0" y="360"/>
                  </a:lnTo>
                  <a:lnTo>
                    <a:pt x="120" y="660"/>
                  </a:lnTo>
                  <a:lnTo>
                    <a:pt x="300" y="480"/>
                  </a:lnTo>
                  <a:lnTo>
                    <a:pt x="6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9"/>
            <p:cNvSpPr/>
            <p:nvPr/>
          </p:nvSpPr>
          <p:spPr>
            <a:xfrm>
              <a:off x="4386975" y="829375"/>
              <a:ext cx="12050" cy="13525"/>
            </a:xfrm>
            <a:custGeom>
              <a:avLst/>
              <a:gdLst/>
              <a:ahLst/>
              <a:cxnLst/>
              <a:rect l="l" t="t" r="r" b="b"/>
              <a:pathLst>
                <a:path w="482" h="541" extrusionOk="0">
                  <a:moveTo>
                    <a:pt x="1" y="0"/>
                  </a:moveTo>
                  <a:lnTo>
                    <a:pt x="361" y="480"/>
                  </a:lnTo>
                  <a:lnTo>
                    <a:pt x="421" y="540"/>
                  </a:lnTo>
                  <a:lnTo>
                    <a:pt x="481" y="360"/>
                  </a:lnTo>
                  <a:lnTo>
                    <a:pt x="61" y="6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9"/>
            <p:cNvSpPr/>
            <p:nvPr/>
          </p:nvSpPr>
          <p:spPr>
            <a:xfrm>
              <a:off x="4472525" y="821875"/>
              <a:ext cx="43550" cy="48025"/>
            </a:xfrm>
            <a:custGeom>
              <a:avLst/>
              <a:gdLst/>
              <a:ahLst/>
              <a:cxnLst/>
              <a:rect l="l" t="t" r="r" b="b"/>
              <a:pathLst>
                <a:path w="1742" h="1921" extrusionOk="0">
                  <a:moveTo>
                    <a:pt x="1621" y="0"/>
                  </a:moveTo>
                  <a:lnTo>
                    <a:pt x="1501" y="240"/>
                  </a:lnTo>
                  <a:lnTo>
                    <a:pt x="1321" y="420"/>
                  </a:lnTo>
                  <a:lnTo>
                    <a:pt x="961" y="720"/>
                  </a:lnTo>
                  <a:lnTo>
                    <a:pt x="300" y="1141"/>
                  </a:lnTo>
                  <a:lnTo>
                    <a:pt x="0" y="1321"/>
                  </a:lnTo>
                  <a:lnTo>
                    <a:pt x="180" y="1921"/>
                  </a:lnTo>
                  <a:lnTo>
                    <a:pt x="421" y="1681"/>
                  </a:lnTo>
                  <a:lnTo>
                    <a:pt x="961" y="960"/>
                  </a:lnTo>
                  <a:lnTo>
                    <a:pt x="1321" y="480"/>
                  </a:lnTo>
                  <a:lnTo>
                    <a:pt x="1621" y="120"/>
                  </a:lnTo>
                  <a:lnTo>
                    <a:pt x="1741" y="60"/>
                  </a:lnTo>
                  <a:lnTo>
                    <a:pt x="16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p:nvPr/>
          </p:nvSpPr>
          <p:spPr>
            <a:xfrm>
              <a:off x="4483025" y="763350"/>
              <a:ext cx="1525" cy="3025"/>
            </a:xfrm>
            <a:custGeom>
              <a:avLst/>
              <a:gdLst/>
              <a:ahLst/>
              <a:cxnLst/>
              <a:rect l="l" t="t" r="r" b="b"/>
              <a:pathLst>
                <a:path w="61" h="121" extrusionOk="0">
                  <a:moveTo>
                    <a:pt x="1" y="0"/>
                  </a:moveTo>
                  <a:lnTo>
                    <a:pt x="1" y="120"/>
                  </a:lnTo>
                  <a:lnTo>
                    <a:pt x="61" y="1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9"/>
            <p:cNvSpPr/>
            <p:nvPr/>
          </p:nvSpPr>
          <p:spPr>
            <a:xfrm>
              <a:off x="4504025" y="755825"/>
              <a:ext cx="1525" cy="7550"/>
            </a:xfrm>
            <a:custGeom>
              <a:avLst/>
              <a:gdLst/>
              <a:ahLst/>
              <a:cxnLst/>
              <a:rect l="l" t="t" r="r" b="b"/>
              <a:pathLst>
                <a:path w="61" h="302" extrusionOk="0">
                  <a:moveTo>
                    <a:pt x="1" y="1"/>
                  </a:moveTo>
                  <a:lnTo>
                    <a:pt x="1" y="121"/>
                  </a:lnTo>
                  <a:lnTo>
                    <a:pt x="61" y="30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9"/>
            <p:cNvSpPr/>
            <p:nvPr/>
          </p:nvSpPr>
          <p:spPr>
            <a:xfrm>
              <a:off x="4463525" y="829375"/>
              <a:ext cx="3025" cy="1525"/>
            </a:xfrm>
            <a:custGeom>
              <a:avLst/>
              <a:gdLst/>
              <a:ahLst/>
              <a:cxnLst/>
              <a:rect l="l" t="t" r="r" b="b"/>
              <a:pathLst>
                <a:path w="121" h="61" extrusionOk="0">
                  <a:moveTo>
                    <a:pt x="120" y="0"/>
                  </a:moveTo>
                  <a:lnTo>
                    <a:pt x="0" y="60"/>
                  </a:lnTo>
                  <a:lnTo>
                    <a:pt x="60" y="60"/>
                  </a:lnTo>
                  <a:lnTo>
                    <a:pt x="12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9"/>
            <p:cNvSpPr/>
            <p:nvPr/>
          </p:nvSpPr>
          <p:spPr>
            <a:xfrm>
              <a:off x="4472525" y="763350"/>
              <a:ext cx="1525" cy="4525"/>
            </a:xfrm>
            <a:custGeom>
              <a:avLst/>
              <a:gdLst/>
              <a:ahLst/>
              <a:cxnLst/>
              <a:rect l="l" t="t" r="r" b="b"/>
              <a:pathLst>
                <a:path w="61" h="181" extrusionOk="0">
                  <a:moveTo>
                    <a:pt x="60" y="180"/>
                  </a:moveTo>
                  <a:lnTo>
                    <a:pt x="60" y="180"/>
                  </a:lnTo>
                  <a:lnTo>
                    <a:pt x="60" y="180"/>
                  </a:lnTo>
                  <a:lnTo>
                    <a:pt x="60" y="180"/>
                  </a:lnTo>
                  <a:lnTo>
                    <a:pt x="0" y="0"/>
                  </a:lnTo>
                  <a:lnTo>
                    <a:pt x="0" y="0"/>
                  </a:lnTo>
                  <a:lnTo>
                    <a:pt x="60" y="180"/>
                  </a:lnTo>
                  <a:lnTo>
                    <a:pt x="60" y="18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9"/>
            <p:cNvSpPr/>
            <p:nvPr/>
          </p:nvSpPr>
          <p:spPr>
            <a:xfrm>
              <a:off x="4505525" y="764850"/>
              <a:ext cx="9050" cy="12025"/>
            </a:xfrm>
            <a:custGeom>
              <a:avLst/>
              <a:gdLst/>
              <a:ahLst/>
              <a:cxnLst/>
              <a:rect l="l" t="t" r="r" b="b"/>
              <a:pathLst>
                <a:path w="362" h="481" extrusionOk="0">
                  <a:moveTo>
                    <a:pt x="301" y="0"/>
                  </a:moveTo>
                  <a:lnTo>
                    <a:pt x="61" y="60"/>
                  </a:lnTo>
                  <a:lnTo>
                    <a:pt x="61" y="120"/>
                  </a:lnTo>
                  <a:lnTo>
                    <a:pt x="1" y="120"/>
                  </a:lnTo>
                  <a:lnTo>
                    <a:pt x="1" y="360"/>
                  </a:lnTo>
                  <a:lnTo>
                    <a:pt x="1" y="480"/>
                  </a:lnTo>
                  <a:lnTo>
                    <a:pt x="361" y="480"/>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9"/>
            <p:cNvSpPr/>
            <p:nvPr/>
          </p:nvSpPr>
          <p:spPr>
            <a:xfrm>
              <a:off x="4516050" y="752825"/>
              <a:ext cx="13525" cy="25550"/>
            </a:xfrm>
            <a:custGeom>
              <a:avLst/>
              <a:gdLst/>
              <a:ahLst/>
              <a:cxnLst/>
              <a:rect l="l" t="t" r="r" b="b"/>
              <a:pathLst>
                <a:path w="541" h="1022" extrusionOk="0">
                  <a:moveTo>
                    <a:pt x="480" y="1"/>
                  </a:moveTo>
                  <a:lnTo>
                    <a:pt x="420" y="601"/>
                  </a:lnTo>
                  <a:lnTo>
                    <a:pt x="420" y="781"/>
                  </a:lnTo>
                  <a:lnTo>
                    <a:pt x="360" y="601"/>
                  </a:lnTo>
                  <a:lnTo>
                    <a:pt x="300" y="241"/>
                  </a:lnTo>
                  <a:lnTo>
                    <a:pt x="300" y="301"/>
                  </a:lnTo>
                  <a:lnTo>
                    <a:pt x="60" y="421"/>
                  </a:lnTo>
                  <a:lnTo>
                    <a:pt x="0" y="961"/>
                  </a:lnTo>
                  <a:lnTo>
                    <a:pt x="540" y="1021"/>
                  </a:lnTo>
                  <a:lnTo>
                    <a:pt x="540" y="961"/>
                  </a:lnTo>
                  <a:lnTo>
                    <a:pt x="540" y="721"/>
                  </a:lnTo>
                  <a:lnTo>
                    <a:pt x="540" y="361"/>
                  </a:lnTo>
                  <a:lnTo>
                    <a:pt x="48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9"/>
            <p:cNvSpPr/>
            <p:nvPr/>
          </p:nvSpPr>
          <p:spPr>
            <a:xfrm>
              <a:off x="4377975" y="785850"/>
              <a:ext cx="12025" cy="7525"/>
            </a:xfrm>
            <a:custGeom>
              <a:avLst/>
              <a:gdLst/>
              <a:ahLst/>
              <a:cxnLst/>
              <a:rect l="l" t="t" r="r" b="b"/>
              <a:pathLst>
                <a:path w="481" h="301" extrusionOk="0">
                  <a:moveTo>
                    <a:pt x="1" y="0"/>
                  </a:moveTo>
                  <a:lnTo>
                    <a:pt x="1" y="60"/>
                  </a:lnTo>
                  <a:lnTo>
                    <a:pt x="61" y="180"/>
                  </a:lnTo>
                  <a:lnTo>
                    <a:pt x="301" y="241"/>
                  </a:lnTo>
                  <a:lnTo>
                    <a:pt x="481" y="301"/>
                  </a:lnTo>
                  <a:lnTo>
                    <a:pt x="481" y="241"/>
                  </a:lnTo>
                  <a:lnTo>
                    <a:pt x="481" y="1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p:nvPr/>
          </p:nvSpPr>
          <p:spPr>
            <a:xfrm>
              <a:off x="4495025" y="769350"/>
              <a:ext cx="9025" cy="7525"/>
            </a:xfrm>
            <a:custGeom>
              <a:avLst/>
              <a:gdLst/>
              <a:ahLst/>
              <a:cxnLst/>
              <a:rect l="l" t="t" r="r" b="b"/>
              <a:pathLst>
                <a:path w="361" h="301" extrusionOk="0">
                  <a:moveTo>
                    <a:pt x="241" y="0"/>
                  </a:moveTo>
                  <a:lnTo>
                    <a:pt x="61" y="60"/>
                  </a:lnTo>
                  <a:lnTo>
                    <a:pt x="1" y="60"/>
                  </a:lnTo>
                  <a:lnTo>
                    <a:pt x="1" y="300"/>
                  </a:lnTo>
                  <a:lnTo>
                    <a:pt x="361" y="300"/>
                  </a:lnTo>
                  <a:lnTo>
                    <a:pt x="301" y="180"/>
                  </a:lnTo>
                  <a:lnTo>
                    <a:pt x="2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9"/>
            <p:cNvSpPr/>
            <p:nvPr/>
          </p:nvSpPr>
          <p:spPr>
            <a:xfrm>
              <a:off x="4483025" y="772350"/>
              <a:ext cx="4525" cy="4525"/>
            </a:xfrm>
            <a:custGeom>
              <a:avLst/>
              <a:gdLst/>
              <a:ahLst/>
              <a:cxnLst/>
              <a:rect l="l" t="t" r="r" b="b"/>
              <a:pathLst>
                <a:path w="181" h="181" extrusionOk="0">
                  <a:moveTo>
                    <a:pt x="121" y="0"/>
                  </a:moveTo>
                  <a:lnTo>
                    <a:pt x="1" y="60"/>
                  </a:lnTo>
                  <a:lnTo>
                    <a:pt x="1" y="180"/>
                  </a:lnTo>
                  <a:lnTo>
                    <a:pt x="181" y="18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9"/>
            <p:cNvSpPr/>
            <p:nvPr/>
          </p:nvSpPr>
          <p:spPr>
            <a:xfrm>
              <a:off x="4405000" y="827875"/>
              <a:ext cx="10525" cy="15025"/>
            </a:xfrm>
            <a:custGeom>
              <a:avLst/>
              <a:gdLst/>
              <a:ahLst/>
              <a:cxnLst/>
              <a:rect l="l" t="t" r="r" b="b"/>
              <a:pathLst>
                <a:path w="421" h="601" extrusionOk="0">
                  <a:moveTo>
                    <a:pt x="60" y="0"/>
                  </a:moveTo>
                  <a:lnTo>
                    <a:pt x="0" y="180"/>
                  </a:lnTo>
                  <a:lnTo>
                    <a:pt x="120" y="300"/>
                  </a:lnTo>
                  <a:lnTo>
                    <a:pt x="360" y="600"/>
                  </a:lnTo>
                  <a:lnTo>
                    <a:pt x="420" y="600"/>
                  </a:lnTo>
                  <a:lnTo>
                    <a:pt x="180" y="12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4474025" y="775350"/>
              <a:ext cx="3025" cy="1525"/>
            </a:xfrm>
            <a:custGeom>
              <a:avLst/>
              <a:gdLst/>
              <a:ahLst/>
              <a:cxnLst/>
              <a:rect l="l" t="t" r="r" b="b"/>
              <a:pathLst>
                <a:path w="121" h="61" extrusionOk="0">
                  <a:moveTo>
                    <a:pt x="0" y="0"/>
                  </a:moveTo>
                  <a:lnTo>
                    <a:pt x="0" y="60"/>
                  </a:lnTo>
                  <a:lnTo>
                    <a:pt x="120"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9"/>
            <p:cNvSpPr/>
            <p:nvPr/>
          </p:nvSpPr>
          <p:spPr>
            <a:xfrm>
              <a:off x="4457525" y="695800"/>
              <a:ext cx="13525" cy="6025"/>
            </a:xfrm>
            <a:custGeom>
              <a:avLst/>
              <a:gdLst/>
              <a:ahLst/>
              <a:cxnLst/>
              <a:rect l="l" t="t" r="r" b="b"/>
              <a:pathLst>
                <a:path w="541" h="241" extrusionOk="0">
                  <a:moveTo>
                    <a:pt x="540" y="1"/>
                  </a:moveTo>
                  <a:lnTo>
                    <a:pt x="0" y="121"/>
                  </a:lnTo>
                  <a:lnTo>
                    <a:pt x="60" y="121"/>
                  </a:lnTo>
                  <a:lnTo>
                    <a:pt x="300" y="241"/>
                  </a:lnTo>
                  <a:lnTo>
                    <a:pt x="54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4346475" y="743825"/>
              <a:ext cx="3025" cy="1525"/>
            </a:xfrm>
            <a:custGeom>
              <a:avLst/>
              <a:gdLst/>
              <a:ahLst/>
              <a:cxnLst/>
              <a:rect l="l" t="t" r="r" b="b"/>
              <a:pathLst>
                <a:path w="121" h="61" extrusionOk="0">
                  <a:moveTo>
                    <a:pt x="0" y="1"/>
                  </a:moveTo>
                  <a:lnTo>
                    <a:pt x="0" y="1"/>
                  </a:lnTo>
                  <a:lnTo>
                    <a:pt x="120" y="61"/>
                  </a:lnTo>
                  <a:lnTo>
                    <a:pt x="120" y="61"/>
                  </a:lnTo>
                  <a:lnTo>
                    <a:pt x="120" y="61"/>
                  </a:lnTo>
                  <a:lnTo>
                    <a:pt x="120" y="61"/>
                  </a:lnTo>
                  <a:lnTo>
                    <a:pt x="0" y="1"/>
                  </a:lnTo>
                  <a:lnTo>
                    <a:pt x="0" y="1"/>
                  </a:lnTo>
                  <a:lnTo>
                    <a:pt x="0" y="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a:off x="4358475" y="733325"/>
              <a:ext cx="1525" cy="6025"/>
            </a:xfrm>
            <a:custGeom>
              <a:avLst/>
              <a:gdLst/>
              <a:ahLst/>
              <a:cxnLst/>
              <a:rect l="l" t="t" r="r" b="b"/>
              <a:pathLst>
                <a:path w="61" h="241" extrusionOk="0">
                  <a:moveTo>
                    <a:pt x="60" y="1"/>
                  </a:moveTo>
                  <a:lnTo>
                    <a:pt x="0" y="241"/>
                  </a:lnTo>
                  <a:lnTo>
                    <a:pt x="60" y="241"/>
                  </a:lnTo>
                  <a:lnTo>
                    <a:pt x="60" y="6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a:off x="4368975" y="736325"/>
              <a:ext cx="6025" cy="9025"/>
            </a:xfrm>
            <a:custGeom>
              <a:avLst/>
              <a:gdLst/>
              <a:ahLst/>
              <a:cxnLst/>
              <a:rect l="l" t="t" r="r" b="b"/>
              <a:pathLst>
                <a:path w="241" h="361" extrusionOk="0">
                  <a:moveTo>
                    <a:pt x="121" y="1"/>
                  </a:moveTo>
                  <a:lnTo>
                    <a:pt x="121" y="61"/>
                  </a:lnTo>
                  <a:lnTo>
                    <a:pt x="1" y="301"/>
                  </a:lnTo>
                  <a:lnTo>
                    <a:pt x="181" y="361"/>
                  </a:lnTo>
                  <a:lnTo>
                    <a:pt x="241" y="121"/>
                  </a:lnTo>
                  <a:lnTo>
                    <a:pt x="1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4308950" y="727325"/>
              <a:ext cx="9025" cy="10525"/>
            </a:xfrm>
            <a:custGeom>
              <a:avLst/>
              <a:gdLst/>
              <a:ahLst/>
              <a:cxnLst/>
              <a:rect l="l" t="t" r="r" b="b"/>
              <a:pathLst>
                <a:path w="361" h="421" extrusionOk="0">
                  <a:moveTo>
                    <a:pt x="121" y="0"/>
                  </a:moveTo>
                  <a:lnTo>
                    <a:pt x="61" y="301"/>
                  </a:lnTo>
                  <a:lnTo>
                    <a:pt x="1" y="361"/>
                  </a:lnTo>
                  <a:lnTo>
                    <a:pt x="181" y="421"/>
                  </a:lnTo>
                  <a:lnTo>
                    <a:pt x="361" y="421"/>
                  </a:lnTo>
                  <a:lnTo>
                    <a:pt x="361" y="12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9"/>
            <p:cNvSpPr/>
            <p:nvPr/>
          </p:nvSpPr>
          <p:spPr>
            <a:xfrm>
              <a:off x="4335975" y="739325"/>
              <a:ext cx="3025" cy="3025"/>
            </a:xfrm>
            <a:custGeom>
              <a:avLst/>
              <a:gdLst/>
              <a:ahLst/>
              <a:cxnLst/>
              <a:rect l="l" t="t" r="r" b="b"/>
              <a:pathLst>
                <a:path w="121" h="121" extrusionOk="0">
                  <a:moveTo>
                    <a:pt x="0" y="1"/>
                  </a:moveTo>
                  <a:lnTo>
                    <a:pt x="0" y="121"/>
                  </a:lnTo>
                  <a:lnTo>
                    <a:pt x="120" y="121"/>
                  </a:lnTo>
                  <a:lnTo>
                    <a:pt x="12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4424500" y="739325"/>
              <a:ext cx="1525" cy="3025"/>
            </a:xfrm>
            <a:custGeom>
              <a:avLst/>
              <a:gdLst/>
              <a:ahLst/>
              <a:cxnLst/>
              <a:rect l="l" t="t" r="r" b="b"/>
              <a:pathLst>
                <a:path w="61" h="121" extrusionOk="0">
                  <a:moveTo>
                    <a:pt x="1" y="121"/>
                  </a:moveTo>
                  <a:lnTo>
                    <a:pt x="1" y="121"/>
                  </a:lnTo>
                  <a:lnTo>
                    <a:pt x="61" y="1"/>
                  </a:lnTo>
                  <a:lnTo>
                    <a:pt x="61" y="1"/>
                  </a:lnTo>
                  <a:lnTo>
                    <a:pt x="1" y="121"/>
                  </a:lnTo>
                  <a:lnTo>
                    <a:pt x="1" y="121"/>
                  </a:lnTo>
                  <a:lnTo>
                    <a:pt x="1" y="121"/>
                  </a:lnTo>
                  <a:lnTo>
                    <a:pt x="1" y="12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4325450" y="733325"/>
              <a:ext cx="6025" cy="7525"/>
            </a:xfrm>
            <a:custGeom>
              <a:avLst/>
              <a:gdLst/>
              <a:ahLst/>
              <a:cxnLst/>
              <a:rect l="l" t="t" r="r" b="b"/>
              <a:pathLst>
                <a:path w="241" h="301" extrusionOk="0">
                  <a:moveTo>
                    <a:pt x="61" y="1"/>
                  </a:moveTo>
                  <a:lnTo>
                    <a:pt x="1" y="241"/>
                  </a:lnTo>
                  <a:lnTo>
                    <a:pt x="241" y="301"/>
                  </a:lnTo>
                  <a:lnTo>
                    <a:pt x="181" y="181"/>
                  </a:lnTo>
                  <a:lnTo>
                    <a:pt x="181" y="12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a:off x="4463525" y="767850"/>
              <a:ext cx="25" cy="1525"/>
            </a:xfrm>
            <a:custGeom>
              <a:avLst/>
              <a:gdLst/>
              <a:ahLst/>
              <a:cxnLst/>
              <a:rect l="l" t="t" r="r" b="b"/>
              <a:pathLst>
                <a:path w="1" h="61" extrusionOk="0">
                  <a:moveTo>
                    <a:pt x="0" y="60"/>
                  </a:moveTo>
                  <a:lnTo>
                    <a:pt x="0" y="60"/>
                  </a:lnTo>
                  <a:lnTo>
                    <a:pt x="0" y="0"/>
                  </a:lnTo>
                  <a:lnTo>
                    <a:pt x="0" y="0"/>
                  </a:lnTo>
                  <a:lnTo>
                    <a:pt x="0" y="60"/>
                  </a:lnTo>
                  <a:lnTo>
                    <a:pt x="0" y="60"/>
                  </a:lnTo>
                  <a:lnTo>
                    <a:pt x="0" y="60"/>
                  </a:lnTo>
                  <a:lnTo>
                    <a:pt x="0" y="6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p:nvPr/>
          </p:nvSpPr>
          <p:spPr>
            <a:xfrm>
              <a:off x="4448500" y="713825"/>
              <a:ext cx="7550" cy="12025"/>
            </a:xfrm>
            <a:custGeom>
              <a:avLst/>
              <a:gdLst/>
              <a:ahLst/>
              <a:cxnLst/>
              <a:rect l="l" t="t" r="r" b="b"/>
              <a:pathLst>
                <a:path w="302" h="481" extrusionOk="0">
                  <a:moveTo>
                    <a:pt x="301" y="0"/>
                  </a:moveTo>
                  <a:lnTo>
                    <a:pt x="121" y="60"/>
                  </a:lnTo>
                  <a:lnTo>
                    <a:pt x="61" y="60"/>
                  </a:lnTo>
                  <a:lnTo>
                    <a:pt x="61" y="240"/>
                  </a:lnTo>
                  <a:lnTo>
                    <a:pt x="1" y="480"/>
                  </a:lnTo>
                  <a:lnTo>
                    <a:pt x="121" y="240"/>
                  </a:lnTo>
                  <a:lnTo>
                    <a:pt x="241" y="60"/>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4438000" y="716825"/>
              <a:ext cx="6025" cy="12025"/>
            </a:xfrm>
            <a:custGeom>
              <a:avLst/>
              <a:gdLst/>
              <a:ahLst/>
              <a:cxnLst/>
              <a:rect l="l" t="t" r="r" b="b"/>
              <a:pathLst>
                <a:path w="241" h="481" extrusionOk="0">
                  <a:moveTo>
                    <a:pt x="121" y="0"/>
                  </a:moveTo>
                  <a:lnTo>
                    <a:pt x="1" y="480"/>
                  </a:lnTo>
                  <a:lnTo>
                    <a:pt x="2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4501025" y="719825"/>
              <a:ext cx="1525" cy="1525"/>
            </a:xfrm>
            <a:custGeom>
              <a:avLst/>
              <a:gdLst/>
              <a:ahLst/>
              <a:cxnLst/>
              <a:rect l="l" t="t" r="r" b="b"/>
              <a:pathLst>
                <a:path w="61" h="61" extrusionOk="0">
                  <a:moveTo>
                    <a:pt x="61" y="0"/>
                  </a:moveTo>
                  <a:lnTo>
                    <a:pt x="1" y="60"/>
                  </a:lnTo>
                  <a:lnTo>
                    <a:pt x="6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9"/>
            <p:cNvSpPr/>
            <p:nvPr/>
          </p:nvSpPr>
          <p:spPr>
            <a:xfrm>
              <a:off x="4478525" y="691300"/>
              <a:ext cx="9025" cy="7525"/>
            </a:xfrm>
            <a:custGeom>
              <a:avLst/>
              <a:gdLst/>
              <a:ahLst/>
              <a:cxnLst/>
              <a:rect l="l" t="t" r="r" b="b"/>
              <a:pathLst>
                <a:path w="361" h="301" extrusionOk="0">
                  <a:moveTo>
                    <a:pt x="361" y="1"/>
                  </a:moveTo>
                  <a:lnTo>
                    <a:pt x="181" y="61"/>
                  </a:lnTo>
                  <a:lnTo>
                    <a:pt x="121" y="121"/>
                  </a:lnTo>
                  <a:lnTo>
                    <a:pt x="0" y="301"/>
                  </a:lnTo>
                  <a:lnTo>
                    <a:pt x="301" y="61"/>
                  </a:lnTo>
                  <a:lnTo>
                    <a:pt x="3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p:nvPr/>
          </p:nvSpPr>
          <p:spPr>
            <a:xfrm>
              <a:off x="4453025" y="706325"/>
              <a:ext cx="1525" cy="25"/>
            </a:xfrm>
            <a:custGeom>
              <a:avLst/>
              <a:gdLst/>
              <a:ahLst/>
              <a:cxnLst/>
              <a:rect l="l" t="t" r="r" b="b"/>
              <a:pathLst>
                <a:path w="61" h="1" extrusionOk="0">
                  <a:moveTo>
                    <a:pt x="0" y="0"/>
                  </a:moveTo>
                  <a:lnTo>
                    <a:pt x="0" y="0"/>
                  </a:lnTo>
                  <a:lnTo>
                    <a:pt x="60" y="0"/>
                  </a:lnTo>
                  <a:lnTo>
                    <a:pt x="60" y="0"/>
                  </a:lnTo>
                  <a:lnTo>
                    <a:pt x="0" y="0"/>
                  </a:lnTo>
                  <a:lnTo>
                    <a:pt x="0" y="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p:nvPr/>
          </p:nvSpPr>
          <p:spPr>
            <a:xfrm>
              <a:off x="4517550" y="736325"/>
              <a:ext cx="6025" cy="25525"/>
            </a:xfrm>
            <a:custGeom>
              <a:avLst/>
              <a:gdLst/>
              <a:ahLst/>
              <a:cxnLst/>
              <a:rect l="l" t="t" r="r" b="b"/>
              <a:pathLst>
                <a:path w="241" h="1021" extrusionOk="0">
                  <a:moveTo>
                    <a:pt x="0" y="1"/>
                  </a:moveTo>
                  <a:lnTo>
                    <a:pt x="0" y="181"/>
                  </a:lnTo>
                  <a:lnTo>
                    <a:pt x="0" y="961"/>
                  </a:lnTo>
                  <a:lnTo>
                    <a:pt x="0" y="1021"/>
                  </a:lnTo>
                  <a:lnTo>
                    <a:pt x="180" y="961"/>
                  </a:lnTo>
                  <a:lnTo>
                    <a:pt x="240" y="901"/>
                  </a:lnTo>
                  <a:lnTo>
                    <a:pt x="180" y="60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9"/>
            <p:cNvSpPr/>
            <p:nvPr/>
          </p:nvSpPr>
          <p:spPr>
            <a:xfrm>
              <a:off x="4442500" y="704825"/>
              <a:ext cx="9025" cy="4525"/>
            </a:xfrm>
            <a:custGeom>
              <a:avLst/>
              <a:gdLst/>
              <a:ahLst/>
              <a:cxnLst/>
              <a:rect l="l" t="t" r="r" b="b"/>
              <a:pathLst>
                <a:path w="361" h="181" extrusionOk="0">
                  <a:moveTo>
                    <a:pt x="181" y="0"/>
                  </a:moveTo>
                  <a:lnTo>
                    <a:pt x="1" y="180"/>
                  </a:lnTo>
                  <a:lnTo>
                    <a:pt x="241" y="120"/>
                  </a:lnTo>
                  <a:lnTo>
                    <a:pt x="301" y="120"/>
                  </a:lnTo>
                  <a:lnTo>
                    <a:pt x="3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9"/>
            <p:cNvSpPr/>
            <p:nvPr/>
          </p:nvSpPr>
          <p:spPr>
            <a:xfrm>
              <a:off x="4480025" y="733325"/>
              <a:ext cx="21025" cy="31550"/>
            </a:xfrm>
            <a:custGeom>
              <a:avLst/>
              <a:gdLst/>
              <a:ahLst/>
              <a:cxnLst/>
              <a:rect l="l" t="t" r="r" b="b"/>
              <a:pathLst>
                <a:path w="841" h="1262" extrusionOk="0">
                  <a:moveTo>
                    <a:pt x="121" y="1"/>
                  </a:moveTo>
                  <a:lnTo>
                    <a:pt x="0" y="61"/>
                  </a:lnTo>
                  <a:lnTo>
                    <a:pt x="61" y="61"/>
                  </a:lnTo>
                  <a:lnTo>
                    <a:pt x="241" y="361"/>
                  </a:lnTo>
                  <a:lnTo>
                    <a:pt x="421" y="781"/>
                  </a:lnTo>
                  <a:lnTo>
                    <a:pt x="541" y="1261"/>
                  </a:lnTo>
                  <a:lnTo>
                    <a:pt x="841" y="1261"/>
                  </a:lnTo>
                  <a:lnTo>
                    <a:pt x="721" y="1081"/>
                  </a:lnTo>
                  <a:lnTo>
                    <a:pt x="481" y="541"/>
                  </a:lnTo>
                  <a:lnTo>
                    <a:pt x="241" y="241"/>
                  </a:lnTo>
                  <a:lnTo>
                    <a:pt x="1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9"/>
            <p:cNvSpPr/>
            <p:nvPr/>
          </p:nvSpPr>
          <p:spPr>
            <a:xfrm>
              <a:off x="4253425" y="902900"/>
              <a:ext cx="9025" cy="6025"/>
            </a:xfrm>
            <a:custGeom>
              <a:avLst/>
              <a:gdLst/>
              <a:ahLst/>
              <a:cxnLst/>
              <a:rect l="l" t="t" r="r" b="b"/>
              <a:pathLst>
                <a:path w="361" h="241" extrusionOk="0">
                  <a:moveTo>
                    <a:pt x="61" y="0"/>
                  </a:moveTo>
                  <a:lnTo>
                    <a:pt x="1" y="60"/>
                  </a:lnTo>
                  <a:lnTo>
                    <a:pt x="61" y="120"/>
                  </a:lnTo>
                  <a:lnTo>
                    <a:pt x="361" y="241"/>
                  </a:lnTo>
                  <a:lnTo>
                    <a:pt x="361" y="241"/>
                  </a:lnTo>
                  <a:lnTo>
                    <a:pt x="12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9"/>
            <p:cNvSpPr/>
            <p:nvPr/>
          </p:nvSpPr>
          <p:spPr>
            <a:xfrm>
              <a:off x="4272925" y="946425"/>
              <a:ext cx="24050" cy="1525"/>
            </a:xfrm>
            <a:custGeom>
              <a:avLst/>
              <a:gdLst/>
              <a:ahLst/>
              <a:cxnLst/>
              <a:rect l="l" t="t" r="r" b="b"/>
              <a:pathLst>
                <a:path w="962" h="61" extrusionOk="0">
                  <a:moveTo>
                    <a:pt x="781" y="0"/>
                  </a:moveTo>
                  <a:lnTo>
                    <a:pt x="1" y="60"/>
                  </a:lnTo>
                  <a:lnTo>
                    <a:pt x="181" y="60"/>
                  </a:lnTo>
                  <a:lnTo>
                    <a:pt x="9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9"/>
            <p:cNvSpPr/>
            <p:nvPr/>
          </p:nvSpPr>
          <p:spPr>
            <a:xfrm>
              <a:off x="4262425" y="932900"/>
              <a:ext cx="13525" cy="1525"/>
            </a:xfrm>
            <a:custGeom>
              <a:avLst/>
              <a:gdLst/>
              <a:ahLst/>
              <a:cxnLst/>
              <a:rect l="l" t="t" r="r" b="b"/>
              <a:pathLst>
                <a:path w="541" h="61" extrusionOk="0">
                  <a:moveTo>
                    <a:pt x="181" y="1"/>
                  </a:moveTo>
                  <a:lnTo>
                    <a:pt x="1" y="61"/>
                  </a:lnTo>
                  <a:lnTo>
                    <a:pt x="541" y="61"/>
                  </a:lnTo>
                  <a:lnTo>
                    <a:pt x="1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9"/>
            <p:cNvSpPr/>
            <p:nvPr/>
          </p:nvSpPr>
          <p:spPr>
            <a:xfrm>
              <a:off x="4259425" y="890900"/>
              <a:ext cx="6025" cy="6025"/>
            </a:xfrm>
            <a:custGeom>
              <a:avLst/>
              <a:gdLst/>
              <a:ahLst/>
              <a:cxnLst/>
              <a:rect l="l" t="t" r="r" b="b"/>
              <a:pathLst>
                <a:path w="241" h="241" extrusionOk="0">
                  <a:moveTo>
                    <a:pt x="61" y="0"/>
                  </a:moveTo>
                  <a:lnTo>
                    <a:pt x="1" y="60"/>
                  </a:lnTo>
                  <a:lnTo>
                    <a:pt x="181" y="240"/>
                  </a:lnTo>
                  <a:lnTo>
                    <a:pt x="241" y="240"/>
                  </a:lnTo>
                  <a:lnTo>
                    <a:pt x="181" y="18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9"/>
            <p:cNvSpPr/>
            <p:nvPr/>
          </p:nvSpPr>
          <p:spPr>
            <a:xfrm>
              <a:off x="4259425" y="916400"/>
              <a:ext cx="28550" cy="7525"/>
            </a:xfrm>
            <a:custGeom>
              <a:avLst/>
              <a:gdLst/>
              <a:ahLst/>
              <a:cxnLst/>
              <a:rect l="l" t="t" r="r" b="b"/>
              <a:pathLst>
                <a:path w="1142" h="301" extrusionOk="0">
                  <a:moveTo>
                    <a:pt x="1" y="1"/>
                  </a:moveTo>
                  <a:lnTo>
                    <a:pt x="841" y="301"/>
                  </a:lnTo>
                  <a:lnTo>
                    <a:pt x="1141" y="181"/>
                  </a:lnTo>
                  <a:lnTo>
                    <a:pt x="961" y="121"/>
                  </a:lnTo>
                  <a:lnTo>
                    <a:pt x="66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9"/>
            <p:cNvSpPr/>
            <p:nvPr/>
          </p:nvSpPr>
          <p:spPr>
            <a:xfrm>
              <a:off x="4181400" y="967425"/>
              <a:ext cx="1525" cy="3025"/>
            </a:xfrm>
            <a:custGeom>
              <a:avLst/>
              <a:gdLst/>
              <a:ahLst/>
              <a:cxnLst/>
              <a:rect l="l" t="t" r="r" b="b"/>
              <a:pathLst>
                <a:path w="61" h="121" extrusionOk="0">
                  <a:moveTo>
                    <a:pt x="60" y="1"/>
                  </a:moveTo>
                  <a:lnTo>
                    <a:pt x="0" y="61"/>
                  </a:lnTo>
                  <a:lnTo>
                    <a:pt x="0" y="121"/>
                  </a:lnTo>
                  <a:lnTo>
                    <a:pt x="60" y="6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9"/>
            <p:cNvSpPr/>
            <p:nvPr/>
          </p:nvSpPr>
          <p:spPr>
            <a:xfrm>
              <a:off x="4244425" y="946425"/>
              <a:ext cx="9025" cy="1525"/>
            </a:xfrm>
            <a:custGeom>
              <a:avLst/>
              <a:gdLst/>
              <a:ahLst/>
              <a:cxnLst/>
              <a:rect l="l" t="t" r="r" b="b"/>
              <a:pathLst>
                <a:path w="361" h="61" extrusionOk="0">
                  <a:moveTo>
                    <a:pt x="0" y="0"/>
                  </a:moveTo>
                  <a:lnTo>
                    <a:pt x="361"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9"/>
            <p:cNvSpPr/>
            <p:nvPr/>
          </p:nvSpPr>
          <p:spPr>
            <a:xfrm>
              <a:off x="4250425" y="911900"/>
              <a:ext cx="1525" cy="1525"/>
            </a:xfrm>
            <a:custGeom>
              <a:avLst/>
              <a:gdLst/>
              <a:ahLst/>
              <a:cxnLst/>
              <a:rect l="l" t="t" r="r" b="b"/>
              <a:pathLst>
                <a:path w="61" h="61" extrusionOk="0">
                  <a:moveTo>
                    <a:pt x="1" y="1"/>
                  </a:moveTo>
                  <a:lnTo>
                    <a:pt x="1" y="1"/>
                  </a:lnTo>
                  <a:lnTo>
                    <a:pt x="61" y="61"/>
                  </a:lnTo>
                  <a:lnTo>
                    <a:pt x="61" y="6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9"/>
            <p:cNvSpPr/>
            <p:nvPr/>
          </p:nvSpPr>
          <p:spPr>
            <a:xfrm>
              <a:off x="4631600" y="835375"/>
              <a:ext cx="25" cy="25"/>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9"/>
            <p:cNvSpPr/>
            <p:nvPr/>
          </p:nvSpPr>
          <p:spPr>
            <a:xfrm>
              <a:off x="4328450" y="836875"/>
              <a:ext cx="25" cy="1525"/>
            </a:xfrm>
            <a:custGeom>
              <a:avLst/>
              <a:gdLst/>
              <a:ahLst/>
              <a:cxnLst/>
              <a:rect l="l" t="t" r="r" b="b"/>
              <a:pathLst>
                <a:path w="1" h="61" extrusionOk="0">
                  <a:moveTo>
                    <a:pt x="1" y="0"/>
                  </a:moveTo>
                  <a:lnTo>
                    <a:pt x="1" y="0"/>
                  </a:lnTo>
                  <a:lnTo>
                    <a:pt x="1" y="0"/>
                  </a:lnTo>
                  <a:lnTo>
                    <a:pt x="1" y="0"/>
                  </a:lnTo>
                  <a:lnTo>
                    <a:pt x="1" y="60"/>
                  </a:lnTo>
                  <a:lnTo>
                    <a:pt x="1" y="6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a:off x="4382475" y="823375"/>
              <a:ext cx="3025" cy="3025"/>
            </a:xfrm>
            <a:custGeom>
              <a:avLst/>
              <a:gdLst/>
              <a:ahLst/>
              <a:cxnLst/>
              <a:rect l="l" t="t" r="r" b="b"/>
              <a:pathLst>
                <a:path w="121" h="121" extrusionOk="0">
                  <a:moveTo>
                    <a:pt x="1" y="0"/>
                  </a:moveTo>
                  <a:lnTo>
                    <a:pt x="12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a:off x="4448500" y="763350"/>
              <a:ext cx="3025" cy="4525"/>
            </a:xfrm>
            <a:custGeom>
              <a:avLst/>
              <a:gdLst/>
              <a:ahLst/>
              <a:cxnLst/>
              <a:rect l="l" t="t" r="r" b="b"/>
              <a:pathLst>
                <a:path w="121" h="181" extrusionOk="0">
                  <a:moveTo>
                    <a:pt x="61" y="0"/>
                  </a:moveTo>
                  <a:lnTo>
                    <a:pt x="1" y="60"/>
                  </a:lnTo>
                  <a:lnTo>
                    <a:pt x="121" y="18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a:off x="4368975" y="824875"/>
              <a:ext cx="4525" cy="6025"/>
            </a:xfrm>
            <a:custGeom>
              <a:avLst/>
              <a:gdLst/>
              <a:ahLst/>
              <a:cxnLst/>
              <a:rect l="l" t="t" r="r" b="b"/>
              <a:pathLst>
                <a:path w="181" h="241" extrusionOk="0">
                  <a:moveTo>
                    <a:pt x="1" y="0"/>
                  </a:moveTo>
                  <a:lnTo>
                    <a:pt x="181" y="24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p:nvPr/>
          </p:nvSpPr>
          <p:spPr>
            <a:xfrm>
              <a:off x="4316450" y="841375"/>
              <a:ext cx="1525" cy="1525"/>
            </a:xfrm>
            <a:custGeom>
              <a:avLst/>
              <a:gdLst/>
              <a:ahLst/>
              <a:cxnLst/>
              <a:rect l="l" t="t" r="r" b="b"/>
              <a:pathLst>
                <a:path w="61" h="61" extrusionOk="0">
                  <a:moveTo>
                    <a:pt x="1" y="0"/>
                  </a:moveTo>
                  <a:lnTo>
                    <a:pt x="6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9"/>
            <p:cNvSpPr/>
            <p:nvPr/>
          </p:nvSpPr>
          <p:spPr>
            <a:xfrm>
              <a:off x="4356975" y="826375"/>
              <a:ext cx="3025" cy="4525"/>
            </a:xfrm>
            <a:custGeom>
              <a:avLst/>
              <a:gdLst/>
              <a:ahLst/>
              <a:cxnLst/>
              <a:rect l="l" t="t" r="r" b="b"/>
              <a:pathLst>
                <a:path w="121" h="181" extrusionOk="0">
                  <a:moveTo>
                    <a:pt x="60" y="0"/>
                  </a:moveTo>
                  <a:lnTo>
                    <a:pt x="0" y="60"/>
                  </a:lnTo>
                  <a:lnTo>
                    <a:pt x="120" y="18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9"/>
            <p:cNvSpPr/>
            <p:nvPr/>
          </p:nvSpPr>
          <p:spPr>
            <a:xfrm>
              <a:off x="4341975" y="797850"/>
              <a:ext cx="3025" cy="1525"/>
            </a:xfrm>
            <a:custGeom>
              <a:avLst/>
              <a:gdLst/>
              <a:ahLst/>
              <a:cxnLst/>
              <a:rect l="l" t="t" r="r" b="b"/>
              <a:pathLst>
                <a:path w="121" h="61" extrusionOk="0">
                  <a:moveTo>
                    <a:pt x="0" y="1"/>
                  </a:moveTo>
                  <a:lnTo>
                    <a:pt x="60" y="61"/>
                  </a:lnTo>
                  <a:lnTo>
                    <a:pt x="120"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4293950" y="811350"/>
              <a:ext cx="4525" cy="3025"/>
            </a:xfrm>
            <a:custGeom>
              <a:avLst/>
              <a:gdLst/>
              <a:ahLst/>
              <a:cxnLst/>
              <a:rect l="l" t="t" r="r" b="b"/>
              <a:pathLst>
                <a:path w="181" h="121" extrusionOk="0">
                  <a:moveTo>
                    <a:pt x="0" y="1"/>
                  </a:moveTo>
                  <a:lnTo>
                    <a:pt x="60" y="121"/>
                  </a:lnTo>
                  <a:lnTo>
                    <a:pt x="180" y="121"/>
                  </a:lnTo>
                  <a:lnTo>
                    <a:pt x="120" y="6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a:off x="4275925" y="814350"/>
              <a:ext cx="7550" cy="7550"/>
            </a:xfrm>
            <a:custGeom>
              <a:avLst/>
              <a:gdLst/>
              <a:ahLst/>
              <a:cxnLst/>
              <a:rect l="l" t="t" r="r" b="b"/>
              <a:pathLst>
                <a:path w="302" h="302" extrusionOk="0">
                  <a:moveTo>
                    <a:pt x="181" y="1"/>
                  </a:moveTo>
                  <a:lnTo>
                    <a:pt x="1" y="61"/>
                  </a:lnTo>
                  <a:lnTo>
                    <a:pt x="61" y="301"/>
                  </a:lnTo>
                  <a:lnTo>
                    <a:pt x="301" y="181"/>
                  </a:lnTo>
                  <a:lnTo>
                    <a:pt x="1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a:off x="4263925" y="827875"/>
              <a:ext cx="4525" cy="3025"/>
            </a:xfrm>
            <a:custGeom>
              <a:avLst/>
              <a:gdLst/>
              <a:ahLst/>
              <a:cxnLst/>
              <a:rect l="l" t="t" r="r" b="b"/>
              <a:pathLst>
                <a:path w="181" h="121" extrusionOk="0">
                  <a:moveTo>
                    <a:pt x="1" y="0"/>
                  </a:moveTo>
                  <a:lnTo>
                    <a:pt x="1" y="60"/>
                  </a:lnTo>
                  <a:lnTo>
                    <a:pt x="1" y="120"/>
                  </a:lnTo>
                  <a:lnTo>
                    <a:pt x="181" y="60"/>
                  </a:lnTo>
                  <a:lnTo>
                    <a:pt x="1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p:nvPr/>
          </p:nvSpPr>
          <p:spPr>
            <a:xfrm>
              <a:off x="4260925" y="815850"/>
              <a:ext cx="6025" cy="12050"/>
            </a:xfrm>
            <a:custGeom>
              <a:avLst/>
              <a:gdLst/>
              <a:ahLst/>
              <a:cxnLst/>
              <a:rect l="l" t="t" r="r" b="b"/>
              <a:pathLst>
                <a:path w="241" h="482" extrusionOk="0">
                  <a:moveTo>
                    <a:pt x="1" y="1"/>
                  </a:moveTo>
                  <a:lnTo>
                    <a:pt x="121" y="481"/>
                  </a:lnTo>
                  <a:lnTo>
                    <a:pt x="181" y="481"/>
                  </a:lnTo>
                  <a:lnTo>
                    <a:pt x="241" y="4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p:cNvSpPr/>
            <p:nvPr/>
          </p:nvSpPr>
          <p:spPr>
            <a:xfrm>
              <a:off x="5165825" y="998950"/>
              <a:ext cx="3025" cy="7525"/>
            </a:xfrm>
            <a:custGeom>
              <a:avLst/>
              <a:gdLst/>
              <a:ahLst/>
              <a:cxnLst/>
              <a:rect l="l" t="t" r="r" b="b"/>
              <a:pathLst>
                <a:path w="121" h="301" extrusionOk="0">
                  <a:moveTo>
                    <a:pt x="60" y="0"/>
                  </a:moveTo>
                  <a:lnTo>
                    <a:pt x="0" y="180"/>
                  </a:lnTo>
                  <a:lnTo>
                    <a:pt x="60" y="300"/>
                  </a:lnTo>
                  <a:lnTo>
                    <a:pt x="120"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p:cNvSpPr/>
            <p:nvPr/>
          </p:nvSpPr>
          <p:spPr>
            <a:xfrm>
              <a:off x="4507025" y="740825"/>
              <a:ext cx="6050" cy="22550"/>
            </a:xfrm>
            <a:custGeom>
              <a:avLst/>
              <a:gdLst/>
              <a:ahLst/>
              <a:cxnLst/>
              <a:rect l="l" t="t" r="r" b="b"/>
              <a:pathLst>
                <a:path w="242" h="902" extrusionOk="0">
                  <a:moveTo>
                    <a:pt x="1" y="1"/>
                  </a:moveTo>
                  <a:lnTo>
                    <a:pt x="61" y="421"/>
                  </a:lnTo>
                  <a:lnTo>
                    <a:pt x="61" y="901"/>
                  </a:lnTo>
                  <a:lnTo>
                    <a:pt x="181" y="901"/>
                  </a:lnTo>
                  <a:lnTo>
                    <a:pt x="241" y="841"/>
                  </a:lnTo>
                  <a:lnTo>
                    <a:pt x="181" y="78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4310450" y="809850"/>
              <a:ext cx="1525" cy="25"/>
            </a:xfrm>
            <a:custGeom>
              <a:avLst/>
              <a:gdLst/>
              <a:ahLst/>
              <a:cxnLst/>
              <a:rect l="l" t="t" r="r" b="b"/>
              <a:pathLst>
                <a:path w="61" h="1" extrusionOk="0">
                  <a:moveTo>
                    <a:pt x="1" y="1"/>
                  </a:moveTo>
                  <a:lnTo>
                    <a:pt x="1" y="1"/>
                  </a:lnTo>
                  <a:lnTo>
                    <a:pt x="61" y="1"/>
                  </a:lnTo>
                  <a:lnTo>
                    <a:pt x="61" y="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p:nvPr/>
          </p:nvSpPr>
          <p:spPr>
            <a:xfrm>
              <a:off x="4199400" y="902900"/>
              <a:ext cx="1525" cy="3025"/>
            </a:xfrm>
            <a:custGeom>
              <a:avLst/>
              <a:gdLst/>
              <a:ahLst/>
              <a:cxnLst/>
              <a:rect l="l" t="t" r="r" b="b"/>
              <a:pathLst>
                <a:path w="61" h="121" extrusionOk="0">
                  <a:moveTo>
                    <a:pt x="61" y="0"/>
                  </a:moveTo>
                  <a:lnTo>
                    <a:pt x="1" y="60"/>
                  </a:lnTo>
                  <a:lnTo>
                    <a:pt x="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4200900" y="889400"/>
              <a:ext cx="1525" cy="1525"/>
            </a:xfrm>
            <a:custGeom>
              <a:avLst/>
              <a:gdLst/>
              <a:ahLst/>
              <a:cxnLst/>
              <a:rect l="l" t="t" r="r" b="b"/>
              <a:pathLst>
                <a:path w="61" h="61" extrusionOk="0">
                  <a:moveTo>
                    <a:pt x="1" y="0"/>
                  </a:moveTo>
                  <a:lnTo>
                    <a:pt x="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4203900" y="887900"/>
              <a:ext cx="25" cy="25"/>
            </a:xfrm>
            <a:custGeom>
              <a:avLst/>
              <a:gdLst/>
              <a:ahLst/>
              <a:cxnLst/>
              <a:rect l="l" t="t" r="r" b="b"/>
              <a:pathLst>
                <a:path w="1" h="1" extrusionOk="0">
                  <a:moveTo>
                    <a:pt x="1" y="0"/>
                  </a:moveTo>
                  <a:lnTo>
                    <a:pt x="1" y="0"/>
                  </a:lnTo>
                  <a:lnTo>
                    <a:pt x="1" y="0"/>
                  </a:lnTo>
                  <a:lnTo>
                    <a:pt x="1" y="0"/>
                  </a:lnTo>
                  <a:lnTo>
                    <a:pt x="1" y="0"/>
                  </a:lnTo>
                  <a:lnTo>
                    <a:pt x="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9"/>
            <p:cNvSpPr/>
            <p:nvPr/>
          </p:nvSpPr>
          <p:spPr>
            <a:xfrm>
              <a:off x="4254925" y="836875"/>
              <a:ext cx="3025" cy="1525"/>
            </a:xfrm>
            <a:custGeom>
              <a:avLst/>
              <a:gdLst/>
              <a:ahLst/>
              <a:cxnLst/>
              <a:rect l="l" t="t" r="r" b="b"/>
              <a:pathLst>
                <a:path w="121" h="61" extrusionOk="0">
                  <a:moveTo>
                    <a:pt x="61" y="0"/>
                  </a:moveTo>
                  <a:lnTo>
                    <a:pt x="1" y="6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9"/>
            <p:cNvSpPr/>
            <p:nvPr/>
          </p:nvSpPr>
          <p:spPr>
            <a:xfrm>
              <a:off x="4298450" y="719825"/>
              <a:ext cx="10525" cy="16525"/>
            </a:xfrm>
            <a:custGeom>
              <a:avLst/>
              <a:gdLst/>
              <a:ahLst/>
              <a:cxnLst/>
              <a:rect l="l" t="t" r="r" b="b"/>
              <a:pathLst>
                <a:path w="421" h="661" extrusionOk="0">
                  <a:moveTo>
                    <a:pt x="120" y="0"/>
                  </a:moveTo>
                  <a:lnTo>
                    <a:pt x="120" y="60"/>
                  </a:lnTo>
                  <a:lnTo>
                    <a:pt x="0" y="601"/>
                  </a:lnTo>
                  <a:lnTo>
                    <a:pt x="240" y="661"/>
                  </a:lnTo>
                  <a:lnTo>
                    <a:pt x="361" y="661"/>
                  </a:lnTo>
                  <a:lnTo>
                    <a:pt x="361" y="601"/>
                  </a:lnTo>
                  <a:lnTo>
                    <a:pt x="421" y="180"/>
                  </a:lnTo>
                  <a:lnTo>
                    <a:pt x="361" y="180"/>
                  </a:lnTo>
                  <a:lnTo>
                    <a:pt x="361" y="240"/>
                  </a:lnTo>
                  <a:lnTo>
                    <a:pt x="301" y="420"/>
                  </a:lnTo>
                  <a:lnTo>
                    <a:pt x="240" y="240"/>
                  </a:lnTo>
                  <a:lnTo>
                    <a:pt x="240" y="60"/>
                  </a:lnTo>
                  <a:lnTo>
                    <a:pt x="12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p:nvPr/>
          </p:nvSpPr>
          <p:spPr>
            <a:xfrm>
              <a:off x="4242925" y="844375"/>
              <a:ext cx="4525" cy="3025"/>
            </a:xfrm>
            <a:custGeom>
              <a:avLst/>
              <a:gdLst/>
              <a:ahLst/>
              <a:cxnLst/>
              <a:rect l="l" t="t" r="r" b="b"/>
              <a:pathLst>
                <a:path w="181" h="121" extrusionOk="0">
                  <a:moveTo>
                    <a:pt x="0" y="0"/>
                  </a:moveTo>
                  <a:lnTo>
                    <a:pt x="0" y="120"/>
                  </a:lnTo>
                  <a:lnTo>
                    <a:pt x="120" y="60"/>
                  </a:lnTo>
                  <a:lnTo>
                    <a:pt x="181" y="60"/>
                  </a:lnTo>
                  <a:lnTo>
                    <a:pt x="1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4224925" y="827875"/>
              <a:ext cx="12025" cy="36025"/>
            </a:xfrm>
            <a:custGeom>
              <a:avLst/>
              <a:gdLst/>
              <a:ahLst/>
              <a:cxnLst/>
              <a:rect l="l" t="t" r="r" b="b"/>
              <a:pathLst>
                <a:path w="481" h="1441" extrusionOk="0">
                  <a:moveTo>
                    <a:pt x="240" y="0"/>
                  </a:moveTo>
                  <a:lnTo>
                    <a:pt x="120" y="540"/>
                  </a:lnTo>
                  <a:lnTo>
                    <a:pt x="60" y="1141"/>
                  </a:lnTo>
                  <a:lnTo>
                    <a:pt x="0" y="1441"/>
                  </a:lnTo>
                  <a:lnTo>
                    <a:pt x="240" y="1321"/>
                  </a:lnTo>
                  <a:lnTo>
                    <a:pt x="480" y="1081"/>
                  </a:lnTo>
                  <a:lnTo>
                    <a:pt x="480" y="961"/>
                  </a:lnTo>
                  <a:lnTo>
                    <a:pt x="360" y="1021"/>
                  </a:lnTo>
                  <a:lnTo>
                    <a:pt x="300" y="1021"/>
                  </a:lnTo>
                  <a:lnTo>
                    <a:pt x="360" y="961"/>
                  </a:lnTo>
                  <a:lnTo>
                    <a:pt x="420" y="901"/>
                  </a:lnTo>
                  <a:lnTo>
                    <a:pt x="360" y="720"/>
                  </a:lnTo>
                  <a:lnTo>
                    <a:pt x="24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4200900" y="832375"/>
              <a:ext cx="19550" cy="54050"/>
            </a:xfrm>
            <a:custGeom>
              <a:avLst/>
              <a:gdLst/>
              <a:ahLst/>
              <a:cxnLst/>
              <a:rect l="l" t="t" r="r" b="b"/>
              <a:pathLst>
                <a:path w="782" h="2162" extrusionOk="0">
                  <a:moveTo>
                    <a:pt x="361" y="0"/>
                  </a:moveTo>
                  <a:lnTo>
                    <a:pt x="361" y="60"/>
                  </a:lnTo>
                  <a:lnTo>
                    <a:pt x="181" y="660"/>
                  </a:lnTo>
                  <a:lnTo>
                    <a:pt x="61" y="1321"/>
                  </a:lnTo>
                  <a:lnTo>
                    <a:pt x="61" y="1681"/>
                  </a:lnTo>
                  <a:lnTo>
                    <a:pt x="1" y="1921"/>
                  </a:lnTo>
                  <a:lnTo>
                    <a:pt x="61" y="2161"/>
                  </a:lnTo>
                  <a:lnTo>
                    <a:pt x="361" y="1861"/>
                  </a:lnTo>
                  <a:lnTo>
                    <a:pt x="241" y="1921"/>
                  </a:lnTo>
                  <a:lnTo>
                    <a:pt x="181" y="1921"/>
                  </a:lnTo>
                  <a:lnTo>
                    <a:pt x="241" y="1861"/>
                  </a:lnTo>
                  <a:lnTo>
                    <a:pt x="361" y="1801"/>
                  </a:lnTo>
                  <a:lnTo>
                    <a:pt x="661" y="1501"/>
                  </a:lnTo>
                  <a:lnTo>
                    <a:pt x="781" y="1441"/>
                  </a:lnTo>
                  <a:lnTo>
                    <a:pt x="721" y="1141"/>
                  </a:lnTo>
                  <a:lnTo>
                    <a:pt x="601" y="961"/>
                  </a:lnTo>
                  <a:lnTo>
                    <a:pt x="541" y="660"/>
                  </a:lnTo>
                  <a:lnTo>
                    <a:pt x="421" y="300"/>
                  </a:lnTo>
                  <a:lnTo>
                    <a:pt x="3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4489025" y="589275"/>
              <a:ext cx="4525" cy="10525"/>
            </a:xfrm>
            <a:custGeom>
              <a:avLst/>
              <a:gdLst/>
              <a:ahLst/>
              <a:cxnLst/>
              <a:rect l="l" t="t" r="r" b="b"/>
              <a:pathLst>
                <a:path w="181" h="421" extrusionOk="0">
                  <a:moveTo>
                    <a:pt x="121" y="0"/>
                  </a:moveTo>
                  <a:lnTo>
                    <a:pt x="61" y="180"/>
                  </a:lnTo>
                  <a:lnTo>
                    <a:pt x="1" y="420"/>
                  </a:lnTo>
                  <a:lnTo>
                    <a:pt x="121" y="300"/>
                  </a:lnTo>
                  <a:lnTo>
                    <a:pt x="1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5236350" y="1168500"/>
              <a:ext cx="1525" cy="25"/>
            </a:xfrm>
            <a:custGeom>
              <a:avLst/>
              <a:gdLst/>
              <a:ahLst/>
              <a:cxnLst/>
              <a:rect l="l" t="t" r="r" b="b"/>
              <a:pathLst>
                <a:path w="61" h="1" extrusionOk="0">
                  <a:moveTo>
                    <a:pt x="0" y="1"/>
                  </a:moveTo>
                  <a:lnTo>
                    <a:pt x="0" y="1"/>
                  </a:lnTo>
                  <a:lnTo>
                    <a:pt x="60" y="1"/>
                  </a:lnTo>
                  <a:lnTo>
                    <a:pt x="60" y="1"/>
                  </a:lnTo>
                  <a:lnTo>
                    <a:pt x="60" y="1"/>
                  </a:lnTo>
                  <a:lnTo>
                    <a:pt x="60" y="1"/>
                  </a:lnTo>
                  <a:lnTo>
                    <a:pt x="0" y="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5282875" y="1212025"/>
              <a:ext cx="3025" cy="6025"/>
            </a:xfrm>
            <a:custGeom>
              <a:avLst/>
              <a:gdLst/>
              <a:ahLst/>
              <a:cxnLst/>
              <a:rect l="l" t="t" r="r" b="b"/>
              <a:pathLst>
                <a:path w="121" h="241" extrusionOk="0">
                  <a:moveTo>
                    <a:pt x="0" y="1"/>
                  </a:moveTo>
                  <a:lnTo>
                    <a:pt x="60" y="121"/>
                  </a:lnTo>
                  <a:lnTo>
                    <a:pt x="120" y="241"/>
                  </a:lnTo>
                  <a:lnTo>
                    <a:pt x="120" y="241"/>
                  </a:lnTo>
                  <a:lnTo>
                    <a:pt x="60"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5426925" y="1219525"/>
              <a:ext cx="15025" cy="9050"/>
            </a:xfrm>
            <a:custGeom>
              <a:avLst/>
              <a:gdLst/>
              <a:ahLst/>
              <a:cxnLst/>
              <a:rect l="l" t="t" r="r" b="b"/>
              <a:pathLst>
                <a:path w="601" h="362" extrusionOk="0">
                  <a:moveTo>
                    <a:pt x="1" y="1"/>
                  </a:moveTo>
                  <a:lnTo>
                    <a:pt x="61" y="61"/>
                  </a:lnTo>
                  <a:lnTo>
                    <a:pt x="421" y="361"/>
                  </a:lnTo>
                  <a:lnTo>
                    <a:pt x="601" y="301"/>
                  </a:lnTo>
                  <a:lnTo>
                    <a:pt x="541" y="301"/>
                  </a:lnTo>
                  <a:lnTo>
                    <a:pt x="421" y="181"/>
                  </a:lnTo>
                  <a:lnTo>
                    <a:pt x="24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5245350" y="1129500"/>
              <a:ext cx="1525" cy="25"/>
            </a:xfrm>
            <a:custGeom>
              <a:avLst/>
              <a:gdLst/>
              <a:ahLst/>
              <a:cxnLst/>
              <a:rect l="l" t="t" r="r" b="b"/>
              <a:pathLst>
                <a:path w="61" h="1" extrusionOk="0">
                  <a:moveTo>
                    <a:pt x="1" y="0"/>
                  </a:moveTo>
                  <a:lnTo>
                    <a:pt x="1" y="0"/>
                  </a:lnTo>
                  <a:lnTo>
                    <a:pt x="1" y="0"/>
                  </a:lnTo>
                  <a:lnTo>
                    <a:pt x="1" y="0"/>
                  </a:lnTo>
                  <a:lnTo>
                    <a:pt x="61" y="0"/>
                  </a:lnTo>
                  <a:lnTo>
                    <a:pt x="6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5179325" y="1001950"/>
              <a:ext cx="25" cy="25"/>
            </a:xfrm>
            <a:custGeom>
              <a:avLst/>
              <a:gdLst/>
              <a:ahLst/>
              <a:cxnLst/>
              <a:rect l="l" t="t" r="r" b="b"/>
              <a:pathLst>
                <a:path w="1" h="1" extrusionOk="0">
                  <a:moveTo>
                    <a:pt x="0" y="0"/>
                  </a:moveTo>
                  <a:lnTo>
                    <a:pt x="0" y="0"/>
                  </a:lnTo>
                  <a:lnTo>
                    <a:pt x="0" y="0"/>
                  </a:lnTo>
                  <a:lnTo>
                    <a:pt x="0" y="0"/>
                  </a:lnTo>
                  <a:lnTo>
                    <a:pt x="0" y="0"/>
                  </a:lnTo>
                  <a:lnTo>
                    <a:pt x="0" y="0"/>
                  </a:lnTo>
                  <a:lnTo>
                    <a:pt x="0" y="0"/>
                  </a:lnTo>
                  <a:lnTo>
                    <a:pt x="0" y="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5234850" y="1257050"/>
              <a:ext cx="10525" cy="3025"/>
            </a:xfrm>
            <a:custGeom>
              <a:avLst/>
              <a:gdLst/>
              <a:ahLst/>
              <a:cxnLst/>
              <a:rect l="l" t="t" r="r" b="b"/>
              <a:pathLst>
                <a:path w="421" h="121" extrusionOk="0">
                  <a:moveTo>
                    <a:pt x="0" y="1"/>
                  </a:moveTo>
                  <a:lnTo>
                    <a:pt x="301" y="121"/>
                  </a:lnTo>
                  <a:lnTo>
                    <a:pt x="361" y="121"/>
                  </a:lnTo>
                  <a:lnTo>
                    <a:pt x="421" y="61"/>
                  </a:lnTo>
                  <a:lnTo>
                    <a:pt x="301"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5305375" y="1215025"/>
              <a:ext cx="30050" cy="36050"/>
            </a:xfrm>
            <a:custGeom>
              <a:avLst/>
              <a:gdLst/>
              <a:ahLst/>
              <a:cxnLst/>
              <a:rect l="l" t="t" r="r" b="b"/>
              <a:pathLst>
                <a:path w="1202" h="1442" extrusionOk="0">
                  <a:moveTo>
                    <a:pt x="1201" y="1"/>
                  </a:moveTo>
                  <a:lnTo>
                    <a:pt x="961" y="421"/>
                  </a:lnTo>
                  <a:lnTo>
                    <a:pt x="481" y="901"/>
                  </a:lnTo>
                  <a:lnTo>
                    <a:pt x="301" y="1141"/>
                  </a:lnTo>
                  <a:lnTo>
                    <a:pt x="601" y="541"/>
                  </a:lnTo>
                  <a:lnTo>
                    <a:pt x="121" y="1261"/>
                  </a:lnTo>
                  <a:lnTo>
                    <a:pt x="1" y="1441"/>
                  </a:lnTo>
                  <a:lnTo>
                    <a:pt x="1" y="1441"/>
                  </a:lnTo>
                  <a:lnTo>
                    <a:pt x="601" y="1321"/>
                  </a:lnTo>
                  <a:lnTo>
                    <a:pt x="841" y="901"/>
                  </a:lnTo>
                  <a:lnTo>
                    <a:pt x="120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5180825" y="1234550"/>
              <a:ext cx="28525" cy="34525"/>
            </a:xfrm>
            <a:custGeom>
              <a:avLst/>
              <a:gdLst/>
              <a:ahLst/>
              <a:cxnLst/>
              <a:rect l="l" t="t" r="r" b="b"/>
              <a:pathLst>
                <a:path w="1141" h="1381" extrusionOk="0">
                  <a:moveTo>
                    <a:pt x="181" y="0"/>
                  </a:moveTo>
                  <a:lnTo>
                    <a:pt x="61" y="300"/>
                  </a:lnTo>
                  <a:lnTo>
                    <a:pt x="1" y="480"/>
                  </a:lnTo>
                  <a:lnTo>
                    <a:pt x="61" y="480"/>
                  </a:lnTo>
                  <a:lnTo>
                    <a:pt x="601" y="1021"/>
                  </a:lnTo>
                  <a:lnTo>
                    <a:pt x="1081" y="1381"/>
                  </a:lnTo>
                  <a:lnTo>
                    <a:pt x="1141" y="1321"/>
                  </a:lnTo>
                  <a:lnTo>
                    <a:pt x="1021" y="1081"/>
                  </a:lnTo>
                  <a:lnTo>
                    <a:pt x="1021" y="1021"/>
                  </a:lnTo>
                  <a:lnTo>
                    <a:pt x="781" y="780"/>
                  </a:lnTo>
                  <a:lnTo>
                    <a:pt x="661" y="600"/>
                  </a:lnTo>
                  <a:lnTo>
                    <a:pt x="901" y="780"/>
                  </a:lnTo>
                  <a:lnTo>
                    <a:pt x="601" y="480"/>
                  </a:lnTo>
                  <a:lnTo>
                    <a:pt x="421" y="300"/>
                  </a:lnTo>
                  <a:lnTo>
                    <a:pt x="601" y="420"/>
                  </a:lnTo>
                  <a:lnTo>
                    <a:pt x="1141" y="720"/>
                  </a:lnTo>
                  <a:lnTo>
                    <a:pt x="1081" y="540"/>
                  </a:lnTo>
                  <a:lnTo>
                    <a:pt x="1021" y="480"/>
                  </a:lnTo>
                  <a:lnTo>
                    <a:pt x="901" y="420"/>
                  </a:lnTo>
                  <a:lnTo>
                    <a:pt x="841" y="360"/>
                  </a:lnTo>
                  <a:lnTo>
                    <a:pt x="361" y="180"/>
                  </a:lnTo>
                  <a:lnTo>
                    <a:pt x="301" y="120"/>
                  </a:lnTo>
                  <a:lnTo>
                    <a:pt x="241" y="120"/>
                  </a:lnTo>
                  <a:lnTo>
                    <a:pt x="241" y="60"/>
                  </a:lnTo>
                  <a:lnTo>
                    <a:pt x="1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5210850" y="1249550"/>
              <a:ext cx="22525" cy="13525"/>
            </a:xfrm>
            <a:custGeom>
              <a:avLst/>
              <a:gdLst/>
              <a:ahLst/>
              <a:cxnLst/>
              <a:rect l="l" t="t" r="r" b="b"/>
              <a:pathLst>
                <a:path w="901" h="541" extrusionOk="0">
                  <a:moveTo>
                    <a:pt x="0" y="0"/>
                  </a:moveTo>
                  <a:lnTo>
                    <a:pt x="180" y="240"/>
                  </a:lnTo>
                  <a:lnTo>
                    <a:pt x="756" y="481"/>
                  </a:lnTo>
                  <a:lnTo>
                    <a:pt x="756" y="481"/>
                  </a:lnTo>
                  <a:lnTo>
                    <a:pt x="420" y="240"/>
                  </a:lnTo>
                  <a:lnTo>
                    <a:pt x="120" y="60"/>
                  </a:lnTo>
                  <a:lnTo>
                    <a:pt x="0" y="0"/>
                  </a:lnTo>
                  <a:close/>
                  <a:moveTo>
                    <a:pt x="756" y="481"/>
                  </a:moveTo>
                  <a:lnTo>
                    <a:pt x="840" y="541"/>
                  </a:lnTo>
                  <a:lnTo>
                    <a:pt x="900" y="541"/>
                  </a:lnTo>
                  <a:lnTo>
                    <a:pt x="756" y="48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5296375" y="1248050"/>
              <a:ext cx="3025" cy="4525"/>
            </a:xfrm>
            <a:custGeom>
              <a:avLst/>
              <a:gdLst/>
              <a:ahLst/>
              <a:cxnLst/>
              <a:rect l="l" t="t" r="r" b="b"/>
              <a:pathLst>
                <a:path w="121" h="181" extrusionOk="0">
                  <a:moveTo>
                    <a:pt x="121" y="0"/>
                  </a:moveTo>
                  <a:lnTo>
                    <a:pt x="91" y="90"/>
                  </a:lnTo>
                  <a:lnTo>
                    <a:pt x="121" y="60"/>
                  </a:lnTo>
                  <a:lnTo>
                    <a:pt x="121" y="0"/>
                  </a:lnTo>
                  <a:close/>
                  <a:moveTo>
                    <a:pt x="91" y="90"/>
                  </a:moveTo>
                  <a:lnTo>
                    <a:pt x="0" y="180"/>
                  </a:lnTo>
                  <a:lnTo>
                    <a:pt x="61" y="180"/>
                  </a:lnTo>
                  <a:lnTo>
                    <a:pt x="91" y="9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5243850" y="1067975"/>
              <a:ext cx="7525" cy="4525"/>
            </a:xfrm>
            <a:custGeom>
              <a:avLst/>
              <a:gdLst/>
              <a:ahLst/>
              <a:cxnLst/>
              <a:rect l="l" t="t" r="r" b="b"/>
              <a:pathLst>
                <a:path w="301" h="181" extrusionOk="0">
                  <a:moveTo>
                    <a:pt x="1" y="0"/>
                  </a:moveTo>
                  <a:lnTo>
                    <a:pt x="1" y="120"/>
                  </a:lnTo>
                  <a:lnTo>
                    <a:pt x="301" y="180"/>
                  </a:lnTo>
                  <a:lnTo>
                    <a:pt x="2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5327900" y="1218025"/>
              <a:ext cx="21025" cy="30050"/>
            </a:xfrm>
            <a:custGeom>
              <a:avLst/>
              <a:gdLst/>
              <a:ahLst/>
              <a:cxnLst/>
              <a:rect l="l" t="t" r="r" b="b"/>
              <a:pathLst>
                <a:path w="841" h="1202" extrusionOk="0">
                  <a:moveTo>
                    <a:pt x="840" y="1"/>
                  </a:moveTo>
                  <a:lnTo>
                    <a:pt x="720" y="181"/>
                  </a:lnTo>
                  <a:lnTo>
                    <a:pt x="180" y="961"/>
                  </a:lnTo>
                  <a:lnTo>
                    <a:pt x="0" y="1201"/>
                  </a:lnTo>
                  <a:lnTo>
                    <a:pt x="420" y="1081"/>
                  </a:lnTo>
                  <a:lnTo>
                    <a:pt x="720" y="301"/>
                  </a:lnTo>
                  <a:lnTo>
                    <a:pt x="84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5251350" y="1123500"/>
              <a:ext cx="1525" cy="1525"/>
            </a:xfrm>
            <a:custGeom>
              <a:avLst/>
              <a:gdLst/>
              <a:ahLst/>
              <a:cxnLst/>
              <a:rect l="l" t="t" r="r" b="b"/>
              <a:pathLst>
                <a:path w="61" h="61" extrusionOk="0">
                  <a:moveTo>
                    <a:pt x="1" y="0"/>
                  </a:moveTo>
                  <a:lnTo>
                    <a:pt x="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5153825" y="1234550"/>
              <a:ext cx="31525" cy="43525"/>
            </a:xfrm>
            <a:custGeom>
              <a:avLst/>
              <a:gdLst/>
              <a:ahLst/>
              <a:cxnLst/>
              <a:rect l="l" t="t" r="r" b="b"/>
              <a:pathLst>
                <a:path w="1261" h="1741" extrusionOk="0">
                  <a:moveTo>
                    <a:pt x="900" y="0"/>
                  </a:moveTo>
                  <a:lnTo>
                    <a:pt x="840" y="60"/>
                  </a:lnTo>
                  <a:lnTo>
                    <a:pt x="720" y="420"/>
                  </a:lnTo>
                  <a:lnTo>
                    <a:pt x="600" y="540"/>
                  </a:lnTo>
                  <a:lnTo>
                    <a:pt x="360" y="1081"/>
                  </a:lnTo>
                  <a:lnTo>
                    <a:pt x="120" y="1501"/>
                  </a:lnTo>
                  <a:lnTo>
                    <a:pt x="60" y="1621"/>
                  </a:lnTo>
                  <a:lnTo>
                    <a:pt x="0" y="1741"/>
                  </a:lnTo>
                  <a:lnTo>
                    <a:pt x="720" y="1621"/>
                  </a:lnTo>
                  <a:lnTo>
                    <a:pt x="720" y="1561"/>
                  </a:lnTo>
                  <a:lnTo>
                    <a:pt x="780" y="1621"/>
                  </a:lnTo>
                  <a:lnTo>
                    <a:pt x="1261" y="1501"/>
                  </a:lnTo>
                  <a:lnTo>
                    <a:pt x="900" y="961"/>
                  </a:lnTo>
                  <a:lnTo>
                    <a:pt x="900" y="901"/>
                  </a:lnTo>
                  <a:lnTo>
                    <a:pt x="780" y="1021"/>
                  </a:lnTo>
                  <a:lnTo>
                    <a:pt x="840" y="720"/>
                  </a:lnTo>
                  <a:lnTo>
                    <a:pt x="840" y="600"/>
                  </a:lnTo>
                  <a:lnTo>
                    <a:pt x="900" y="300"/>
                  </a:lnTo>
                  <a:lnTo>
                    <a:pt x="90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5447950" y="1263050"/>
              <a:ext cx="13525" cy="10525"/>
            </a:xfrm>
            <a:custGeom>
              <a:avLst/>
              <a:gdLst/>
              <a:ahLst/>
              <a:cxnLst/>
              <a:rect l="l" t="t" r="r" b="b"/>
              <a:pathLst>
                <a:path w="541" h="421" extrusionOk="0">
                  <a:moveTo>
                    <a:pt x="0" y="1"/>
                  </a:moveTo>
                  <a:lnTo>
                    <a:pt x="240" y="421"/>
                  </a:lnTo>
                  <a:lnTo>
                    <a:pt x="540" y="421"/>
                  </a:lnTo>
                  <a:lnTo>
                    <a:pt x="60"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5450950" y="1273550"/>
              <a:ext cx="25" cy="1525"/>
            </a:xfrm>
            <a:custGeom>
              <a:avLst/>
              <a:gdLst/>
              <a:ahLst/>
              <a:cxnLst/>
              <a:rect l="l" t="t" r="r" b="b"/>
              <a:pathLst>
                <a:path w="1" h="61" extrusionOk="0">
                  <a:moveTo>
                    <a:pt x="0" y="61"/>
                  </a:moveTo>
                  <a:lnTo>
                    <a:pt x="0" y="61"/>
                  </a:lnTo>
                  <a:lnTo>
                    <a:pt x="0" y="1"/>
                  </a:lnTo>
                  <a:lnTo>
                    <a:pt x="0" y="1"/>
                  </a:lnTo>
                  <a:lnTo>
                    <a:pt x="0" y="61"/>
                  </a:lnTo>
                  <a:lnTo>
                    <a:pt x="0" y="6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a:off x="5285875" y="1192525"/>
              <a:ext cx="28525" cy="61550"/>
            </a:xfrm>
            <a:custGeom>
              <a:avLst/>
              <a:gdLst/>
              <a:ahLst/>
              <a:cxnLst/>
              <a:rect l="l" t="t" r="r" b="b"/>
              <a:pathLst>
                <a:path w="1141" h="2462" extrusionOk="0">
                  <a:moveTo>
                    <a:pt x="1141" y="0"/>
                  </a:moveTo>
                  <a:lnTo>
                    <a:pt x="961" y="241"/>
                  </a:lnTo>
                  <a:lnTo>
                    <a:pt x="541" y="661"/>
                  </a:lnTo>
                  <a:lnTo>
                    <a:pt x="420" y="781"/>
                  </a:lnTo>
                  <a:lnTo>
                    <a:pt x="120" y="1261"/>
                  </a:lnTo>
                  <a:lnTo>
                    <a:pt x="180" y="1441"/>
                  </a:lnTo>
                  <a:lnTo>
                    <a:pt x="60" y="1321"/>
                  </a:lnTo>
                  <a:lnTo>
                    <a:pt x="0" y="1381"/>
                  </a:lnTo>
                  <a:lnTo>
                    <a:pt x="120" y="1681"/>
                  </a:lnTo>
                  <a:lnTo>
                    <a:pt x="120" y="1801"/>
                  </a:lnTo>
                  <a:lnTo>
                    <a:pt x="60" y="1741"/>
                  </a:lnTo>
                  <a:lnTo>
                    <a:pt x="0" y="1681"/>
                  </a:lnTo>
                  <a:lnTo>
                    <a:pt x="0" y="2041"/>
                  </a:lnTo>
                  <a:lnTo>
                    <a:pt x="120" y="2461"/>
                  </a:lnTo>
                  <a:lnTo>
                    <a:pt x="360" y="2401"/>
                  </a:lnTo>
                  <a:lnTo>
                    <a:pt x="481" y="2221"/>
                  </a:lnTo>
                  <a:lnTo>
                    <a:pt x="601" y="1981"/>
                  </a:lnTo>
                  <a:lnTo>
                    <a:pt x="420" y="2041"/>
                  </a:lnTo>
                  <a:lnTo>
                    <a:pt x="300" y="2101"/>
                  </a:lnTo>
                  <a:lnTo>
                    <a:pt x="300" y="2101"/>
                  </a:lnTo>
                  <a:lnTo>
                    <a:pt x="360" y="2041"/>
                  </a:lnTo>
                  <a:lnTo>
                    <a:pt x="541" y="1861"/>
                  </a:lnTo>
                  <a:lnTo>
                    <a:pt x="721" y="1741"/>
                  </a:lnTo>
                  <a:lnTo>
                    <a:pt x="781" y="1501"/>
                  </a:lnTo>
                  <a:lnTo>
                    <a:pt x="901" y="1201"/>
                  </a:lnTo>
                  <a:lnTo>
                    <a:pt x="1021" y="601"/>
                  </a:lnTo>
                  <a:lnTo>
                    <a:pt x="1141" y="60"/>
                  </a:lnTo>
                  <a:lnTo>
                    <a:pt x="11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5278375" y="1183525"/>
              <a:ext cx="6025" cy="9025"/>
            </a:xfrm>
            <a:custGeom>
              <a:avLst/>
              <a:gdLst/>
              <a:ahLst/>
              <a:cxnLst/>
              <a:rect l="l" t="t" r="r" b="b"/>
              <a:pathLst>
                <a:path w="241" h="361" extrusionOk="0">
                  <a:moveTo>
                    <a:pt x="180" y="0"/>
                  </a:moveTo>
                  <a:lnTo>
                    <a:pt x="60" y="120"/>
                  </a:lnTo>
                  <a:lnTo>
                    <a:pt x="0" y="120"/>
                  </a:lnTo>
                  <a:lnTo>
                    <a:pt x="120" y="360"/>
                  </a:lnTo>
                  <a:lnTo>
                    <a:pt x="180" y="240"/>
                  </a:lnTo>
                  <a:lnTo>
                    <a:pt x="240" y="120"/>
                  </a:lnTo>
                  <a:lnTo>
                    <a:pt x="18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p:nvPr/>
          </p:nvSpPr>
          <p:spPr>
            <a:xfrm>
              <a:off x="5440425" y="1275050"/>
              <a:ext cx="1525" cy="1525"/>
            </a:xfrm>
            <a:custGeom>
              <a:avLst/>
              <a:gdLst/>
              <a:ahLst/>
              <a:cxnLst/>
              <a:rect l="l" t="t" r="r" b="b"/>
              <a:pathLst>
                <a:path w="61" h="61" extrusionOk="0">
                  <a:moveTo>
                    <a:pt x="1" y="1"/>
                  </a:moveTo>
                  <a:lnTo>
                    <a:pt x="1" y="61"/>
                  </a:lnTo>
                  <a:lnTo>
                    <a:pt x="61" y="6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a:off x="5267875" y="1165500"/>
              <a:ext cx="3025" cy="4550"/>
            </a:xfrm>
            <a:custGeom>
              <a:avLst/>
              <a:gdLst/>
              <a:ahLst/>
              <a:cxnLst/>
              <a:rect l="l" t="t" r="r" b="b"/>
              <a:pathLst>
                <a:path w="121" h="182" extrusionOk="0">
                  <a:moveTo>
                    <a:pt x="0" y="1"/>
                  </a:moveTo>
                  <a:lnTo>
                    <a:pt x="60" y="61"/>
                  </a:lnTo>
                  <a:lnTo>
                    <a:pt x="60" y="121"/>
                  </a:lnTo>
                  <a:lnTo>
                    <a:pt x="60" y="181"/>
                  </a:lnTo>
                  <a:lnTo>
                    <a:pt x="120" y="181"/>
                  </a:lnTo>
                  <a:lnTo>
                    <a:pt x="120" y="12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5273875" y="1174525"/>
              <a:ext cx="4525" cy="6025"/>
            </a:xfrm>
            <a:custGeom>
              <a:avLst/>
              <a:gdLst/>
              <a:ahLst/>
              <a:cxnLst/>
              <a:rect l="l" t="t" r="r" b="b"/>
              <a:pathLst>
                <a:path w="181" h="241" extrusionOk="0">
                  <a:moveTo>
                    <a:pt x="60" y="0"/>
                  </a:moveTo>
                  <a:lnTo>
                    <a:pt x="0" y="60"/>
                  </a:lnTo>
                  <a:lnTo>
                    <a:pt x="60" y="240"/>
                  </a:lnTo>
                  <a:lnTo>
                    <a:pt x="180"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5239350" y="1177525"/>
              <a:ext cx="1525" cy="1525"/>
            </a:xfrm>
            <a:custGeom>
              <a:avLst/>
              <a:gdLst/>
              <a:ahLst/>
              <a:cxnLst/>
              <a:rect l="l" t="t" r="r" b="b"/>
              <a:pathLst>
                <a:path w="61" h="61" extrusionOk="0">
                  <a:moveTo>
                    <a:pt x="61" y="0"/>
                  </a:moveTo>
                  <a:lnTo>
                    <a:pt x="1" y="60"/>
                  </a:lnTo>
                  <a:lnTo>
                    <a:pt x="6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5281375" y="1180525"/>
              <a:ext cx="16525" cy="39025"/>
            </a:xfrm>
            <a:custGeom>
              <a:avLst/>
              <a:gdLst/>
              <a:ahLst/>
              <a:cxnLst/>
              <a:rect l="l" t="t" r="r" b="b"/>
              <a:pathLst>
                <a:path w="661" h="1561" extrusionOk="0">
                  <a:moveTo>
                    <a:pt x="661" y="0"/>
                  </a:moveTo>
                  <a:lnTo>
                    <a:pt x="300" y="540"/>
                  </a:lnTo>
                  <a:lnTo>
                    <a:pt x="120" y="781"/>
                  </a:lnTo>
                  <a:lnTo>
                    <a:pt x="120" y="841"/>
                  </a:lnTo>
                  <a:lnTo>
                    <a:pt x="60" y="841"/>
                  </a:lnTo>
                  <a:lnTo>
                    <a:pt x="0" y="901"/>
                  </a:lnTo>
                  <a:lnTo>
                    <a:pt x="120" y="1021"/>
                  </a:lnTo>
                  <a:lnTo>
                    <a:pt x="180" y="1381"/>
                  </a:lnTo>
                  <a:lnTo>
                    <a:pt x="240" y="1561"/>
                  </a:lnTo>
                  <a:lnTo>
                    <a:pt x="420" y="1021"/>
                  </a:lnTo>
                  <a:lnTo>
                    <a:pt x="540" y="480"/>
                  </a:lnTo>
                  <a:lnTo>
                    <a:pt x="6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5276875" y="1191025"/>
              <a:ext cx="3025" cy="6025"/>
            </a:xfrm>
            <a:custGeom>
              <a:avLst/>
              <a:gdLst/>
              <a:ahLst/>
              <a:cxnLst/>
              <a:rect l="l" t="t" r="r" b="b"/>
              <a:pathLst>
                <a:path w="121" h="241" extrusionOk="0">
                  <a:moveTo>
                    <a:pt x="0" y="0"/>
                  </a:moveTo>
                  <a:lnTo>
                    <a:pt x="60" y="240"/>
                  </a:lnTo>
                  <a:lnTo>
                    <a:pt x="120" y="240"/>
                  </a:lnTo>
                  <a:lnTo>
                    <a:pt x="120" y="18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5242350" y="1245050"/>
              <a:ext cx="6025" cy="3025"/>
            </a:xfrm>
            <a:custGeom>
              <a:avLst/>
              <a:gdLst/>
              <a:ahLst/>
              <a:cxnLst/>
              <a:rect l="l" t="t" r="r" b="b"/>
              <a:pathLst>
                <a:path w="241" h="121" extrusionOk="0">
                  <a:moveTo>
                    <a:pt x="241" y="0"/>
                  </a:moveTo>
                  <a:lnTo>
                    <a:pt x="1" y="120"/>
                  </a:lnTo>
                  <a:lnTo>
                    <a:pt x="241" y="120"/>
                  </a:lnTo>
                  <a:lnTo>
                    <a:pt x="2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5174825" y="1147500"/>
              <a:ext cx="1525" cy="25"/>
            </a:xfrm>
            <a:custGeom>
              <a:avLst/>
              <a:gdLst/>
              <a:ahLst/>
              <a:cxnLst/>
              <a:rect l="l" t="t" r="r" b="b"/>
              <a:pathLst>
                <a:path w="61" h="1" extrusionOk="0">
                  <a:moveTo>
                    <a:pt x="0" y="1"/>
                  </a:moveTo>
                  <a:lnTo>
                    <a:pt x="0" y="1"/>
                  </a:lnTo>
                  <a:lnTo>
                    <a:pt x="60" y="1"/>
                  </a:lnTo>
                  <a:lnTo>
                    <a:pt x="60" y="1"/>
                  </a:lnTo>
                  <a:lnTo>
                    <a:pt x="0" y="1"/>
                  </a:lnTo>
                  <a:lnTo>
                    <a:pt x="0" y="1"/>
                  </a:lnTo>
                  <a:lnTo>
                    <a:pt x="0" y="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5278375" y="1290075"/>
              <a:ext cx="4525" cy="15025"/>
            </a:xfrm>
            <a:custGeom>
              <a:avLst/>
              <a:gdLst/>
              <a:ahLst/>
              <a:cxnLst/>
              <a:rect l="l" t="t" r="r" b="b"/>
              <a:pathLst>
                <a:path w="181" h="601" extrusionOk="0">
                  <a:moveTo>
                    <a:pt x="60" y="0"/>
                  </a:moveTo>
                  <a:lnTo>
                    <a:pt x="0" y="600"/>
                  </a:lnTo>
                  <a:lnTo>
                    <a:pt x="180" y="60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5080275" y="1119000"/>
              <a:ext cx="24050" cy="43525"/>
            </a:xfrm>
            <a:custGeom>
              <a:avLst/>
              <a:gdLst/>
              <a:ahLst/>
              <a:cxnLst/>
              <a:rect l="l" t="t" r="r" b="b"/>
              <a:pathLst>
                <a:path w="962" h="1741" extrusionOk="0">
                  <a:moveTo>
                    <a:pt x="481" y="480"/>
                  </a:moveTo>
                  <a:lnTo>
                    <a:pt x="541" y="660"/>
                  </a:lnTo>
                  <a:lnTo>
                    <a:pt x="571" y="720"/>
                  </a:lnTo>
                  <a:lnTo>
                    <a:pt x="481" y="480"/>
                  </a:lnTo>
                  <a:close/>
                  <a:moveTo>
                    <a:pt x="1" y="0"/>
                  </a:moveTo>
                  <a:lnTo>
                    <a:pt x="301" y="901"/>
                  </a:lnTo>
                  <a:lnTo>
                    <a:pt x="601" y="1681"/>
                  </a:lnTo>
                  <a:lnTo>
                    <a:pt x="601" y="1741"/>
                  </a:lnTo>
                  <a:lnTo>
                    <a:pt x="961" y="1381"/>
                  </a:lnTo>
                  <a:lnTo>
                    <a:pt x="901" y="1261"/>
                  </a:lnTo>
                  <a:lnTo>
                    <a:pt x="721" y="1021"/>
                  </a:lnTo>
                  <a:lnTo>
                    <a:pt x="571" y="720"/>
                  </a:lnTo>
                  <a:lnTo>
                    <a:pt x="661" y="961"/>
                  </a:lnTo>
                  <a:lnTo>
                    <a:pt x="721" y="1141"/>
                  </a:lnTo>
                  <a:lnTo>
                    <a:pt x="601" y="1021"/>
                  </a:lnTo>
                  <a:lnTo>
                    <a:pt x="421" y="780"/>
                  </a:lnTo>
                  <a:lnTo>
                    <a:pt x="241" y="4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5194325" y="1291575"/>
              <a:ext cx="3025" cy="3025"/>
            </a:xfrm>
            <a:custGeom>
              <a:avLst/>
              <a:gdLst/>
              <a:ahLst/>
              <a:cxnLst/>
              <a:rect l="l" t="t" r="r" b="b"/>
              <a:pathLst>
                <a:path w="121" h="121" extrusionOk="0">
                  <a:moveTo>
                    <a:pt x="1" y="0"/>
                  </a:moveTo>
                  <a:lnTo>
                    <a:pt x="12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p:cNvSpPr/>
            <p:nvPr/>
          </p:nvSpPr>
          <p:spPr>
            <a:xfrm>
              <a:off x="5176325" y="1293075"/>
              <a:ext cx="28525" cy="16525"/>
            </a:xfrm>
            <a:custGeom>
              <a:avLst/>
              <a:gdLst/>
              <a:ahLst/>
              <a:cxnLst/>
              <a:rect l="l" t="t" r="r" b="b"/>
              <a:pathLst>
                <a:path w="1141" h="661" extrusionOk="0">
                  <a:moveTo>
                    <a:pt x="361" y="0"/>
                  </a:moveTo>
                  <a:lnTo>
                    <a:pt x="0" y="60"/>
                  </a:lnTo>
                  <a:lnTo>
                    <a:pt x="241" y="240"/>
                  </a:lnTo>
                  <a:lnTo>
                    <a:pt x="481" y="420"/>
                  </a:lnTo>
                  <a:lnTo>
                    <a:pt x="1141" y="660"/>
                  </a:lnTo>
                  <a:lnTo>
                    <a:pt x="961" y="540"/>
                  </a:lnTo>
                  <a:lnTo>
                    <a:pt x="3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p:cNvSpPr/>
            <p:nvPr/>
          </p:nvSpPr>
          <p:spPr>
            <a:xfrm>
              <a:off x="4883700" y="1788275"/>
              <a:ext cx="609275" cy="148600"/>
            </a:xfrm>
            <a:custGeom>
              <a:avLst/>
              <a:gdLst/>
              <a:ahLst/>
              <a:cxnLst/>
              <a:rect l="l" t="t" r="r" b="b"/>
              <a:pathLst>
                <a:path w="24371" h="5944" extrusionOk="0">
                  <a:moveTo>
                    <a:pt x="24371" y="1"/>
                  </a:moveTo>
                  <a:lnTo>
                    <a:pt x="60" y="4322"/>
                  </a:lnTo>
                  <a:lnTo>
                    <a:pt x="0" y="5943"/>
                  </a:lnTo>
                  <a:lnTo>
                    <a:pt x="0" y="5943"/>
                  </a:lnTo>
                  <a:lnTo>
                    <a:pt x="24371" y="1621"/>
                  </a:lnTo>
                  <a:lnTo>
                    <a:pt x="2437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4879200" y="1099475"/>
              <a:ext cx="216125" cy="222125"/>
            </a:xfrm>
            <a:custGeom>
              <a:avLst/>
              <a:gdLst/>
              <a:ahLst/>
              <a:cxnLst/>
              <a:rect l="l" t="t" r="r" b="b"/>
              <a:pathLst>
                <a:path w="8645" h="8885" extrusionOk="0">
                  <a:moveTo>
                    <a:pt x="5643" y="4383"/>
                  </a:moveTo>
                  <a:lnTo>
                    <a:pt x="5523" y="4443"/>
                  </a:lnTo>
                  <a:lnTo>
                    <a:pt x="5403" y="4443"/>
                  </a:lnTo>
                  <a:lnTo>
                    <a:pt x="5523" y="4383"/>
                  </a:lnTo>
                  <a:close/>
                  <a:moveTo>
                    <a:pt x="6363" y="1"/>
                  </a:moveTo>
                  <a:lnTo>
                    <a:pt x="6183" y="61"/>
                  </a:lnTo>
                  <a:lnTo>
                    <a:pt x="6183" y="241"/>
                  </a:lnTo>
                  <a:lnTo>
                    <a:pt x="6063" y="661"/>
                  </a:lnTo>
                  <a:lnTo>
                    <a:pt x="6063" y="1021"/>
                  </a:lnTo>
                  <a:lnTo>
                    <a:pt x="6063" y="1381"/>
                  </a:lnTo>
                  <a:lnTo>
                    <a:pt x="6063" y="1742"/>
                  </a:lnTo>
                  <a:lnTo>
                    <a:pt x="6183" y="2042"/>
                  </a:lnTo>
                  <a:lnTo>
                    <a:pt x="6243" y="2282"/>
                  </a:lnTo>
                  <a:lnTo>
                    <a:pt x="6243" y="2342"/>
                  </a:lnTo>
                  <a:lnTo>
                    <a:pt x="6183" y="2282"/>
                  </a:lnTo>
                  <a:lnTo>
                    <a:pt x="6063" y="2102"/>
                  </a:lnTo>
                  <a:lnTo>
                    <a:pt x="5943" y="1802"/>
                  </a:lnTo>
                  <a:lnTo>
                    <a:pt x="5763" y="1441"/>
                  </a:lnTo>
                  <a:lnTo>
                    <a:pt x="5703" y="1021"/>
                  </a:lnTo>
                  <a:lnTo>
                    <a:pt x="5643" y="661"/>
                  </a:lnTo>
                  <a:lnTo>
                    <a:pt x="5643" y="361"/>
                  </a:lnTo>
                  <a:lnTo>
                    <a:pt x="5583" y="541"/>
                  </a:lnTo>
                  <a:lnTo>
                    <a:pt x="5583" y="661"/>
                  </a:lnTo>
                  <a:lnTo>
                    <a:pt x="5523" y="961"/>
                  </a:lnTo>
                  <a:lnTo>
                    <a:pt x="5523" y="1321"/>
                  </a:lnTo>
                  <a:lnTo>
                    <a:pt x="5523" y="1742"/>
                  </a:lnTo>
                  <a:lnTo>
                    <a:pt x="5583" y="2102"/>
                  </a:lnTo>
                  <a:lnTo>
                    <a:pt x="5643" y="2402"/>
                  </a:lnTo>
                  <a:lnTo>
                    <a:pt x="5763" y="2642"/>
                  </a:lnTo>
                  <a:lnTo>
                    <a:pt x="5763" y="2702"/>
                  </a:lnTo>
                  <a:lnTo>
                    <a:pt x="5703" y="2642"/>
                  </a:lnTo>
                  <a:lnTo>
                    <a:pt x="5583" y="2462"/>
                  </a:lnTo>
                  <a:lnTo>
                    <a:pt x="5403" y="2162"/>
                  </a:lnTo>
                  <a:lnTo>
                    <a:pt x="5223" y="1802"/>
                  </a:lnTo>
                  <a:lnTo>
                    <a:pt x="5103" y="1381"/>
                  </a:lnTo>
                  <a:lnTo>
                    <a:pt x="5043" y="961"/>
                  </a:lnTo>
                  <a:lnTo>
                    <a:pt x="5043" y="661"/>
                  </a:lnTo>
                  <a:lnTo>
                    <a:pt x="5043" y="481"/>
                  </a:lnTo>
                  <a:lnTo>
                    <a:pt x="4922" y="481"/>
                  </a:lnTo>
                  <a:lnTo>
                    <a:pt x="4982" y="1021"/>
                  </a:lnTo>
                  <a:lnTo>
                    <a:pt x="5043" y="1261"/>
                  </a:lnTo>
                  <a:lnTo>
                    <a:pt x="5043" y="1441"/>
                  </a:lnTo>
                  <a:lnTo>
                    <a:pt x="5103" y="1621"/>
                  </a:lnTo>
                  <a:lnTo>
                    <a:pt x="5223" y="2102"/>
                  </a:lnTo>
                  <a:lnTo>
                    <a:pt x="5403" y="2582"/>
                  </a:lnTo>
                  <a:lnTo>
                    <a:pt x="5643" y="3002"/>
                  </a:lnTo>
                  <a:lnTo>
                    <a:pt x="5943" y="3362"/>
                  </a:lnTo>
                  <a:lnTo>
                    <a:pt x="6123" y="3602"/>
                  </a:lnTo>
                  <a:lnTo>
                    <a:pt x="5883" y="3422"/>
                  </a:lnTo>
                  <a:lnTo>
                    <a:pt x="5403" y="2942"/>
                  </a:lnTo>
                  <a:lnTo>
                    <a:pt x="5403" y="3002"/>
                  </a:lnTo>
                  <a:lnTo>
                    <a:pt x="5343" y="2942"/>
                  </a:lnTo>
                  <a:lnTo>
                    <a:pt x="5163" y="2822"/>
                  </a:lnTo>
                  <a:lnTo>
                    <a:pt x="5103" y="2762"/>
                  </a:lnTo>
                  <a:lnTo>
                    <a:pt x="4802" y="2822"/>
                  </a:lnTo>
                  <a:lnTo>
                    <a:pt x="5463" y="3302"/>
                  </a:lnTo>
                  <a:lnTo>
                    <a:pt x="5703" y="3422"/>
                  </a:lnTo>
                  <a:lnTo>
                    <a:pt x="5463" y="3362"/>
                  </a:lnTo>
                  <a:lnTo>
                    <a:pt x="4862" y="3122"/>
                  </a:lnTo>
                  <a:lnTo>
                    <a:pt x="5223" y="3362"/>
                  </a:lnTo>
                  <a:lnTo>
                    <a:pt x="4922" y="3242"/>
                  </a:lnTo>
                  <a:lnTo>
                    <a:pt x="4562" y="3122"/>
                  </a:lnTo>
                  <a:lnTo>
                    <a:pt x="4142" y="3122"/>
                  </a:lnTo>
                  <a:lnTo>
                    <a:pt x="3962" y="3062"/>
                  </a:lnTo>
                  <a:lnTo>
                    <a:pt x="4742" y="3542"/>
                  </a:lnTo>
                  <a:lnTo>
                    <a:pt x="5643" y="4023"/>
                  </a:lnTo>
                  <a:lnTo>
                    <a:pt x="6063" y="4203"/>
                  </a:lnTo>
                  <a:lnTo>
                    <a:pt x="5583" y="4083"/>
                  </a:lnTo>
                  <a:lnTo>
                    <a:pt x="5163" y="3963"/>
                  </a:lnTo>
                  <a:lnTo>
                    <a:pt x="4382" y="3963"/>
                  </a:lnTo>
                  <a:lnTo>
                    <a:pt x="3902" y="3842"/>
                  </a:lnTo>
                  <a:lnTo>
                    <a:pt x="4202" y="4023"/>
                  </a:lnTo>
                  <a:lnTo>
                    <a:pt x="4742" y="4203"/>
                  </a:lnTo>
                  <a:lnTo>
                    <a:pt x="5223" y="4383"/>
                  </a:lnTo>
                  <a:lnTo>
                    <a:pt x="5403" y="4443"/>
                  </a:lnTo>
                  <a:lnTo>
                    <a:pt x="5163" y="4443"/>
                  </a:lnTo>
                  <a:lnTo>
                    <a:pt x="4682" y="4383"/>
                  </a:lnTo>
                  <a:lnTo>
                    <a:pt x="4142" y="4263"/>
                  </a:lnTo>
                  <a:lnTo>
                    <a:pt x="3242" y="4023"/>
                  </a:lnTo>
                  <a:lnTo>
                    <a:pt x="3902" y="4323"/>
                  </a:lnTo>
                  <a:lnTo>
                    <a:pt x="3062" y="4143"/>
                  </a:lnTo>
                  <a:lnTo>
                    <a:pt x="3482" y="4443"/>
                  </a:lnTo>
                  <a:lnTo>
                    <a:pt x="3902" y="4743"/>
                  </a:lnTo>
                  <a:lnTo>
                    <a:pt x="4262" y="4923"/>
                  </a:lnTo>
                  <a:lnTo>
                    <a:pt x="4562" y="4983"/>
                  </a:lnTo>
                  <a:lnTo>
                    <a:pt x="4262" y="4983"/>
                  </a:lnTo>
                  <a:lnTo>
                    <a:pt x="3842" y="4863"/>
                  </a:lnTo>
                  <a:lnTo>
                    <a:pt x="3362" y="4683"/>
                  </a:lnTo>
                  <a:lnTo>
                    <a:pt x="2461" y="4263"/>
                  </a:lnTo>
                  <a:lnTo>
                    <a:pt x="2161" y="4083"/>
                  </a:lnTo>
                  <a:lnTo>
                    <a:pt x="2461" y="4443"/>
                  </a:lnTo>
                  <a:lnTo>
                    <a:pt x="2822" y="4743"/>
                  </a:lnTo>
                  <a:lnTo>
                    <a:pt x="3182" y="5043"/>
                  </a:lnTo>
                  <a:lnTo>
                    <a:pt x="3542" y="5223"/>
                  </a:lnTo>
                  <a:lnTo>
                    <a:pt x="3782" y="5343"/>
                  </a:lnTo>
                  <a:lnTo>
                    <a:pt x="3542" y="5343"/>
                  </a:lnTo>
                  <a:lnTo>
                    <a:pt x="3122" y="5223"/>
                  </a:lnTo>
                  <a:lnTo>
                    <a:pt x="2641" y="4983"/>
                  </a:lnTo>
                  <a:lnTo>
                    <a:pt x="2221" y="4743"/>
                  </a:lnTo>
                  <a:lnTo>
                    <a:pt x="1861" y="4443"/>
                  </a:lnTo>
                  <a:lnTo>
                    <a:pt x="1381" y="4083"/>
                  </a:lnTo>
                  <a:lnTo>
                    <a:pt x="1201" y="3902"/>
                  </a:lnTo>
                  <a:lnTo>
                    <a:pt x="1321" y="4083"/>
                  </a:lnTo>
                  <a:lnTo>
                    <a:pt x="1561" y="4563"/>
                  </a:lnTo>
                  <a:lnTo>
                    <a:pt x="1801" y="4923"/>
                  </a:lnTo>
                  <a:lnTo>
                    <a:pt x="2041" y="5283"/>
                  </a:lnTo>
                  <a:lnTo>
                    <a:pt x="2401" y="5643"/>
                  </a:lnTo>
                  <a:lnTo>
                    <a:pt x="2641" y="5883"/>
                  </a:lnTo>
                  <a:lnTo>
                    <a:pt x="2882" y="6063"/>
                  </a:lnTo>
                  <a:lnTo>
                    <a:pt x="2641" y="5943"/>
                  </a:lnTo>
                  <a:lnTo>
                    <a:pt x="2281" y="5763"/>
                  </a:lnTo>
                  <a:lnTo>
                    <a:pt x="1861" y="5463"/>
                  </a:lnTo>
                  <a:lnTo>
                    <a:pt x="1561" y="5223"/>
                  </a:lnTo>
                  <a:lnTo>
                    <a:pt x="1261" y="4923"/>
                  </a:lnTo>
                  <a:lnTo>
                    <a:pt x="1621" y="5343"/>
                  </a:lnTo>
                  <a:lnTo>
                    <a:pt x="2041" y="5823"/>
                  </a:lnTo>
                  <a:lnTo>
                    <a:pt x="2461" y="6123"/>
                  </a:lnTo>
                  <a:lnTo>
                    <a:pt x="2882" y="6304"/>
                  </a:lnTo>
                  <a:lnTo>
                    <a:pt x="3182" y="6364"/>
                  </a:lnTo>
                  <a:lnTo>
                    <a:pt x="2882" y="6364"/>
                  </a:lnTo>
                  <a:lnTo>
                    <a:pt x="2401" y="6243"/>
                  </a:lnTo>
                  <a:lnTo>
                    <a:pt x="1921" y="6063"/>
                  </a:lnTo>
                  <a:lnTo>
                    <a:pt x="1441" y="5763"/>
                  </a:lnTo>
                  <a:lnTo>
                    <a:pt x="1021" y="5403"/>
                  </a:lnTo>
                  <a:lnTo>
                    <a:pt x="901" y="5223"/>
                  </a:lnTo>
                  <a:lnTo>
                    <a:pt x="961" y="5403"/>
                  </a:lnTo>
                  <a:lnTo>
                    <a:pt x="1021" y="5523"/>
                  </a:lnTo>
                  <a:lnTo>
                    <a:pt x="1141" y="5703"/>
                  </a:lnTo>
                  <a:lnTo>
                    <a:pt x="1381" y="6063"/>
                  </a:lnTo>
                  <a:lnTo>
                    <a:pt x="1741" y="6424"/>
                  </a:lnTo>
                  <a:lnTo>
                    <a:pt x="2161" y="6724"/>
                  </a:lnTo>
                  <a:lnTo>
                    <a:pt x="2521" y="6964"/>
                  </a:lnTo>
                  <a:lnTo>
                    <a:pt x="2762" y="7084"/>
                  </a:lnTo>
                  <a:lnTo>
                    <a:pt x="2461" y="7024"/>
                  </a:lnTo>
                  <a:lnTo>
                    <a:pt x="2041" y="6904"/>
                  </a:lnTo>
                  <a:lnTo>
                    <a:pt x="1561" y="6664"/>
                  </a:lnTo>
                  <a:lnTo>
                    <a:pt x="1141" y="6304"/>
                  </a:lnTo>
                  <a:lnTo>
                    <a:pt x="781" y="6003"/>
                  </a:lnTo>
                  <a:lnTo>
                    <a:pt x="601" y="5823"/>
                  </a:lnTo>
                  <a:lnTo>
                    <a:pt x="481" y="5643"/>
                  </a:lnTo>
                  <a:lnTo>
                    <a:pt x="841" y="6304"/>
                  </a:lnTo>
                  <a:lnTo>
                    <a:pt x="1321" y="6844"/>
                  </a:lnTo>
                  <a:lnTo>
                    <a:pt x="1501" y="7084"/>
                  </a:lnTo>
                  <a:lnTo>
                    <a:pt x="1261" y="6904"/>
                  </a:lnTo>
                  <a:lnTo>
                    <a:pt x="661" y="6484"/>
                  </a:lnTo>
                  <a:lnTo>
                    <a:pt x="360" y="6243"/>
                  </a:lnTo>
                  <a:lnTo>
                    <a:pt x="120" y="5943"/>
                  </a:lnTo>
                  <a:lnTo>
                    <a:pt x="180" y="6123"/>
                  </a:lnTo>
                  <a:lnTo>
                    <a:pt x="360" y="6784"/>
                  </a:lnTo>
                  <a:lnTo>
                    <a:pt x="661" y="7324"/>
                  </a:lnTo>
                  <a:lnTo>
                    <a:pt x="781" y="7504"/>
                  </a:lnTo>
                  <a:lnTo>
                    <a:pt x="841" y="7564"/>
                  </a:lnTo>
                  <a:lnTo>
                    <a:pt x="781" y="7564"/>
                  </a:lnTo>
                  <a:lnTo>
                    <a:pt x="601" y="7384"/>
                  </a:lnTo>
                  <a:lnTo>
                    <a:pt x="360" y="7204"/>
                  </a:lnTo>
                  <a:lnTo>
                    <a:pt x="120" y="6904"/>
                  </a:lnTo>
                  <a:lnTo>
                    <a:pt x="0" y="6784"/>
                  </a:lnTo>
                  <a:lnTo>
                    <a:pt x="60" y="7084"/>
                  </a:lnTo>
                  <a:lnTo>
                    <a:pt x="180" y="7444"/>
                  </a:lnTo>
                  <a:lnTo>
                    <a:pt x="360" y="7924"/>
                  </a:lnTo>
                  <a:lnTo>
                    <a:pt x="541" y="8284"/>
                  </a:lnTo>
                  <a:lnTo>
                    <a:pt x="721" y="8645"/>
                  </a:lnTo>
                  <a:lnTo>
                    <a:pt x="901" y="8885"/>
                  </a:lnTo>
                  <a:lnTo>
                    <a:pt x="961" y="8885"/>
                  </a:lnTo>
                  <a:lnTo>
                    <a:pt x="4502" y="8284"/>
                  </a:lnTo>
                  <a:lnTo>
                    <a:pt x="5463" y="6724"/>
                  </a:lnTo>
                  <a:lnTo>
                    <a:pt x="6423" y="5283"/>
                  </a:lnTo>
                  <a:lnTo>
                    <a:pt x="7504" y="3842"/>
                  </a:lnTo>
                  <a:lnTo>
                    <a:pt x="8644" y="2582"/>
                  </a:lnTo>
                  <a:lnTo>
                    <a:pt x="8584" y="2522"/>
                  </a:lnTo>
                  <a:lnTo>
                    <a:pt x="8104" y="1802"/>
                  </a:lnTo>
                  <a:lnTo>
                    <a:pt x="7684" y="1021"/>
                  </a:lnTo>
                  <a:lnTo>
                    <a:pt x="7564" y="841"/>
                  </a:lnTo>
                  <a:lnTo>
                    <a:pt x="7684" y="1561"/>
                  </a:lnTo>
                  <a:lnTo>
                    <a:pt x="7984" y="2282"/>
                  </a:lnTo>
                  <a:lnTo>
                    <a:pt x="8044" y="2522"/>
                  </a:lnTo>
                  <a:lnTo>
                    <a:pt x="7864" y="2342"/>
                  </a:lnTo>
                  <a:lnTo>
                    <a:pt x="7504" y="1742"/>
                  </a:lnTo>
                  <a:lnTo>
                    <a:pt x="7504" y="1802"/>
                  </a:lnTo>
                  <a:lnTo>
                    <a:pt x="7684" y="2162"/>
                  </a:lnTo>
                  <a:lnTo>
                    <a:pt x="7864" y="2522"/>
                  </a:lnTo>
                  <a:lnTo>
                    <a:pt x="7984" y="2762"/>
                  </a:lnTo>
                  <a:lnTo>
                    <a:pt x="7804" y="2582"/>
                  </a:lnTo>
                  <a:lnTo>
                    <a:pt x="7504" y="2282"/>
                  </a:lnTo>
                  <a:lnTo>
                    <a:pt x="7263" y="1922"/>
                  </a:lnTo>
                  <a:lnTo>
                    <a:pt x="7083" y="1561"/>
                  </a:lnTo>
                  <a:lnTo>
                    <a:pt x="6903" y="1261"/>
                  </a:lnTo>
                  <a:lnTo>
                    <a:pt x="6963" y="1501"/>
                  </a:lnTo>
                  <a:lnTo>
                    <a:pt x="7023" y="1922"/>
                  </a:lnTo>
                  <a:lnTo>
                    <a:pt x="7083" y="2222"/>
                  </a:lnTo>
                  <a:lnTo>
                    <a:pt x="7203" y="2462"/>
                  </a:lnTo>
                  <a:lnTo>
                    <a:pt x="7203" y="2522"/>
                  </a:lnTo>
                  <a:lnTo>
                    <a:pt x="7143" y="2462"/>
                  </a:lnTo>
                  <a:lnTo>
                    <a:pt x="7023" y="2282"/>
                  </a:lnTo>
                  <a:lnTo>
                    <a:pt x="6843" y="1982"/>
                  </a:lnTo>
                  <a:lnTo>
                    <a:pt x="6663" y="1561"/>
                  </a:lnTo>
                  <a:lnTo>
                    <a:pt x="6423" y="781"/>
                  </a:lnTo>
                  <a:lnTo>
                    <a:pt x="6363" y="301"/>
                  </a:lnTo>
                  <a:lnTo>
                    <a:pt x="6363"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5209325" y="1179025"/>
              <a:ext cx="3050" cy="3025"/>
            </a:xfrm>
            <a:custGeom>
              <a:avLst/>
              <a:gdLst/>
              <a:ahLst/>
              <a:cxnLst/>
              <a:rect l="l" t="t" r="r" b="b"/>
              <a:pathLst>
                <a:path w="122" h="121" extrusionOk="0">
                  <a:moveTo>
                    <a:pt x="1" y="0"/>
                  </a:moveTo>
                  <a:lnTo>
                    <a:pt x="1" y="120"/>
                  </a:lnTo>
                  <a:lnTo>
                    <a:pt x="121" y="12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5213850" y="1158000"/>
              <a:ext cx="19525" cy="9025"/>
            </a:xfrm>
            <a:custGeom>
              <a:avLst/>
              <a:gdLst/>
              <a:ahLst/>
              <a:cxnLst/>
              <a:rect l="l" t="t" r="r" b="b"/>
              <a:pathLst>
                <a:path w="781" h="361" extrusionOk="0">
                  <a:moveTo>
                    <a:pt x="720" y="1"/>
                  </a:moveTo>
                  <a:lnTo>
                    <a:pt x="480" y="121"/>
                  </a:lnTo>
                  <a:lnTo>
                    <a:pt x="780" y="61"/>
                  </a:lnTo>
                  <a:lnTo>
                    <a:pt x="720" y="1"/>
                  </a:lnTo>
                  <a:close/>
                  <a:moveTo>
                    <a:pt x="480" y="121"/>
                  </a:moveTo>
                  <a:lnTo>
                    <a:pt x="180" y="181"/>
                  </a:lnTo>
                  <a:lnTo>
                    <a:pt x="180" y="241"/>
                  </a:lnTo>
                  <a:lnTo>
                    <a:pt x="0" y="241"/>
                  </a:lnTo>
                  <a:lnTo>
                    <a:pt x="0" y="361"/>
                  </a:lnTo>
                  <a:lnTo>
                    <a:pt x="240" y="301"/>
                  </a:lnTo>
                  <a:lnTo>
                    <a:pt x="480" y="12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5119300" y="1057475"/>
              <a:ext cx="6025" cy="7525"/>
            </a:xfrm>
            <a:custGeom>
              <a:avLst/>
              <a:gdLst/>
              <a:ahLst/>
              <a:cxnLst/>
              <a:rect l="l" t="t" r="r" b="b"/>
              <a:pathLst>
                <a:path w="241" h="301" extrusionOk="0">
                  <a:moveTo>
                    <a:pt x="60" y="0"/>
                  </a:moveTo>
                  <a:lnTo>
                    <a:pt x="0" y="180"/>
                  </a:lnTo>
                  <a:lnTo>
                    <a:pt x="241" y="300"/>
                  </a:lnTo>
                  <a:lnTo>
                    <a:pt x="181" y="12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p:cNvSpPr/>
            <p:nvPr/>
          </p:nvSpPr>
          <p:spPr>
            <a:xfrm>
              <a:off x="5128300" y="1122000"/>
              <a:ext cx="3025" cy="6025"/>
            </a:xfrm>
            <a:custGeom>
              <a:avLst/>
              <a:gdLst/>
              <a:ahLst/>
              <a:cxnLst/>
              <a:rect l="l" t="t" r="r" b="b"/>
              <a:pathLst>
                <a:path w="121" h="241" extrusionOk="0">
                  <a:moveTo>
                    <a:pt x="1" y="0"/>
                  </a:moveTo>
                  <a:lnTo>
                    <a:pt x="61" y="240"/>
                  </a:lnTo>
                  <a:lnTo>
                    <a:pt x="121" y="18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p:cNvSpPr/>
            <p:nvPr/>
          </p:nvSpPr>
          <p:spPr>
            <a:xfrm>
              <a:off x="5099800" y="1096475"/>
              <a:ext cx="12025" cy="55550"/>
            </a:xfrm>
            <a:custGeom>
              <a:avLst/>
              <a:gdLst/>
              <a:ahLst/>
              <a:cxnLst/>
              <a:rect l="l" t="t" r="r" b="b"/>
              <a:pathLst>
                <a:path w="481" h="2222" extrusionOk="0">
                  <a:moveTo>
                    <a:pt x="60" y="1"/>
                  </a:moveTo>
                  <a:lnTo>
                    <a:pt x="60" y="361"/>
                  </a:lnTo>
                  <a:lnTo>
                    <a:pt x="0" y="781"/>
                  </a:lnTo>
                  <a:lnTo>
                    <a:pt x="60" y="1501"/>
                  </a:lnTo>
                  <a:lnTo>
                    <a:pt x="180" y="2162"/>
                  </a:lnTo>
                  <a:lnTo>
                    <a:pt x="240" y="2222"/>
                  </a:lnTo>
                  <a:lnTo>
                    <a:pt x="480" y="1922"/>
                  </a:lnTo>
                  <a:lnTo>
                    <a:pt x="360" y="1561"/>
                  </a:lnTo>
                  <a:lnTo>
                    <a:pt x="180" y="1021"/>
                  </a:lnTo>
                  <a:lnTo>
                    <a:pt x="120" y="481"/>
                  </a:lnTo>
                  <a:lnTo>
                    <a:pt x="120" y="61"/>
                  </a:lnTo>
                  <a:lnTo>
                    <a:pt x="18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5147800" y="1269050"/>
              <a:ext cx="4550" cy="10525"/>
            </a:xfrm>
            <a:custGeom>
              <a:avLst/>
              <a:gdLst/>
              <a:ahLst/>
              <a:cxnLst/>
              <a:rect l="l" t="t" r="r" b="b"/>
              <a:pathLst>
                <a:path w="182" h="421" extrusionOk="0">
                  <a:moveTo>
                    <a:pt x="181" y="1"/>
                  </a:moveTo>
                  <a:lnTo>
                    <a:pt x="121" y="181"/>
                  </a:lnTo>
                  <a:lnTo>
                    <a:pt x="181" y="61"/>
                  </a:lnTo>
                  <a:lnTo>
                    <a:pt x="181" y="1"/>
                  </a:lnTo>
                  <a:close/>
                  <a:moveTo>
                    <a:pt x="121" y="181"/>
                  </a:moveTo>
                  <a:lnTo>
                    <a:pt x="1" y="421"/>
                  </a:lnTo>
                  <a:lnTo>
                    <a:pt x="1" y="421"/>
                  </a:lnTo>
                  <a:lnTo>
                    <a:pt x="61" y="361"/>
                  </a:lnTo>
                  <a:lnTo>
                    <a:pt x="121" y="18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5158325" y="1155000"/>
              <a:ext cx="7525" cy="7525"/>
            </a:xfrm>
            <a:custGeom>
              <a:avLst/>
              <a:gdLst/>
              <a:ahLst/>
              <a:cxnLst/>
              <a:rect l="l" t="t" r="r" b="b"/>
              <a:pathLst>
                <a:path w="301" h="301" extrusionOk="0">
                  <a:moveTo>
                    <a:pt x="120" y="1"/>
                  </a:moveTo>
                  <a:lnTo>
                    <a:pt x="0" y="121"/>
                  </a:lnTo>
                  <a:lnTo>
                    <a:pt x="0" y="181"/>
                  </a:lnTo>
                  <a:lnTo>
                    <a:pt x="120" y="301"/>
                  </a:lnTo>
                  <a:lnTo>
                    <a:pt x="180" y="301"/>
                  </a:lnTo>
                  <a:lnTo>
                    <a:pt x="300" y="181"/>
                  </a:lnTo>
                  <a:lnTo>
                    <a:pt x="300" y="121"/>
                  </a:lnTo>
                  <a:lnTo>
                    <a:pt x="12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5189825" y="1260050"/>
              <a:ext cx="9025" cy="10525"/>
            </a:xfrm>
            <a:custGeom>
              <a:avLst/>
              <a:gdLst/>
              <a:ahLst/>
              <a:cxnLst/>
              <a:rect l="l" t="t" r="r" b="b"/>
              <a:pathLst>
                <a:path w="361" h="421" extrusionOk="0">
                  <a:moveTo>
                    <a:pt x="1" y="1"/>
                  </a:moveTo>
                  <a:lnTo>
                    <a:pt x="301" y="421"/>
                  </a:lnTo>
                  <a:lnTo>
                    <a:pt x="361" y="421"/>
                  </a:lnTo>
                  <a:lnTo>
                    <a:pt x="12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5176325" y="1248050"/>
              <a:ext cx="16525" cy="24025"/>
            </a:xfrm>
            <a:custGeom>
              <a:avLst/>
              <a:gdLst/>
              <a:ahLst/>
              <a:cxnLst/>
              <a:rect l="l" t="t" r="r" b="b"/>
              <a:pathLst>
                <a:path w="661" h="961" extrusionOk="0">
                  <a:moveTo>
                    <a:pt x="181" y="0"/>
                  </a:moveTo>
                  <a:lnTo>
                    <a:pt x="60" y="180"/>
                  </a:lnTo>
                  <a:lnTo>
                    <a:pt x="0" y="240"/>
                  </a:lnTo>
                  <a:lnTo>
                    <a:pt x="60" y="361"/>
                  </a:lnTo>
                  <a:lnTo>
                    <a:pt x="601" y="961"/>
                  </a:lnTo>
                  <a:lnTo>
                    <a:pt x="661" y="901"/>
                  </a:lnTo>
                  <a:lnTo>
                    <a:pt x="481" y="541"/>
                  </a:lnTo>
                  <a:lnTo>
                    <a:pt x="421" y="300"/>
                  </a:lnTo>
                  <a:lnTo>
                    <a:pt x="1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5264850" y="1040950"/>
              <a:ext cx="6050" cy="22550"/>
            </a:xfrm>
            <a:custGeom>
              <a:avLst/>
              <a:gdLst/>
              <a:ahLst/>
              <a:cxnLst/>
              <a:rect l="l" t="t" r="r" b="b"/>
              <a:pathLst>
                <a:path w="242" h="902" extrusionOk="0">
                  <a:moveTo>
                    <a:pt x="1" y="1"/>
                  </a:moveTo>
                  <a:lnTo>
                    <a:pt x="1" y="121"/>
                  </a:lnTo>
                  <a:lnTo>
                    <a:pt x="1" y="841"/>
                  </a:lnTo>
                  <a:lnTo>
                    <a:pt x="1" y="901"/>
                  </a:lnTo>
                  <a:lnTo>
                    <a:pt x="241" y="901"/>
                  </a:lnTo>
                  <a:lnTo>
                    <a:pt x="181" y="54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5263350" y="1064975"/>
              <a:ext cx="12050" cy="13525"/>
            </a:xfrm>
            <a:custGeom>
              <a:avLst/>
              <a:gdLst/>
              <a:ahLst/>
              <a:cxnLst/>
              <a:rect l="l" t="t" r="r" b="b"/>
              <a:pathLst>
                <a:path w="482" h="541" extrusionOk="0">
                  <a:moveTo>
                    <a:pt x="481" y="0"/>
                  </a:moveTo>
                  <a:lnTo>
                    <a:pt x="421" y="60"/>
                  </a:lnTo>
                  <a:lnTo>
                    <a:pt x="421" y="180"/>
                  </a:lnTo>
                  <a:lnTo>
                    <a:pt x="361" y="360"/>
                  </a:lnTo>
                  <a:lnTo>
                    <a:pt x="301" y="180"/>
                  </a:lnTo>
                  <a:lnTo>
                    <a:pt x="301" y="60"/>
                  </a:lnTo>
                  <a:lnTo>
                    <a:pt x="61" y="60"/>
                  </a:lnTo>
                  <a:lnTo>
                    <a:pt x="1" y="420"/>
                  </a:lnTo>
                  <a:lnTo>
                    <a:pt x="301" y="480"/>
                  </a:lnTo>
                  <a:lnTo>
                    <a:pt x="481" y="540"/>
                  </a:lnTo>
                  <a:lnTo>
                    <a:pt x="481" y="480"/>
                  </a:lnTo>
                  <a:lnTo>
                    <a:pt x="481" y="300"/>
                  </a:lnTo>
                  <a:lnTo>
                    <a:pt x="4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5252850" y="1066475"/>
              <a:ext cx="9025" cy="7525"/>
            </a:xfrm>
            <a:custGeom>
              <a:avLst/>
              <a:gdLst/>
              <a:ahLst/>
              <a:cxnLst/>
              <a:rect l="l" t="t" r="r" b="b"/>
              <a:pathLst>
                <a:path w="361" h="301" extrusionOk="0">
                  <a:moveTo>
                    <a:pt x="301" y="0"/>
                  </a:moveTo>
                  <a:lnTo>
                    <a:pt x="121" y="60"/>
                  </a:lnTo>
                  <a:lnTo>
                    <a:pt x="61" y="180"/>
                  </a:lnTo>
                  <a:lnTo>
                    <a:pt x="61" y="120"/>
                  </a:lnTo>
                  <a:lnTo>
                    <a:pt x="61" y="60"/>
                  </a:lnTo>
                  <a:lnTo>
                    <a:pt x="1" y="60"/>
                  </a:lnTo>
                  <a:lnTo>
                    <a:pt x="1" y="240"/>
                  </a:lnTo>
                  <a:lnTo>
                    <a:pt x="61" y="240"/>
                  </a:lnTo>
                  <a:lnTo>
                    <a:pt x="361" y="300"/>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5185325" y="1222525"/>
              <a:ext cx="1525" cy="13550"/>
            </a:xfrm>
            <a:custGeom>
              <a:avLst/>
              <a:gdLst/>
              <a:ahLst/>
              <a:cxnLst/>
              <a:rect l="l" t="t" r="r" b="b"/>
              <a:pathLst>
                <a:path w="61" h="542" extrusionOk="0">
                  <a:moveTo>
                    <a:pt x="61" y="1"/>
                  </a:moveTo>
                  <a:lnTo>
                    <a:pt x="1" y="481"/>
                  </a:lnTo>
                  <a:lnTo>
                    <a:pt x="61" y="541"/>
                  </a:lnTo>
                  <a:lnTo>
                    <a:pt x="61" y="18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5221350" y="1143000"/>
              <a:ext cx="3025" cy="1525"/>
            </a:xfrm>
            <a:custGeom>
              <a:avLst/>
              <a:gdLst/>
              <a:ahLst/>
              <a:cxnLst/>
              <a:rect l="l" t="t" r="r" b="b"/>
              <a:pathLst>
                <a:path w="121" h="61" extrusionOk="0">
                  <a:moveTo>
                    <a:pt x="60" y="1"/>
                  </a:moveTo>
                  <a:lnTo>
                    <a:pt x="0" y="61"/>
                  </a:lnTo>
                  <a:lnTo>
                    <a:pt x="120" y="6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5090775" y="977925"/>
              <a:ext cx="7550" cy="4525"/>
            </a:xfrm>
            <a:custGeom>
              <a:avLst/>
              <a:gdLst/>
              <a:ahLst/>
              <a:cxnLst/>
              <a:rect l="l" t="t" r="r" b="b"/>
              <a:pathLst>
                <a:path w="302" h="181" extrusionOk="0">
                  <a:moveTo>
                    <a:pt x="1" y="1"/>
                  </a:moveTo>
                  <a:lnTo>
                    <a:pt x="61" y="121"/>
                  </a:lnTo>
                  <a:lnTo>
                    <a:pt x="301" y="181"/>
                  </a:lnTo>
                  <a:lnTo>
                    <a:pt x="30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p:cNvSpPr/>
            <p:nvPr/>
          </p:nvSpPr>
          <p:spPr>
            <a:xfrm>
              <a:off x="5134300" y="1272050"/>
              <a:ext cx="6025" cy="9025"/>
            </a:xfrm>
            <a:custGeom>
              <a:avLst/>
              <a:gdLst/>
              <a:ahLst/>
              <a:cxnLst/>
              <a:rect l="l" t="t" r="r" b="b"/>
              <a:pathLst>
                <a:path w="241" h="361" extrusionOk="0">
                  <a:moveTo>
                    <a:pt x="241" y="1"/>
                  </a:moveTo>
                  <a:lnTo>
                    <a:pt x="1" y="241"/>
                  </a:lnTo>
                  <a:lnTo>
                    <a:pt x="61" y="301"/>
                  </a:lnTo>
                  <a:lnTo>
                    <a:pt x="61" y="361"/>
                  </a:lnTo>
                  <a:lnTo>
                    <a:pt x="121" y="361"/>
                  </a:lnTo>
                  <a:lnTo>
                    <a:pt x="24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p:cNvSpPr/>
            <p:nvPr/>
          </p:nvSpPr>
          <p:spPr>
            <a:xfrm>
              <a:off x="5057775" y="959925"/>
              <a:ext cx="63050" cy="22525"/>
            </a:xfrm>
            <a:custGeom>
              <a:avLst/>
              <a:gdLst/>
              <a:ahLst/>
              <a:cxnLst/>
              <a:rect l="l" t="t" r="r" b="b"/>
              <a:pathLst>
                <a:path w="2522" h="901" extrusionOk="0">
                  <a:moveTo>
                    <a:pt x="0" y="0"/>
                  </a:moveTo>
                  <a:lnTo>
                    <a:pt x="481" y="421"/>
                  </a:lnTo>
                  <a:lnTo>
                    <a:pt x="481" y="361"/>
                  </a:lnTo>
                  <a:lnTo>
                    <a:pt x="661" y="421"/>
                  </a:lnTo>
                  <a:lnTo>
                    <a:pt x="1081" y="541"/>
                  </a:lnTo>
                  <a:lnTo>
                    <a:pt x="1141" y="541"/>
                  </a:lnTo>
                  <a:lnTo>
                    <a:pt x="1441" y="601"/>
                  </a:lnTo>
                  <a:lnTo>
                    <a:pt x="1441" y="541"/>
                  </a:lnTo>
                  <a:lnTo>
                    <a:pt x="1501" y="601"/>
                  </a:lnTo>
                  <a:lnTo>
                    <a:pt x="2281" y="841"/>
                  </a:lnTo>
                  <a:lnTo>
                    <a:pt x="2521" y="901"/>
                  </a:lnTo>
                  <a:lnTo>
                    <a:pt x="2461" y="781"/>
                  </a:lnTo>
                  <a:lnTo>
                    <a:pt x="2041" y="661"/>
                  </a:lnTo>
                  <a:lnTo>
                    <a:pt x="1621" y="481"/>
                  </a:lnTo>
                  <a:lnTo>
                    <a:pt x="901" y="180"/>
                  </a:lnTo>
                  <a:lnTo>
                    <a:pt x="180"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5051775" y="1161000"/>
              <a:ext cx="120075" cy="135100"/>
            </a:xfrm>
            <a:custGeom>
              <a:avLst/>
              <a:gdLst/>
              <a:ahLst/>
              <a:cxnLst/>
              <a:rect l="l" t="t" r="r" b="b"/>
              <a:pathLst>
                <a:path w="4803" h="5404" extrusionOk="0">
                  <a:moveTo>
                    <a:pt x="4622" y="1141"/>
                  </a:moveTo>
                  <a:lnTo>
                    <a:pt x="4412" y="1351"/>
                  </a:lnTo>
                  <a:lnTo>
                    <a:pt x="4622" y="1201"/>
                  </a:lnTo>
                  <a:lnTo>
                    <a:pt x="4622" y="1141"/>
                  </a:lnTo>
                  <a:close/>
                  <a:moveTo>
                    <a:pt x="4412" y="1351"/>
                  </a:moveTo>
                  <a:lnTo>
                    <a:pt x="4342" y="1401"/>
                  </a:lnTo>
                  <a:lnTo>
                    <a:pt x="4382" y="1381"/>
                  </a:lnTo>
                  <a:lnTo>
                    <a:pt x="4412" y="1351"/>
                  </a:lnTo>
                  <a:close/>
                  <a:moveTo>
                    <a:pt x="2641" y="4383"/>
                  </a:moveTo>
                  <a:lnTo>
                    <a:pt x="2551" y="4443"/>
                  </a:lnTo>
                  <a:lnTo>
                    <a:pt x="2641" y="4383"/>
                  </a:lnTo>
                  <a:close/>
                  <a:moveTo>
                    <a:pt x="2551" y="4443"/>
                  </a:moveTo>
                  <a:lnTo>
                    <a:pt x="2461" y="4503"/>
                  </a:lnTo>
                  <a:lnTo>
                    <a:pt x="2551" y="4443"/>
                  </a:lnTo>
                  <a:close/>
                  <a:moveTo>
                    <a:pt x="2461" y="4503"/>
                  </a:moveTo>
                  <a:lnTo>
                    <a:pt x="2371" y="4563"/>
                  </a:lnTo>
                  <a:lnTo>
                    <a:pt x="2461" y="4503"/>
                  </a:lnTo>
                  <a:close/>
                  <a:moveTo>
                    <a:pt x="2371" y="4563"/>
                  </a:moveTo>
                  <a:lnTo>
                    <a:pt x="2281" y="4623"/>
                  </a:lnTo>
                  <a:lnTo>
                    <a:pt x="2281" y="4623"/>
                  </a:lnTo>
                  <a:lnTo>
                    <a:pt x="2371" y="4563"/>
                  </a:lnTo>
                  <a:close/>
                  <a:moveTo>
                    <a:pt x="4142" y="1"/>
                  </a:moveTo>
                  <a:lnTo>
                    <a:pt x="3482" y="721"/>
                  </a:lnTo>
                  <a:lnTo>
                    <a:pt x="3542" y="781"/>
                  </a:lnTo>
                  <a:lnTo>
                    <a:pt x="3542" y="781"/>
                  </a:lnTo>
                  <a:lnTo>
                    <a:pt x="3422" y="721"/>
                  </a:lnTo>
                  <a:lnTo>
                    <a:pt x="2521" y="1802"/>
                  </a:lnTo>
                  <a:lnTo>
                    <a:pt x="1621" y="2942"/>
                  </a:lnTo>
                  <a:lnTo>
                    <a:pt x="781" y="4143"/>
                  </a:lnTo>
                  <a:lnTo>
                    <a:pt x="0" y="5403"/>
                  </a:lnTo>
                  <a:lnTo>
                    <a:pt x="0" y="5403"/>
                  </a:lnTo>
                  <a:lnTo>
                    <a:pt x="1801" y="5103"/>
                  </a:lnTo>
                  <a:lnTo>
                    <a:pt x="2161" y="4923"/>
                  </a:lnTo>
                  <a:lnTo>
                    <a:pt x="2041" y="4923"/>
                  </a:lnTo>
                  <a:lnTo>
                    <a:pt x="1681" y="5043"/>
                  </a:lnTo>
                  <a:lnTo>
                    <a:pt x="1501" y="5043"/>
                  </a:lnTo>
                  <a:lnTo>
                    <a:pt x="1681" y="4983"/>
                  </a:lnTo>
                  <a:lnTo>
                    <a:pt x="2101" y="4743"/>
                  </a:lnTo>
                  <a:lnTo>
                    <a:pt x="2281" y="4623"/>
                  </a:lnTo>
                  <a:lnTo>
                    <a:pt x="2041" y="4743"/>
                  </a:lnTo>
                  <a:lnTo>
                    <a:pt x="2041" y="4743"/>
                  </a:lnTo>
                  <a:lnTo>
                    <a:pt x="2221" y="4563"/>
                  </a:lnTo>
                  <a:lnTo>
                    <a:pt x="2641" y="4263"/>
                  </a:lnTo>
                  <a:lnTo>
                    <a:pt x="2401" y="4323"/>
                  </a:lnTo>
                  <a:lnTo>
                    <a:pt x="1861" y="4443"/>
                  </a:lnTo>
                  <a:lnTo>
                    <a:pt x="2341" y="4203"/>
                  </a:lnTo>
                  <a:lnTo>
                    <a:pt x="2822" y="3963"/>
                  </a:lnTo>
                  <a:lnTo>
                    <a:pt x="3122" y="3782"/>
                  </a:lnTo>
                  <a:lnTo>
                    <a:pt x="3182" y="3722"/>
                  </a:lnTo>
                  <a:lnTo>
                    <a:pt x="2882" y="3903"/>
                  </a:lnTo>
                  <a:lnTo>
                    <a:pt x="2581" y="3963"/>
                  </a:lnTo>
                  <a:lnTo>
                    <a:pt x="2401" y="4023"/>
                  </a:lnTo>
                  <a:lnTo>
                    <a:pt x="2281" y="4023"/>
                  </a:lnTo>
                  <a:lnTo>
                    <a:pt x="1801" y="4083"/>
                  </a:lnTo>
                  <a:lnTo>
                    <a:pt x="1801" y="4083"/>
                  </a:lnTo>
                  <a:lnTo>
                    <a:pt x="2281" y="3963"/>
                  </a:lnTo>
                  <a:lnTo>
                    <a:pt x="2341" y="3903"/>
                  </a:lnTo>
                  <a:lnTo>
                    <a:pt x="2101" y="3903"/>
                  </a:lnTo>
                  <a:lnTo>
                    <a:pt x="2341" y="3843"/>
                  </a:lnTo>
                  <a:lnTo>
                    <a:pt x="2761" y="3662"/>
                  </a:lnTo>
                  <a:lnTo>
                    <a:pt x="2942" y="3542"/>
                  </a:lnTo>
                  <a:lnTo>
                    <a:pt x="3122" y="3422"/>
                  </a:lnTo>
                  <a:lnTo>
                    <a:pt x="3182" y="3362"/>
                  </a:lnTo>
                  <a:lnTo>
                    <a:pt x="3182" y="3362"/>
                  </a:lnTo>
                  <a:lnTo>
                    <a:pt x="2942" y="3422"/>
                  </a:lnTo>
                  <a:lnTo>
                    <a:pt x="2822" y="3422"/>
                  </a:lnTo>
                  <a:lnTo>
                    <a:pt x="2221" y="3602"/>
                  </a:lnTo>
                  <a:lnTo>
                    <a:pt x="1681" y="3662"/>
                  </a:lnTo>
                  <a:lnTo>
                    <a:pt x="2221" y="3482"/>
                  </a:lnTo>
                  <a:lnTo>
                    <a:pt x="2761" y="3242"/>
                  </a:lnTo>
                  <a:lnTo>
                    <a:pt x="3062" y="3062"/>
                  </a:lnTo>
                  <a:lnTo>
                    <a:pt x="2882" y="3122"/>
                  </a:lnTo>
                  <a:lnTo>
                    <a:pt x="2521" y="3242"/>
                  </a:lnTo>
                  <a:lnTo>
                    <a:pt x="1861" y="3302"/>
                  </a:lnTo>
                  <a:lnTo>
                    <a:pt x="1621" y="3302"/>
                  </a:lnTo>
                  <a:lnTo>
                    <a:pt x="1861" y="3242"/>
                  </a:lnTo>
                  <a:lnTo>
                    <a:pt x="2461" y="3122"/>
                  </a:lnTo>
                  <a:lnTo>
                    <a:pt x="3122" y="2822"/>
                  </a:lnTo>
                  <a:lnTo>
                    <a:pt x="3302" y="2702"/>
                  </a:lnTo>
                  <a:lnTo>
                    <a:pt x="3422" y="2642"/>
                  </a:lnTo>
                  <a:lnTo>
                    <a:pt x="3962" y="2282"/>
                  </a:lnTo>
                  <a:lnTo>
                    <a:pt x="4082" y="2162"/>
                  </a:lnTo>
                  <a:lnTo>
                    <a:pt x="4202" y="2042"/>
                  </a:lnTo>
                  <a:lnTo>
                    <a:pt x="3842" y="2282"/>
                  </a:lnTo>
                  <a:lnTo>
                    <a:pt x="3242" y="2642"/>
                  </a:lnTo>
                  <a:lnTo>
                    <a:pt x="2882" y="2762"/>
                  </a:lnTo>
                  <a:lnTo>
                    <a:pt x="2641" y="2882"/>
                  </a:lnTo>
                  <a:lnTo>
                    <a:pt x="2401" y="2882"/>
                  </a:lnTo>
                  <a:lnTo>
                    <a:pt x="2581" y="2822"/>
                  </a:lnTo>
                  <a:lnTo>
                    <a:pt x="2882" y="2702"/>
                  </a:lnTo>
                  <a:lnTo>
                    <a:pt x="3182" y="2522"/>
                  </a:lnTo>
                  <a:lnTo>
                    <a:pt x="3722" y="2162"/>
                  </a:lnTo>
                  <a:lnTo>
                    <a:pt x="4022" y="1862"/>
                  </a:lnTo>
                  <a:lnTo>
                    <a:pt x="3482" y="2222"/>
                  </a:lnTo>
                  <a:lnTo>
                    <a:pt x="2942" y="2462"/>
                  </a:lnTo>
                  <a:lnTo>
                    <a:pt x="2701" y="2582"/>
                  </a:lnTo>
                  <a:lnTo>
                    <a:pt x="3422" y="2102"/>
                  </a:lnTo>
                  <a:lnTo>
                    <a:pt x="4202" y="1502"/>
                  </a:lnTo>
                  <a:lnTo>
                    <a:pt x="4342" y="1401"/>
                  </a:lnTo>
                  <a:lnTo>
                    <a:pt x="3782" y="1682"/>
                  </a:lnTo>
                  <a:lnTo>
                    <a:pt x="3242" y="1922"/>
                  </a:lnTo>
                  <a:lnTo>
                    <a:pt x="3722" y="1622"/>
                  </a:lnTo>
                  <a:lnTo>
                    <a:pt x="4262" y="1201"/>
                  </a:lnTo>
                  <a:lnTo>
                    <a:pt x="4502" y="961"/>
                  </a:lnTo>
                  <a:lnTo>
                    <a:pt x="4742" y="721"/>
                  </a:lnTo>
                  <a:lnTo>
                    <a:pt x="4802" y="661"/>
                  </a:lnTo>
                  <a:lnTo>
                    <a:pt x="4622" y="781"/>
                  </a:lnTo>
                  <a:lnTo>
                    <a:pt x="3842" y="1261"/>
                  </a:lnTo>
                  <a:lnTo>
                    <a:pt x="3362" y="1562"/>
                  </a:lnTo>
                  <a:lnTo>
                    <a:pt x="3182" y="1682"/>
                  </a:lnTo>
                  <a:lnTo>
                    <a:pt x="3362" y="1502"/>
                  </a:lnTo>
                  <a:lnTo>
                    <a:pt x="3782" y="1201"/>
                  </a:lnTo>
                  <a:lnTo>
                    <a:pt x="4142" y="901"/>
                  </a:lnTo>
                  <a:lnTo>
                    <a:pt x="3902" y="1021"/>
                  </a:lnTo>
                  <a:lnTo>
                    <a:pt x="3482" y="1321"/>
                  </a:lnTo>
                  <a:lnTo>
                    <a:pt x="3302" y="1441"/>
                  </a:lnTo>
                  <a:lnTo>
                    <a:pt x="3482" y="1261"/>
                  </a:lnTo>
                  <a:lnTo>
                    <a:pt x="3842" y="901"/>
                  </a:lnTo>
                  <a:lnTo>
                    <a:pt x="4022" y="781"/>
                  </a:lnTo>
                  <a:lnTo>
                    <a:pt x="3962" y="781"/>
                  </a:lnTo>
                  <a:lnTo>
                    <a:pt x="3482" y="1021"/>
                  </a:lnTo>
                  <a:lnTo>
                    <a:pt x="3902" y="721"/>
                  </a:lnTo>
                  <a:lnTo>
                    <a:pt x="4382" y="361"/>
                  </a:lnTo>
                  <a:lnTo>
                    <a:pt x="4682" y="61"/>
                  </a:lnTo>
                  <a:lnTo>
                    <a:pt x="4742" y="1"/>
                  </a:lnTo>
                  <a:lnTo>
                    <a:pt x="4502" y="121"/>
                  </a:lnTo>
                  <a:lnTo>
                    <a:pt x="4442" y="181"/>
                  </a:lnTo>
                  <a:lnTo>
                    <a:pt x="4442" y="241"/>
                  </a:lnTo>
                  <a:lnTo>
                    <a:pt x="4382" y="181"/>
                  </a:lnTo>
                  <a:lnTo>
                    <a:pt x="3842" y="481"/>
                  </a:lnTo>
                  <a:lnTo>
                    <a:pt x="4322" y="121"/>
                  </a:lnTo>
                  <a:lnTo>
                    <a:pt x="4202"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5251350" y="1347100"/>
              <a:ext cx="4525" cy="12025"/>
            </a:xfrm>
            <a:custGeom>
              <a:avLst/>
              <a:gdLst/>
              <a:ahLst/>
              <a:cxnLst/>
              <a:rect l="l" t="t" r="r" b="b"/>
              <a:pathLst>
                <a:path w="181" h="481" extrusionOk="0">
                  <a:moveTo>
                    <a:pt x="61" y="0"/>
                  </a:moveTo>
                  <a:lnTo>
                    <a:pt x="1" y="60"/>
                  </a:lnTo>
                  <a:lnTo>
                    <a:pt x="1" y="240"/>
                  </a:lnTo>
                  <a:lnTo>
                    <a:pt x="1" y="480"/>
                  </a:lnTo>
                  <a:lnTo>
                    <a:pt x="181" y="420"/>
                  </a:lnTo>
                  <a:lnTo>
                    <a:pt x="121" y="18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5240850" y="1350100"/>
              <a:ext cx="3025" cy="10525"/>
            </a:xfrm>
            <a:custGeom>
              <a:avLst/>
              <a:gdLst/>
              <a:ahLst/>
              <a:cxnLst/>
              <a:rect l="l" t="t" r="r" b="b"/>
              <a:pathLst>
                <a:path w="121" h="421" extrusionOk="0">
                  <a:moveTo>
                    <a:pt x="1" y="0"/>
                  </a:moveTo>
                  <a:lnTo>
                    <a:pt x="1" y="60"/>
                  </a:lnTo>
                  <a:lnTo>
                    <a:pt x="1" y="360"/>
                  </a:lnTo>
                  <a:lnTo>
                    <a:pt x="1" y="420"/>
                  </a:lnTo>
                  <a:lnTo>
                    <a:pt x="121" y="420"/>
                  </a:lnTo>
                  <a:lnTo>
                    <a:pt x="61" y="1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5200325" y="1186525"/>
              <a:ext cx="3025" cy="6025"/>
            </a:xfrm>
            <a:custGeom>
              <a:avLst/>
              <a:gdLst/>
              <a:ahLst/>
              <a:cxnLst/>
              <a:rect l="l" t="t" r="r" b="b"/>
              <a:pathLst>
                <a:path w="121" h="241" extrusionOk="0">
                  <a:moveTo>
                    <a:pt x="1" y="0"/>
                  </a:moveTo>
                  <a:lnTo>
                    <a:pt x="1" y="60"/>
                  </a:lnTo>
                  <a:lnTo>
                    <a:pt x="61" y="240"/>
                  </a:lnTo>
                  <a:lnTo>
                    <a:pt x="121" y="240"/>
                  </a:lnTo>
                  <a:lnTo>
                    <a:pt x="121" y="6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p:nvPr/>
          </p:nvSpPr>
          <p:spPr>
            <a:xfrm>
              <a:off x="5204825" y="1188025"/>
              <a:ext cx="1525" cy="4525"/>
            </a:xfrm>
            <a:custGeom>
              <a:avLst/>
              <a:gdLst/>
              <a:ahLst/>
              <a:cxnLst/>
              <a:rect l="l" t="t" r="r" b="b"/>
              <a:pathLst>
                <a:path w="61" h="181" extrusionOk="0">
                  <a:moveTo>
                    <a:pt x="1" y="0"/>
                  </a:moveTo>
                  <a:lnTo>
                    <a:pt x="1" y="180"/>
                  </a:lnTo>
                  <a:lnTo>
                    <a:pt x="61" y="18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p:cNvSpPr/>
            <p:nvPr/>
          </p:nvSpPr>
          <p:spPr>
            <a:xfrm>
              <a:off x="5209325" y="1174525"/>
              <a:ext cx="1550" cy="25"/>
            </a:xfrm>
            <a:custGeom>
              <a:avLst/>
              <a:gdLst/>
              <a:ahLst/>
              <a:cxnLst/>
              <a:rect l="l" t="t" r="r" b="b"/>
              <a:pathLst>
                <a:path w="62" h="1" extrusionOk="0">
                  <a:moveTo>
                    <a:pt x="1" y="0"/>
                  </a:moveTo>
                  <a:lnTo>
                    <a:pt x="1" y="0"/>
                  </a:lnTo>
                  <a:lnTo>
                    <a:pt x="61" y="0"/>
                  </a:lnTo>
                  <a:lnTo>
                    <a:pt x="61" y="0"/>
                  </a:lnTo>
                  <a:lnTo>
                    <a:pt x="1" y="0"/>
                  </a:lnTo>
                  <a:lnTo>
                    <a:pt x="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5203325" y="1197025"/>
              <a:ext cx="3025" cy="25"/>
            </a:xfrm>
            <a:custGeom>
              <a:avLst/>
              <a:gdLst/>
              <a:ahLst/>
              <a:cxnLst/>
              <a:rect l="l" t="t" r="r" b="b"/>
              <a:pathLst>
                <a:path w="121" h="1" extrusionOk="0">
                  <a:moveTo>
                    <a:pt x="1" y="0"/>
                  </a:moveTo>
                  <a:lnTo>
                    <a:pt x="1" y="0"/>
                  </a:lnTo>
                  <a:lnTo>
                    <a:pt x="121" y="0"/>
                  </a:lnTo>
                  <a:lnTo>
                    <a:pt x="121" y="0"/>
                  </a:lnTo>
                  <a:lnTo>
                    <a:pt x="121" y="0"/>
                  </a:lnTo>
                  <a:lnTo>
                    <a:pt x="121" y="0"/>
                  </a:lnTo>
                  <a:lnTo>
                    <a:pt x="1" y="0"/>
                  </a:lnTo>
                  <a:lnTo>
                    <a:pt x="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9"/>
            <p:cNvSpPr/>
            <p:nvPr/>
          </p:nvSpPr>
          <p:spPr>
            <a:xfrm>
              <a:off x="5201825" y="1195525"/>
              <a:ext cx="25" cy="1525"/>
            </a:xfrm>
            <a:custGeom>
              <a:avLst/>
              <a:gdLst/>
              <a:ahLst/>
              <a:cxnLst/>
              <a:rect l="l" t="t" r="r" b="b"/>
              <a:pathLst>
                <a:path w="1" h="61" extrusionOk="0">
                  <a:moveTo>
                    <a:pt x="1" y="0"/>
                  </a:moveTo>
                  <a:lnTo>
                    <a:pt x="1" y="0"/>
                  </a:lnTo>
                  <a:lnTo>
                    <a:pt x="1" y="0"/>
                  </a:lnTo>
                  <a:lnTo>
                    <a:pt x="1" y="0"/>
                  </a:lnTo>
                  <a:lnTo>
                    <a:pt x="1" y="60"/>
                  </a:lnTo>
                  <a:lnTo>
                    <a:pt x="1" y="6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5195825" y="1165500"/>
              <a:ext cx="3025" cy="6050"/>
            </a:xfrm>
            <a:custGeom>
              <a:avLst/>
              <a:gdLst/>
              <a:ahLst/>
              <a:cxnLst/>
              <a:rect l="l" t="t" r="r" b="b"/>
              <a:pathLst>
                <a:path w="121" h="242" extrusionOk="0">
                  <a:moveTo>
                    <a:pt x="61" y="1"/>
                  </a:moveTo>
                  <a:lnTo>
                    <a:pt x="1" y="121"/>
                  </a:lnTo>
                  <a:lnTo>
                    <a:pt x="121" y="241"/>
                  </a:lnTo>
                  <a:lnTo>
                    <a:pt x="121" y="181"/>
                  </a:lnTo>
                  <a:lnTo>
                    <a:pt x="121" y="61"/>
                  </a:lnTo>
                  <a:lnTo>
                    <a:pt x="1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5197325" y="1194025"/>
              <a:ext cx="25" cy="1525"/>
            </a:xfrm>
            <a:custGeom>
              <a:avLst/>
              <a:gdLst/>
              <a:ahLst/>
              <a:cxnLst/>
              <a:rect l="l" t="t" r="r" b="b"/>
              <a:pathLst>
                <a:path w="1" h="61" extrusionOk="0">
                  <a:moveTo>
                    <a:pt x="1" y="0"/>
                  </a:moveTo>
                  <a:lnTo>
                    <a:pt x="1" y="0"/>
                  </a:lnTo>
                  <a:lnTo>
                    <a:pt x="1" y="60"/>
                  </a:lnTo>
                  <a:lnTo>
                    <a:pt x="1" y="60"/>
                  </a:lnTo>
                  <a:lnTo>
                    <a:pt x="1" y="60"/>
                  </a:lnTo>
                  <a:lnTo>
                    <a:pt x="1" y="6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a:off x="5164325" y="1344100"/>
              <a:ext cx="24025" cy="7525"/>
            </a:xfrm>
            <a:custGeom>
              <a:avLst/>
              <a:gdLst/>
              <a:ahLst/>
              <a:cxnLst/>
              <a:rect l="l" t="t" r="r" b="b"/>
              <a:pathLst>
                <a:path w="961" h="301" extrusionOk="0">
                  <a:moveTo>
                    <a:pt x="360" y="0"/>
                  </a:moveTo>
                  <a:lnTo>
                    <a:pt x="0" y="60"/>
                  </a:lnTo>
                  <a:lnTo>
                    <a:pt x="420" y="180"/>
                  </a:lnTo>
                  <a:lnTo>
                    <a:pt x="961" y="300"/>
                  </a:lnTo>
                  <a:lnTo>
                    <a:pt x="961" y="300"/>
                  </a:lnTo>
                  <a:lnTo>
                    <a:pt x="841" y="240"/>
                  </a:lnTo>
                  <a:lnTo>
                    <a:pt x="661" y="180"/>
                  </a:lnTo>
                  <a:lnTo>
                    <a:pt x="3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9"/>
            <p:cNvSpPr/>
            <p:nvPr/>
          </p:nvSpPr>
          <p:spPr>
            <a:xfrm>
              <a:off x="5194325" y="1185025"/>
              <a:ext cx="3025" cy="7525"/>
            </a:xfrm>
            <a:custGeom>
              <a:avLst/>
              <a:gdLst/>
              <a:ahLst/>
              <a:cxnLst/>
              <a:rect l="l" t="t" r="r" b="b"/>
              <a:pathLst>
                <a:path w="121" h="301" extrusionOk="0">
                  <a:moveTo>
                    <a:pt x="1" y="0"/>
                  </a:moveTo>
                  <a:lnTo>
                    <a:pt x="1" y="180"/>
                  </a:lnTo>
                  <a:lnTo>
                    <a:pt x="61" y="300"/>
                  </a:lnTo>
                  <a:lnTo>
                    <a:pt x="121" y="300"/>
                  </a:lnTo>
                  <a:lnTo>
                    <a:pt x="121" y="240"/>
                  </a:lnTo>
                  <a:lnTo>
                    <a:pt x="121" y="18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9"/>
            <p:cNvSpPr/>
            <p:nvPr/>
          </p:nvSpPr>
          <p:spPr>
            <a:xfrm>
              <a:off x="4994750" y="1347100"/>
              <a:ext cx="192100" cy="57050"/>
            </a:xfrm>
            <a:custGeom>
              <a:avLst/>
              <a:gdLst/>
              <a:ahLst/>
              <a:cxnLst/>
              <a:rect l="l" t="t" r="r" b="b"/>
              <a:pathLst>
                <a:path w="7684" h="2282" extrusionOk="0">
                  <a:moveTo>
                    <a:pt x="6663" y="0"/>
                  </a:moveTo>
                  <a:lnTo>
                    <a:pt x="601" y="1081"/>
                  </a:lnTo>
                  <a:lnTo>
                    <a:pt x="0" y="2281"/>
                  </a:lnTo>
                  <a:lnTo>
                    <a:pt x="6363" y="1201"/>
                  </a:lnTo>
                  <a:lnTo>
                    <a:pt x="6183" y="1141"/>
                  </a:lnTo>
                  <a:lnTo>
                    <a:pt x="5823" y="1020"/>
                  </a:lnTo>
                  <a:lnTo>
                    <a:pt x="5523" y="900"/>
                  </a:lnTo>
                  <a:lnTo>
                    <a:pt x="5343" y="840"/>
                  </a:lnTo>
                  <a:lnTo>
                    <a:pt x="5283" y="780"/>
                  </a:lnTo>
                  <a:lnTo>
                    <a:pt x="5343" y="780"/>
                  </a:lnTo>
                  <a:lnTo>
                    <a:pt x="5583" y="840"/>
                  </a:lnTo>
                  <a:lnTo>
                    <a:pt x="5823" y="900"/>
                  </a:lnTo>
                  <a:lnTo>
                    <a:pt x="6843" y="900"/>
                  </a:lnTo>
                  <a:lnTo>
                    <a:pt x="7083" y="840"/>
                  </a:lnTo>
                  <a:lnTo>
                    <a:pt x="6963" y="780"/>
                  </a:lnTo>
                  <a:lnTo>
                    <a:pt x="6483" y="600"/>
                  </a:lnTo>
                  <a:lnTo>
                    <a:pt x="6303" y="480"/>
                  </a:lnTo>
                  <a:lnTo>
                    <a:pt x="6363" y="480"/>
                  </a:lnTo>
                  <a:lnTo>
                    <a:pt x="6483" y="540"/>
                  </a:lnTo>
                  <a:lnTo>
                    <a:pt x="7023" y="600"/>
                  </a:lnTo>
                  <a:lnTo>
                    <a:pt x="7504" y="540"/>
                  </a:lnTo>
                  <a:lnTo>
                    <a:pt x="7684" y="480"/>
                  </a:lnTo>
                  <a:lnTo>
                    <a:pt x="7143" y="300"/>
                  </a:lnTo>
                  <a:lnTo>
                    <a:pt x="6663"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5251350" y="1345600"/>
              <a:ext cx="25" cy="3025"/>
            </a:xfrm>
            <a:custGeom>
              <a:avLst/>
              <a:gdLst/>
              <a:ahLst/>
              <a:cxnLst/>
              <a:rect l="l" t="t" r="r" b="b"/>
              <a:pathLst>
                <a:path w="1" h="121" extrusionOk="0">
                  <a:moveTo>
                    <a:pt x="1" y="0"/>
                  </a:moveTo>
                  <a:lnTo>
                    <a:pt x="1" y="0"/>
                  </a:lnTo>
                  <a:lnTo>
                    <a:pt x="1" y="60"/>
                  </a:lnTo>
                  <a:lnTo>
                    <a:pt x="1" y="60"/>
                  </a:lnTo>
                  <a:lnTo>
                    <a:pt x="1" y="60"/>
                  </a:lnTo>
                  <a:lnTo>
                    <a:pt x="1" y="60"/>
                  </a:lnTo>
                  <a:lnTo>
                    <a:pt x="1" y="120"/>
                  </a:lnTo>
                  <a:lnTo>
                    <a:pt x="1" y="120"/>
                  </a:lnTo>
                  <a:lnTo>
                    <a:pt x="1" y="120"/>
                  </a:lnTo>
                  <a:lnTo>
                    <a:pt x="1" y="120"/>
                  </a:lnTo>
                  <a:lnTo>
                    <a:pt x="1" y="60"/>
                  </a:lnTo>
                  <a:lnTo>
                    <a:pt x="1" y="6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5207825" y="1165500"/>
              <a:ext cx="1525" cy="3025"/>
            </a:xfrm>
            <a:custGeom>
              <a:avLst/>
              <a:gdLst/>
              <a:ahLst/>
              <a:cxnLst/>
              <a:rect l="l" t="t" r="r" b="b"/>
              <a:pathLst>
                <a:path w="61" h="121" extrusionOk="0">
                  <a:moveTo>
                    <a:pt x="1" y="1"/>
                  </a:moveTo>
                  <a:lnTo>
                    <a:pt x="1" y="1"/>
                  </a:lnTo>
                  <a:lnTo>
                    <a:pt x="61" y="121"/>
                  </a:lnTo>
                  <a:lnTo>
                    <a:pt x="61" y="121"/>
                  </a:lnTo>
                  <a:lnTo>
                    <a:pt x="61" y="121"/>
                  </a:lnTo>
                  <a:lnTo>
                    <a:pt x="61" y="12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5200325" y="1146000"/>
              <a:ext cx="1525" cy="1525"/>
            </a:xfrm>
            <a:custGeom>
              <a:avLst/>
              <a:gdLst/>
              <a:ahLst/>
              <a:cxnLst/>
              <a:rect l="l" t="t" r="r" b="b"/>
              <a:pathLst>
                <a:path w="61" h="61" extrusionOk="0">
                  <a:moveTo>
                    <a:pt x="1" y="1"/>
                  </a:moveTo>
                  <a:lnTo>
                    <a:pt x="1" y="61"/>
                  </a:lnTo>
                  <a:lnTo>
                    <a:pt x="61" y="6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9"/>
            <p:cNvSpPr/>
            <p:nvPr/>
          </p:nvSpPr>
          <p:spPr>
            <a:xfrm>
              <a:off x="5258850" y="1306575"/>
              <a:ext cx="127600" cy="51050"/>
            </a:xfrm>
            <a:custGeom>
              <a:avLst/>
              <a:gdLst/>
              <a:ahLst/>
              <a:cxnLst/>
              <a:rect l="l" t="t" r="r" b="b"/>
              <a:pathLst>
                <a:path w="5104" h="2042" extrusionOk="0">
                  <a:moveTo>
                    <a:pt x="5043" y="0"/>
                  </a:moveTo>
                  <a:lnTo>
                    <a:pt x="4803" y="661"/>
                  </a:lnTo>
                  <a:lnTo>
                    <a:pt x="4683" y="901"/>
                  </a:lnTo>
                  <a:lnTo>
                    <a:pt x="4623" y="1021"/>
                  </a:lnTo>
                  <a:lnTo>
                    <a:pt x="4623" y="901"/>
                  </a:lnTo>
                  <a:lnTo>
                    <a:pt x="4743" y="601"/>
                  </a:lnTo>
                  <a:lnTo>
                    <a:pt x="4803" y="60"/>
                  </a:lnTo>
                  <a:lnTo>
                    <a:pt x="3782" y="240"/>
                  </a:lnTo>
                  <a:lnTo>
                    <a:pt x="3782" y="300"/>
                  </a:lnTo>
                  <a:lnTo>
                    <a:pt x="3662" y="361"/>
                  </a:lnTo>
                  <a:lnTo>
                    <a:pt x="3782" y="240"/>
                  </a:lnTo>
                  <a:lnTo>
                    <a:pt x="1081" y="721"/>
                  </a:lnTo>
                  <a:lnTo>
                    <a:pt x="1081" y="901"/>
                  </a:lnTo>
                  <a:lnTo>
                    <a:pt x="1021" y="961"/>
                  </a:lnTo>
                  <a:lnTo>
                    <a:pt x="1021" y="901"/>
                  </a:lnTo>
                  <a:lnTo>
                    <a:pt x="1021" y="721"/>
                  </a:lnTo>
                  <a:lnTo>
                    <a:pt x="661" y="781"/>
                  </a:lnTo>
                  <a:lnTo>
                    <a:pt x="541" y="1141"/>
                  </a:lnTo>
                  <a:lnTo>
                    <a:pt x="421" y="1381"/>
                  </a:lnTo>
                  <a:lnTo>
                    <a:pt x="481" y="1141"/>
                  </a:lnTo>
                  <a:lnTo>
                    <a:pt x="541" y="841"/>
                  </a:lnTo>
                  <a:lnTo>
                    <a:pt x="421" y="841"/>
                  </a:lnTo>
                  <a:lnTo>
                    <a:pt x="181" y="1201"/>
                  </a:lnTo>
                  <a:lnTo>
                    <a:pt x="181" y="1261"/>
                  </a:lnTo>
                  <a:lnTo>
                    <a:pt x="181" y="1561"/>
                  </a:lnTo>
                  <a:lnTo>
                    <a:pt x="181" y="1681"/>
                  </a:lnTo>
                  <a:lnTo>
                    <a:pt x="121" y="1561"/>
                  </a:lnTo>
                  <a:lnTo>
                    <a:pt x="1" y="1381"/>
                  </a:lnTo>
                  <a:lnTo>
                    <a:pt x="61" y="1741"/>
                  </a:lnTo>
                  <a:lnTo>
                    <a:pt x="61" y="2041"/>
                  </a:lnTo>
                  <a:lnTo>
                    <a:pt x="4623" y="1261"/>
                  </a:lnTo>
                  <a:lnTo>
                    <a:pt x="4683" y="1141"/>
                  </a:lnTo>
                  <a:lnTo>
                    <a:pt x="4863" y="661"/>
                  </a:lnTo>
                  <a:lnTo>
                    <a:pt x="5043" y="120"/>
                  </a:lnTo>
                  <a:lnTo>
                    <a:pt x="5103"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9"/>
            <p:cNvSpPr/>
            <p:nvPr/>
          </p:nvSpPr>
          <p:spPr>
            <a:xfrm>
              <a:off x="5200325" y="1177525"/>
              <a:ext cx="1525" cy="4525"/>
            </a:xfrm>
            <a:custGeom>
              <a:avLst/>
              <a:gdLst/>
              <a:ahLst/>
              <a:cxnLst/>
              <a:rect l="l" t="t" r="r" b="b"/>
              <a:pathLst>
                <a:path w="61" h="181" extrusionOk="0">
                  <a:moveTo>
                    <a:pt x="1" y="0"/>
                  </a:moveTo>
                  <a:lnTo>
                    <a:pt x="1" y="180"/>
                  </a:lnTo>
                  <a:lnTo>
                    <a:pt x="61" y="18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9"/>
            <p:cNvSpPr/>
            <p:nvPr/>
          </p:nvSpPr>
          <p:spPr>
            <a:xfrm>
              <a:off x="5216850" y="1288575"/>
              <a:ext cx="9025" cy="6025"/>
            </a:xfrm>
            <a:custGeom>
              <a:avLst/>
              <a:gdLst/>
              <a:ahLst/>
              <a:cxnLst/>
              <a:rect l="l" t="t" r="r" b="b"/>
              <a:pathLst>
                <a:path w="361" h="241" extrusionOk="0">
                  <a:moveTo>
                    <a:pt x="0" y="0"/>
                  </a:moveTo>
                  <a:lnTo>
                    <a:pt x="240" y="180"/>
                  </a:lnTo>
                  <a:lnTo>
                    <a:pt x="360" y="240"/>
                  </a:lnTo>
                  <a:lnTo>
                    <a:pt x="300" y="18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9"/>
            <p:cNvSpPr/>
            <p:nvPr/>
          </p:nvSpPr>
          <p:spPr>
            <a:xfrm>
              <a:off x="5287375" y="1260050"/>
              <a:ext cx="85550" cy="43550"/>
            </a:xfrm>
            <a:custGeom>
              <a:avLst/>
              <a:gdLst/>
              <a:ahLst/>
              <a:cxnLst/>
              <a:rect l="l" t="t" r="r" b="b"/>
              <a:pathLst>
                <a:path w="3422" h="1742" extrusionOk="0">
                  <a:moveTo>
                    <a:pt x="3422" y="1"/>
                  </a:moveTo>
                  <a:lnTo>
                    <a:pt x="3242" y="61"/>
                  </a:lnTo>
                  <a:lnTo>
                    <a:pt x="3002" y="361"/>
                  </a:lnTo>
                  <a:lnTo>
                    <a:pt x="2701" y="661"/>
                  </a:lnTo>
                  <a:lnTo>
                    <a:pt x="2401" y="901"/>
                  </a:lnTo>
                  <a:lnTo>
                    <a:pt x="2221" y="1081"/>
                  </a:lnTo>
                  <a:lnTo>
                    <a:pt x="2341" y="841"/>
                  </a:lnTo>
                  <a:lnTo>
                    <a:pt x="2581" y="541"/>
                  </a:lnTo>
                  <a:lnTo>
                    <a:pt x="2762" y="181"/>
                  </a:lnTo>
                  <a:lnTo>
                    <a:pt x="2762" y="121"/>
                  </a:lnTo>
                  <a:lnTo>
                    <a:pt x="2521" y="181"/>
                  </a:lnTo>
                  <a:lnTo>
                    <a:pt x="2161" y="601"/>
                  </a:lnTo>
                  <a:lnTo>
                    <a:pt x="1741" y="1021"/>
                  </a:lnTo>
                  <a:lnTo>
                    <a:pt x="1381" y="1321"/>
                  </a:lnTo>
                  <a:lnTo>
                    <a:pt x="1081" y="1441"/>
                  </a:lnTo>
                  <a:lnTo>
                    <a:pt x="961" y="1501"/>
                  </a:lnTo>
                  <a:lnTo>
                    <a:pt x="961" y="1501"/>
                  </a:lnTo>
                  <a:lnTo>
                    <a:pt x="1021" y="1441"/>
                  </a:lnTo>
                  <a:lnTo>
                    <a:pt x="1321" y="1261"/>
                  </a:lnTo>
                  <a:lnTo>
                    <a:pt x="1621" y="901"/>
                  </a:lnTo>
                  <a:lnTo>
                    <a:pt x="1921" y="421"/>
                  </a:lnTo>
                  <a:lnTo>
                    <a:pt x="2041" y="241"/>
                  </a:lnTo>
                  <a:lnTo>
                    <a:pt x="60" y="601"/>
                  </a:lnTo>
                  <a:lnTo>
                    <a:pt x="60" y="841"/>
                  </a:lnTo>
                  <a:lnTo>
                    <a:pt x="120" y="1021"/>
                  </a:lnTo>
                  <a:lnTo>
                    <a:pt x="0" y="841"/>
                  </a:lnTo>
                  <a:lnTo>
                    <a:pt x="0" y="1741"/>
                  </a:lnTo>
                  <a:lnTo>
                    <a:pt x="3122" y="1201"/>
                  </a:lnTo>
                  <a:lnTo>
                    <a:pt x="3242" y="901"/>
                  </a:lnTo>
                  <a:lnTo>
                    <a:pt x="3422"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9"/>
            <p:cNvSpPr/>
            <p:nvPr/>
          </p:nvSpPr>
          <p:spPr>
            <a:xfrm>
              <a:off x="5375900" y="1305075"/>
              <a:ext cx="25550" cy="31525"/>
            </a:xfrm>
            <a:custGeom>
              <a:avLst/>
              <a:gdLst/>
              <a:ahLst/>
              <a:cxnLst/>
              <a:rect l="l" t="t" r="r" b="b"/>
              <a:pathLst>
                <a:path w="1022" h="1261" extrusionOk="0">
                  <a:moveTo>
                    <a:pt x="781" y="0"/>
                  </a:moveTo>
                  <a:lnTo>
                    <a:pt x="661" y="300"/>
                  </a:lnTo>
                  <a:lnTo>
                    <a:pt x="361" y="841"/>
                  </a:lnTo>
                  <a:lnTo>
                    <a:pt x="68" y="1250"/>
                  </a:lnTo>
                  <a:lnTo>
                    <a:pt x="68" y="1250"/>
                  </a:lnTo>
                  <a:lnTo>
                    <a:pt x="781" y="1141"/>
                  </a:lnTo>
                  <a:lnTo>
                    <a:pt x="841" y="1021"/>
                  </a:lnTo>
                  <a:lnTo>
                    <a:pt x="961" y="481"/>
                  </a:lnTo>
                  <a:lnTo>
                    <a:pt x="1021" y="0"/>
                  </a:lnTo>
                  <a:close/>
                  <a:moveTo>
                    <a:pt x="68" y="1250"/>
                  </a:moveTo>
                  <a:lnTo>
                    <a:pt x="1" y="1261"/>
                  </a:lnTo>
                  <a:lnTo>
                    <a:pt x="61" y="1261"/>
                  </a:lnTo>
                  <a:lnTo>
                    <a:pt x="68" y="125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5402925" y="1311075"/>
              <a:ext cx="9025" cy="21025"/>
            </a:xfrm>
            <a:custGeom>
              <a:avLst/>
              <a:gdLst/>
              <a:ahLst/>
              <a:cxnLst/>
              <a:rect l="l" t="t" r="r" b="b"/>
              <a:pathLst>
                <a:path w="361" h="841" extrusionOk="0">
                  <a:moveTo>
                    <a:pt x="300" y="0"/>
                  </a:moveTo>
                  <a:lnTo>
                    <a:pt x="0" y="841"/>
                  </a:lnTo>
                  <a:lnTo>
                    <a:pt x="360" y="781"/>
                  </a:lnTo>
                  <a:lnTo>
                    <a:pt x="30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5420925" y="1300575"/>
              <a:ext cx="10525" cy="28525"/>
            </a:xfrm>
            <a:custGeom>
              <a:avLst/>
              <a:gdLst/>
              <a:ahLst/>
              <a:cxnLst/>
              <a:rect l="l" t="t" r="r" b="b"/>
              <a:pathLst>
                <a:path w="421" h="1141" extrusionOk="0">
                  <a:moveTo>
                    <a:pt x="61" y="0"/>
                  </a:moveTo>
                  <a:lnTo>
                    <a:pt x="61" y="180"/>
                  </a:lnTo>
                  <a:lnTo>
                    <a:pt x="1" y="1141"/>
                  </a:lnTo>
                  <a:lnTo>
                    <a:pt x="421" y="1081"/>
                  </a:lnTo>
                  <a:lnTo>
                    <a:pt x="361" y="661"/>
                  </a:lnTo>
                  <a:lnTo>
                    <a:pt x="181" y="18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9"/>
            <p:cNvSpPr/>
            <p:nvPr/>
          </p:nvSpPr>
          <p:spPr>
            <a:xfrm>
              <a:off x="5200325" y="1174525"/>
              <a:ext cx="1525" cy="1525"/>
            </a:xfrm>
            <a:custGeom>
              <a:avLst/>
              <a:gdLst/>
              <a:ahLst/>
              <a:cxnLst/>
              <a:rect l="l" t="t" r="r" b="b"/>
              <a:pathLst>
                <a:path w="61" h="61" extrusionOk="0">
                  <a:moveTo>
                    <a:pt x="1" y="0"/>
                  </a:moveTo>
                  <a:lnTo>
                    <a:pt x="1" y="60"/>
                  </a:lnTo>
                  <a:lnTo>
                    <a:pt x="61" y="6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9"/>
            <p:cNvSpPr/>
            <p:nvPr/>
          </p:nvSpPr>
          <p:spPr>
            <a:xfrm>
              <a:off x="5431425" y="1297575"/>
              <a:ext cx="22550" cy="30025"/>
            </a:xfrm>
            <a:custGeom>
              <a:avLst/>
              <a:gdLst/>
              <a:ahLst/>
              <a:cxnLst/>
              <a:rect l="l" t="t" r="r" b="b"/>
              <a:pathLst>
                <a:path w="902" h="1201" extrusionOk="0">
                  <a:moveTo>
                    <a:pt x="301" y="0"/>
                  </a:moveTo>
                  <a:lnTo>
                    <a:pt x="1" y="60"/>
                  </a:lnTo>
                  <a:lnTo>
                    <a:pt x="61" y="240"/>
                  </a:lnTo>
                  <a:lnTo>
                    <a:pt x="121" y="721"/>
                  </a:lnTo>
                  <a:lnTo>
                    <a:pt x="121" y="1201"/>
                  </a:lnTo>
                  <a:lnTo>
                    <a:pt x="901" y="1021"/>
                  </a:lnTo>
                  <a:lnTo>
                    <a:pt x="721" y="721"/>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p:cNvSpPr/>
            <p:nvPr/>
          </p:nvSpPr>
          <p:spPr>
            <a:xfrm>
              <a:off x="5024750" y="1330575"/>
              <a:ext cx="37550" cy="13525"/>
            </a:xfrm>
            <a:custGeom>
              <a:avLst/>
              <a:gdLst/>
              <a:ahLst/>
              <a:cxnLst/>
              <a:rect l="l" t="t" r="r" b="b"/>
              <a:pathLst>
                <a:path w="1502" h="541" extrusionOk="0">
                  <a:moveTo>
                    <a:pt x="301" y="1"/>
                  </a:moveTo>
                  <a:lnTo>
                    <a:pt x="1" y="541"/>
                  </a:lnTo>
                  <a:lnTo>
                    <a:pt x="361" y="481"/>
                  </a:lnTo>
                  <a:lnTo>
                    <a:pt x="781" y="361"/>
                  </a:lnTo>
                  <a:lnTo>
                    <a:pt x="1081" y="241"/>
                  </a:lnTo>
                  <a:lnTo>
                    <a:pt x="1441" y="121"/>
                  </a:lnTo>
                  <a:lnTo>
                    <a:pt x="1501" y="61"/>
                  </a:lnTo>
                  <a:lnTo>
                    <a:pt x="961" y="61"/>
                  </a:lnTo>
                  <a:lnTo>
                    <a:pt x="4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9"/>
            <p:cNvSpPr/>
            <p:nvPr/>
          </p:nvSpPr>
          <p:spPr>
            <a:xfrm>
              <a:off x="4661600" y="1810800"/>
              <a:ext cx="171100" cy="69050"/>
            </a:xfrm>
            <a:custGeom>
              <a:avLst/>
              <a:gdLst/>
              <a:ahLst/>
              <a:cxnLst/>
              <a:rect l="l" t="t" r="r" b="b"/>
              <a:pathLst>
                <a:path w="6844" h="2762" extrusionOk="0">
                  <a:moveTo>
                    <a:pt x="6844" y="0"/>
                  </a:moveTo>
                  <a:lnTo>
                    <a:pt x="1" y="1201"/>
                  </a:lnTo>
                  <a:lnTo>
                    <a:pt x="61" y="2761"/>
                  </a:lnTo>
                  <a:lnTo>
                    <a:pt x="6663" y="1621"/>
                  </a:lnTo>
                  <a:lnTo>
                    <a:pt x="6844"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5074275" y="1315575"/>
              <a:ext cx="19550" cy="25525"/>
            </a:xfrm>
            <a:custGeom>
              <a:avLst/>
              <a:gdLst/>
              <a:ahLst/>
              <a:cxnLst/>
              <a:rect l="l" t="t" r="r" b="b"/>
              <a:pathLst>
                <a:path w="782" h="1021" extrusionOk="0">
                  <a:moveTo>
                    <a:pt x="781" y="1"/>
                  </a:moveTo>
                  <a:lnTo>
                    <a:pt x="421" y="241"/>
                  </a:lnTo>
                  <a:lnTo>
                    <a:pt x="361" y="421"/>
                  </a:lnTo>
                  <a:lnTo>
                    <a:pt x="301" y="661"/>
                  </a:lnTo>
                  <a:lnTo>
                    <a:pt x="121" y="841"/>
                  </a:lnTo>
                  <a:lnTo>
                    <a:pt x="1" y="1021"/>
                  </a:lnTo>
                  <a:lnTo>
                    <a:pt x="241" y="961"/>
                  </a:lnTo>
                  <a:lnTo>
                    <a:pt x="361" y="781"/>
                  </a:lnTo>
                  <a:lnTo>
                    <a:pt x="601" y="361"/>
                  </a:lnTo>
                  <a:lnTo>
                    <a:pt x="721" y="121"/>
                  </a:lnTo>
                  <a:lnTo>
                    <a:pt x="7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a:off x="5060775" y="1330575"/>
              <a:ext cx="15025" cy="13525"/>
            </a:xfrm>
            <a:custGeom>
              <a:avLst/>
              <a:gdLst/>
              <a:ahLst/>
              <a:cxnLst/>
              <a:rect l="l" t="t" r="r" b="b"/>
              <a:pathLst>
                <a:path w="601" h="541" extrusionOk="0">
                  <a:moveTo>
                    <a:pt x="601" y="1"/>
                  </a:moveTo>
                  <a:lnTo>
                    <a:pt x="481" y="181"/>
                  </a:lnTo>
                  <a:lnTo>
                    <a:pt x="301" y="301"/>
                  </a:lnTo>
                  <a:lnTo>
                    <a:pt x="0" y="541"/>
                  </a:lnTo>
                  <a:lnTo>
                    <a:pt x="0" y="541"/>
                  </a:lnTo>
                  <a:lnTo>
                    <a:pt x="301" y="481"/>
                  </a:lnTo>
                  <a:lnTo>
                    <a:pt x="541" y="181"/>
                  </a:lnTo>
                  <a:lnTo>
                    <a:pt x="60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9"/>
            <p:cNvSpPr/>
            <p:nvPr/>
          </p:nvSpPr>
          <p:spPr>
            <a:xfrm>
              <a:off x="5426925" y="1278050"/>
              <a:ext cx="25" cy="1525"/>
            </a:xfrm>
            <a:custGeom>
              <a:avLst/>
              <a:gdLst/>
              <a:ahLst/>
              <a:cxnLst/>
              <a:rect l="l" t="t" r="r" b="b"/>
              <a:pathLst>
                <a:path w="1" h="61" extrusionOk="0">
                  <a:moveTo>
                    <a:pt x="1" y="1"/>
                  </a:moveTo>
                  <a:lnTo>
                    <a:pt x="1" y="1"/>
                  </a:lnTo>
                  <a:lnTo>
                    <a:pt x="1" y="61"/>
                  </a:lnTo>
                  <a:lnTo>
                    <a:pt x="1" y="61"/>
                  </a:lnTo>
                  <a:lnTo>
                    <a:pt x="1" y="6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p:nvPr/>
          </p:nvSpPr>
          <p:spPr>
            <a:xfrm>
              <a:off x="4646600" y="1639725"/>
              <a:ext cx="214625" cy="84050"/>
            </a:xfrm>
            <a:custGeom>
              <a:avLst/>
              <a:gdLst/>
              <a:ahLst/>
              <a:cxnLst/>
              <a:rect l="l" t="t" r="r" b="b"/>
              <a:pathLst>
                <a:path w="8585" h="3362" extrusionOk="0">
                  <a:moveTo>
                    <a:pt x="8584" y="0"/>
                  </a:moveTo>
                  <a:lnTo>
                    <a:pt x="0" y="1501"/>
                  </a:lnTo>
                  <a:lnTo>
                    <a:pt x="180" y="3362"/>
                  </a:lnTo>
                  <a:lnTo>
                    <a:pt x="8164" y="1921"/>
                  </a:lnTo>
                  <a:lnTo>
                    <a:pt x="8584"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9"/>
            <p:cNvSpPr/>
            <p:nvPr/>
          </p:nvSpPr>
          <p:spPr>
            <a:xfrm>
              <a:off x="4654100" y="1723750"/>
              <a:ext cx="190600" cy="69050"/>
            </a:xfrm>
            <a:custGeom>
              <a:avLst/>
              <a:gdLst/>
              <a:ahLst/>
              <a:cxnLst/>
              <a:rect l="l" t="t" r="r" b="b"/>
              <a:pathLst>
                <a:path w="7624" h="2762" extrusionOk="0">
                  <a:moveTo>
                    <a:pt x="7624" y="1"/>
                  </a:moveTo>
                  <a:lnTo>
                    <a:pt x="0" y="1321"/>
                  </a:lnTo>
                  <a:lnTo>
                    <a:pt x="121" y="2762"/>
                  </a:lnTo>
                  <a:lnTo>
                    <a:pt x="7384" y="1501"/>
                  </a:lnTo>
                  <a:lnTo>
                    <a:pt x="7624"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9"/>
            <p:cNvSpPr/>
            <p:nvPr/>
          </p:nvSpPr>
          <p:spPr>
            <a:xfrm>
              <a:off x="5039775" y="1312575"/>
              <a:ext cx="48025" cy="7525"/>
            </a:xfrm>
            <a:custGeom>
              <a:avLst/>
              <a:gdLst/>
              <a:ahLst/>
              <a:cxnLst/>
              <a:rect l="l" t="t" r="r" b="b"/>
              <a:pathLst>
                <a:path w="1921" h="301" extrusionOk="0">
                  <a:moveTo>
                    <a:pt x="1921" y="0"/>
                  </a:moveTo>
                  <a:lnTo>
                    <a:pt x="1381" y="60"/>
                  </a:lnTo>
                  <a:lnTo>
                    <a:pt x="1021" y="60"/>
                  </a:lnTo>
                  <a:lnTo>
                    <a:pt x="0" y="241"/>
                  </a:lnTo>
                  <a:lnTo>
                    <a:pt x="60" y="241"/>
                  </a:lnTo>
                  <a:lnTo>
                    <a:pt x="480" y="301"/>
                  </a:lnTo>
                  <a:lnTo>
                    <a:pt x="1201" y="181"/>
                  </a:lnTo>
                  <a:lnTo>
                    <a:pt x="1561" y="121"/>
                  </a:lnTo>
                  <a:lnTo>
                    <a:pt x="1801" y="121"/>
                  </a:lnTo>
                  <a:lnTo>
                    <a:pt x="19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p:cNvSpPr/>
            <p:nvPr/>
          </p:nvSpPr>
          <p:spPr>
            <a:xfrm>
              <a:off x="5209325" y="1188025"/>
              <a:ext cx="15050" cy="4525"/>
            </a:xfrm>
            <a:custGeom>
              <a:avLst/>
              <a:gdLst/>
              <a:ahLst/>
              <a:cxnLst/>
              <a:rect l="l" t="t" r="r" b="b"/>
              <a:pathLst>
                <a:path w="602" h="181" extrusionOk="0">
                  <a:moveTo>
                    <a:pt x="1" y="0"/>
                  </a:moveTo>
                  <a:lnTo>
                    <a:pt x="1" y="180"/>
                  </a:lnTo>
                  <a:lnTo>
                    <a:pt x="61" y="180"/>
                  </a:lnTo>
                  <a:lnTo>
                    <a:pt x="601" y="60"/>
                  </a:lnTo>
                  <a:lnTo>
                    <a:pt x="481" y="6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p:cNvSpPr/>
            <p:nvPr/>
          </p:nvSpPr>
          <p:spPr>
            <a:xfrm>
              <a:off x="5371400" y="1270550"/>
              <a:ext cx="9025" cy="18050"/>
            </a:xfrm>
            <a:custGeom>
              <a:avLst/>
              <a:gdLst/>
              <a:ahLst/>
              <a:cxnLst/>
              <a:rect l="l" t="t" r="r" b="b"/>
              <a:pathLst>
                <a:path w="361" h="722" extrusionOk="0">
                  <a:moveTo>
                    <a:pt x="361" y="1"/>
                  </a:moveTo>
                  <a:lnTo>
                    <a:pt x="121" y="541"/>
                  </a:lnTo>
                  <a:lnTo>
                    <a:pt x="1" y="721"/>
                  </a:lnTo>
                  <a:lnTo>
                    <a:pt x="1" y="721"/>
                  </a:lnTo>
                  <a:lnTo>
                    <a:pt x="361" y="661"/>
                  </a:lnTo>
                  <a:lnTo>
                    <a:pt x="361" y="121"/>
                  </a:lnTo>
                  <a:lnTo>
                    <a:pt x="3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9"/>
            <p:cNvSpPr/>
            <p:nvPr/>
          </p:nvSpPr>
          <p:spPr>
            <a:xfrm>
              <a:off x="5207825" y="1197025"/>
              <a:ext cx="1525" cy="25"/>
            </a:xfrm>
            <a:custGeom>
              <a:avLst/>
              <a:gdLst/>
              <a:ahLst/>
              <a:cxnLst/>
              <a:rect l="l" t="t" r="r" b="b"/>
              <a:pathLst>
                <a:path w="61" h="1" extrusionOk="0">
                  <a:moveTo>
                    <a:pt x="61" y="0"/>
                  </a:moveTo>
                  <a:lnTo>
                    <a:pt x="61" y="0"/>
                  </a:lnTo>
                  <a:lnTo>
                    <a:pt x="61" y="0"/>
                  </a:lnTo>
                  <a:lnTo>
                    <a:pt x="61" y="0"/>
                  </a:lnTo>
                  <a:lnTo>
                    <a:pt x="1" y="0"/>
                  </a:lnTo>
                  <a:lnTo>
                    <a:pt x="1" y="0"/>
                  </a:lnTo>
                  <a:lnTo>
                    <a:pt x="1" y="0"/>
                  </a:lnTo>
                  <a:lnTo>
                    <a:pt x="1" y="0"/>
                  </a:lnTo>
                  <a:lnTo>
                    <a:pt x="61" y="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9"/>
            <p:cNvSpPr/>
            <p:nvPr/>
          </p:nvSpPr>
          <p:spPr>
            <a:xfrm>
              <a:off x="5288875" y="1254050"/>
              <a:ext cx="25" cy="25"/>
            </a:xfrm>
            <a:custGeom>
              <a:avLst/>
              <a:gdLst/>
              <a:ahLst/>
              <a:cxnLst/>
              <a:rect l="l" t="t" r="r" b="b"/>
              <a:pathLst>
                <a:path w="1" h="1" extrusionOk="0">
                  <a:moveTo>
                    <a:pt x="0" y="0"/>
                  </a:moveTo>
                  <a:lnTo>
                    <a:pt x="0" y="0"/>
                  </a:lnTo>
                  <a:lnTo>
                    <a:pt x="0" y="0"/>
                  </a:lnTo>
                  <a:lnTo>
                    <a:pt x="0" y="0"/>
                  </a:lnTo>
                  <a:lnTo>
                    <a:pt x="0" y="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9"/>
            <p:cNvSpPr/>
            <p:nvPr/>
          </p:nvSpPr>
          <p:spPr>
            <a:xfrm>
              <a:off x="5210850" y="1264550"/>
              <a:ext cx="3025" cy="3025"/>
            </a:xfrm>
            <a:custGeom>
              <a:avLst/>
              <a:gdLst/>
              <a:ahLst/>
              <a:cxnLst/>
              <a:rect l="l" t="t" r="r" b="b"/>
              <a:pathLst>
                <a:path w="121" h="121" extrusionOk="0">
                  <a:moveTo>
                    <a:pt x="120" y="121"/>
                  </a:moveTo>
                  <a:lnTo>
                    <a:pt x="120" y="121"/>
                  </a:lnTo>
                  <a:lnTo>
                    <a:pt x="0" y="1"/>
                  </a:lnTo>
                  <a:lnTo>
                    <a:pt x="0" y="1"/>
                  </a:lnTo>
                  <a:lnTo>
                    <a:pt x="120" y="121"/>
                  </a:lnTo>
                  <a:lnTo>
                    <a:pt x="120" y="12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9"/>
            <p:cNvSpPr/>
            <p:nvPr/>
          </p:nvSpPr>
          <p:spPr>
            <a:xfrm>
              <a:off x="4615075" y="1383100"/>
              <a:ext cx="336175" cy="87075"/>
            </a:xfrm>
            <a:custGeom>
              <a:avLst/>
              <a:gdLst/>
              <a:ahLst/>
              <a:cxnLst/>
              <a:rect l="l" t="t" r="r" b="b"/>
              <a:pathLst>
                <a:path w="13447" h="3483" extrusionOk="0">
                  <a:moveTo>
                    <a:pt x="13447" y="1"/>
                  </a:moveTo>
                  <a:lnTo>
                    <a:pt x="1" y="2402"/>
                  </a:lnTo>
                  <a:lnTo>
                    <a:pt x="181" y="3482"/>
                  </a:lnTo>
                  <a:lnTo>
                    <a:pt x="12906" y="1261"/>
                  </a:lnTo>
                  <a:lnTo>
                    <a:pt x="13447"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9"/>
            <p:cNvSpPr/>
            <p:nvPr/>
          </p:nvSpPr>
          <p:spPr>
            <a:xfrm>
              <a:off x="5186825" y="1192525"/>
              <a:ext cx="1525" cy="3025"/>
            </a:xfrm>
            <a:custGeom>
              <a:avLst/>
              <a:gdLst/>
              <a:ahLst/>
              <a:cxnLst/>
              <a:rect l="l" t="t" r="r" b="b"/>
              <a:pathLst>
                <a:path w="61" h="121" extrusionOk="0">
                  <a:moveTo>
                    <a:pt x="61" y="0"/>
                  </a:moveTo>
                  <a:lnTo>
                    <a:pt x="1" y="120"/>
                  </a:lnTo>
                  <a:lnTo>
                    <a:pt x="61" y="120"/>
                  </a:lnTo>
                  <a:lnTo>
                    <a:pt x="6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9"/>
            <p:cNvSpPr/>
            <p:nvPr/>
          </p:nvSpPr>
          <p:spPr>
            <a:xfrm>
              <a:off x="5032250" y="1318575"/>
              <a:ext cx="48050" cy="12025"/>
            </a:xfrm>
            <a:custGeom>
              <a:avLst/>
              <a:gdLst/>
              <a:ahLst/>
              <a:cxnLst/>
              <a:rect l="l" t="t" r="r" b="b"/>
              <a:pathLst>
                <a:path w="1922" h="481" extrusionOk="0">
                  <a:moveTo>
                    <a:pt x="241" y="1"/>
                  </a:moveTo>
                  <a:lnTo>
                    <a:pt x="1" y="481"/>
                  </a:lnTo>
                  <a:lnTo>
                    <a:pt x="121" y="481"/>
                  </a:lnTo>
                  <a:lnTo>
                    <a:pt x="661" y="421"/>
                  </a:lnTo>
                  <a:lnTo>
                    <a:pt x="1141" y="301"/>
                  </a:lnTo>
                  <a:lnTo>
                    <a:pt x="1442" y="241"/>
                  </a:lnTo>
                  <a:lnTo>
                    <a:pt x="1802" y="121"/>
                  </a:lnTo>
                  <a:lnTo>
                    <a:pt x="1922" y="61"/>
                  </a:lnTo>
                  <a:lnTo>
                    <a:pt x="1922" y="61"/>
                  </a:lnTo>
                  <a:lnTo>
                    <a:pt x="1502" y="121"/>
                  </a:lnTo>
                  <a:lnTo>
                    <a:pt x="1262" y="181"/>
                  </a:lnTo>
                  <a:lnTo>
                    <a:pt x="781" y="121"/>
                  </a:lnTo>
                  <a:lnTo>
                    <a:pt x="301" y="61"/>
                  </a:lnTo>
                  <a:lnTo>
                    <a:pt x="24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9"/>
            <p:cNvSpPr/>
            <p:nvPr/>
          </p:nvSpPr>
          <p:spPr>
            <a:xfrm>
              <a:off x="4637600" y="1563175"/>
              <a:ext cx="244625" cy="81075"/>
            </a:xfrm>
            <a:custGeom>
              <a:avLst/>
              <a:gdLst/>
              <a:ahLst/>
              <a:cxnLst/>
              <a:rect l="l" t="t" r="r" b="b"/>
              <a:pathLst>
                <a:path w="9785" h="3243" extrusionOk="0">
                  <a:moveTo>
                    <a:pt x="9784" y="1"/>
                  </a:moveTo>
                  <a:lnTo>
                    <a:pt x="0" y="1742"/>
                  </a:lnTo>
                  <a:lnTo>
                    <a:pt x="180" y="3242"/>
                  </a:lnTo>
                  <a:lnTo>
                    <a:pt x="9304" y="1621"/>
                  </a:lnTo>
                  <a:lnTo>
                    <a:pt x="9784"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5186825" y="1195525"/>
              <a:ext cx="1525" cy="6025"/>
            </a:xfrm>
            <a:custGeom>
              <a:avLst/>
              <a:gdLst/>
              <a:ahLst/>
              <a:cxnLst/>
              <a:rect l="l" t="t" r="r" b="b"/>
              <a:pathLst>
                <a:path w="61" h="241" extrusionOk="0">
                  <a:moveTo>
                    <a:pt x="1" y="0"/>
                  </a:moveTo>
                  <a:lnTo>
                    <a:pt x="1" y="60"/>
                  </a:lnTo>
                  <a:lnTo>
                    <a:pt x="1" y="181"/>
                  </a:lnTo>
                  <a:lnTo>
                    <a:pt x="61" y="241"/>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5212350" y="1179025"/>
              <a:ext cx="10525" cy="3025"/>
            </a:xfrm>
            <a:custGeom>
              <a:avLst/>
              <a:gdLst/>
              <a:ahLst/>
              <a:cxnLst/>
              <a:rect l="l" t="t" r="r" b="b"/>
              <a:pathLst>
                <a:path w="421" h="121" extrusionOk="0">
                  <a:moveTo>
                    <a:pt x="0" y="0"/>
                  </a:moveTo>
                  <a:lnTo>
                    <a:pt x="0" y="120"/>
                  </a:lnTo>
                  <a:lnTo>
                    <a:pt x="420" y="60"/>
                  </a:lnTo>
                  <a:lnTo>
                    <a:pt x="60"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5177825" y="1146000"/>
              <a:ext cx="25" cy="1525"/>
            </a:xfrm>
            <a:custGeom>
              <a:avLst/>
              <a:gdLst/>
              <a:ahLst/>
              <a:cxnLst/>
              <a:rect l="l" t="t" r="r" b="b"/>
              <a:pathLst>
                <a:path w="1" h="61" extrusionOk="0">
                  <a:moveTo>
                    <a:pt x="0" y="61"/>
                  </a:moveTo>
                  <a:lnTo>
                    <a:pt x="0" y="61"/>
                  </a:lnTo>
                  <a:lnTo>
                    <a:pt x="0" y="1"/>
                  </a:lnTo>
                  <a:lnTo>
                    <a:pt x="0" y="1"/>
                  </a:lnTo>
                  <a:lnTo>
                    <a:pt x="0" y="1"/>
                  </a:lnTo>
                  <a:lnTo>
                    <a:pt x="0" y="1"/>
                  </a:lnTo>
                  <a:lnTo>
                    <a:pt x="0" y="61"/>
                  </a:lnTo>
                  <a:lnTo>
                    <a:pt x="0" y="6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9"/>
            <p:cNvSpPr/>
            <p:nvPr/>
          </p:nvSpPr>
          <p:spPr>
            <a:xfrm>
              <a:off x="4622575" y="1437125"/>
              <a:ext cx="304675" cy="81050"/>
            </a:xfrm>
            <a:custGeom>
              <a:avLst/>
              <a:gdLst/>
              <a:ahLst/>
              <a:cxnLst/>
              <a:rect l="l" t="t" r="r" b="b"/>
              <a:pathLst>
                <a:path w="12187" h="3242" extrusionOk="0">
                  <a:moveTo>
                    <a:pt x="12186" y="1"/>
                  </a:moveTo>
                  <a:lnTo>
                    <a:pt x="1" y="2162"/>
                  </a:lnTo>
                  <a:lnTo>
                    <a:pt x="181" y="3242"/>
                  </a:lnTo>
                  <a:lnTo>
                    <a:pt x="11706" y="1201"/>
                  </a:lnTo>
                  <a:lnTo>
                    <a:pt x="12186"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a:off x="4630100" y="1489650"/>
              <a:ext cx="276125" cy="82550"/>
            </a:xfrm>
            <a:custGeom>
              <a:avLst/>
              <a:gdLst/>
              <a:ahLst/>
              <a:cxnLst/>
              <a:rect l="l" t="t" r="r" b="b"/>
              <a:pathLst>
                <a:path w="11045" h="3302" extrusionOk="0">
                  <a:moveTo>
                    <a:pt x="11045" y="1"/>
                  </a:moveTo>
                  <a:lnTo>
                    <a:pt x="0" y="1981"/>
                  </a:lnTo>
                  <a:lnTo>
                    <a:pt x="120" y="3302"/>
                  </a:lnTo>
                  <a:lnTo>
                    <a:pt x="10565" y="1501"/>
                  </a:lnTo>
                  <a:lnTo>
                    <a:pt x="11045"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9"/>
            <p:cNvSpPr/>
            <p:nvPr/>
          </p:nvSpPr>
          <p:spPr>
            <a:xfrm>
              <a:off x="5021750" y="1341075"/>
              <a:ext cx="34550" cy="9050"/>
            </a:xfrm>
            <a:custGeom>
              <a:avLst/>
              <a:gdLst/>
              <a:ahLst/>
              <a:cxnLst/>
              <a:rect l="l" t="t" r="r" b="b"/>
              <a:pathLst>
                <a:path w="1382" h="362" extrusionOk="0">
                  <a:moveTo>
                    <a:pt x="1381" y="1"/>
                  </a:moveTo>
                  <a:lnTo>
                    <a:pt x="1261" y="61"/>
                  </a:lnTo>
                  <a:lnTo>
                    <a:pt x="961" y="121"/>
                  </a:lnTo>
                  <a:lnTo>
                    <a:pt x="841" y="181"/>
                  </a:lnTo>
                  <a:lnTo>
                    <a:pt x="61" y="181"/>
                  </a:lnTo>
                  <a:lnTo>
                    <a:pt x="1" y="361"/>
                  </a:lnTo>
                  <a:lnTo>
                    <a:pt x="1201" y="181"/>
                  </a:lnTo>
                  <a:lnTo>
                    <a:pt x="13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5206325" y="1180525"/>
              <a:ext cx="25" cy="1525"/>
            </a:xfrm>
            <a:custGeom>
              <a:avLst/>
              <a:gdLst/>
              <a:ahLst/>
              <a:cxnLst/>
              <a:rect l="l" t="t" r="r" b="b"/>
              <a:pathLst>
                <a:path w="1" h="61" extrusionOk="0">
                  <a:moveTo>
                    <a:pt x="1" y="60"/>
                  </a:moveTo>
                  <a:lnTo>
                    <a:pt x="1" y="60"/>
                  </a:lnTo>
                  <a:lnTo>
                    <a:pt x="1" y="60"/>
                  </a:lnTo>
                  <a:lnTo>
                    <a:pt x="1" y="60"/>
                  </a:lnTo>
                  <a:lnTo>
                    <a:pt x="1" y="0"/>
                  </a:lnTo>
                  <a:lnTo>
                    <a:pt x="1" y="0"/>
                  </a:lnTo>
                  <a:lnTo>
                    <a:pt x="1" y="60"/>
                  </a:lnTo>
                  <a:lnTo>
                    <a:pt x="1" y="6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9"/>
            <p:cNvSpPr/>
            <p:nvPr/>
          </p:nvSpPr>
          <p:spPr>
            <a:xfrm>
              <a:off x="5083275" y="1294575"/>
              <a:ext cx="118575" cy="45025"/>
            </a:xfrm>
            <a:custGeom>
              <a:avLst/>
              <a:gdLst/>
              <a:ahLst/>
              <a:cxnLst/>
              <a:rect l="l" t="t" r="r" b="b"/>
              <a:pathLst>
                <a:path w="4743" h="1801" extrusionOk="0">
                  <a:moveTo>
                    <a:pt x="3662" y="0"/>
                  </a:moveTo>
                  <a:lnTo>
                    <a:pt x="1862" y="360"/>
                  </a:lnTo>
                  <a:lnTo>
                    <a:pt x="1682" y="660"/>
                  </a:lnTo>
                  <a:lnTo>
                    <a:pt x="1321" y="1021"/>
                  </a:lnTo>
                  <a:lnTo>
                    <a:pt x="1261" y="1081"/>
                  </a:lnTo>
                  <a:lnTo>
                    <a:pt x="1201" y="1201"/>
                  </a:lnTo>
                  <a:lnTo>
                    <a:pt x="1081" y="1261"/>
                  </a:lnTo>
                  <a:lnTo>
                    <a:pt x="1141" y="1141"/>
                  </a:lnTo>
                  <a:lnTo>
                    <a:pt x="1321" y="780"/>
                  </a:lnTo>
                  <a:lnTo>
                    <a:pt x="1441" y="420"/>
                  </a:lnTo>
                  <a:lnTo>
                    <a:pt x="1381" y="540"/>
                  </a:lnTo>
                  <a:lnTo>
                    <a:pt x="1081" y="901"/>
                  </a:lnTo>
                  <a:lnTo>
                    <a:pt x="781" y="1201"/>
                  </a:lnTo>
                  <a:lnTo>
                    <a:pt x="541" y="1501"/>
                  </a:lnTo>
                  <a:lnTo>
                    <a:pt x="781" y="1021"/>
                  </a:lnTo>
                  <a:lnTo>
                    <a:pt x="961" y="480"/>
                  </a:lnTo>
                  <a:lnTo>
                    <a:pt x="841" y="540"/>
                  </a:lnTo>
                  <a:lnTo>
                    <a:pt x="781" y="841"/>
                  </a:lnTo>
                  <a:lnTo>
                    <a:pt x="721" y="1021"/>
                  </a:lnTo>
                  <a:lnTo>
                    <a:pt x="601" y="1321"/>
                  </a:lnTo>
                  <a:lnTo>
                    <a:pt x="421" y="1561"/>
                  </a:lnTo>
                  <a:lnTo>
                    <a:pt x="361" y="1621"/>
                  </a:lnTo>
                  <a:lnTo>
                    <a:pt x="301" y="1681"/>
                  </a:lnTo>
                  <a:lnTo>
                    <a:pt x="301" y="1621"/>
                  </a:lnTo>
                  <a:lnTo>
                    <a:pt x="361" y="1561"/>
                  </a:lnTo>
                  <a:lnTo>
                    <a:pt x="481" y="1261"/>
                  </a:lnTo>
                  <a:lnTo>
                    <a:pt x="481" y="1141"/>
                  </a:lnTo>
                  <a:lnTo>
                    <a:pt x="301" y="1441"/>
                  </a:lnTo>
                  <a:lnTo>
                    <a:pt x="121" y="1681"/>
                  </a:lnTo>
                  <a:lnTo>
                    <a:pt x="1" y="1801"/>
                  </a:lnTo>
                  <a:lnTo>
                    <a:pt x="2762" y="1321"/>
                  </a:lnTo>
                  <a:lnTo>
                    <a:pt x="2642" y="1261"/>
                  </a:lnTo>
                  <a:lnTo>
                    <a:pt x="2522" y="1021"/>
                  </a:lnTo>
                  <a:lnTo>
                    <a:pt x="2522" y="1021"/>
                  </a:lnTo>
                  <a:lnTo>
                    <a:pt x="2702" y="1201"/>
                  </a:lnTo>
                  <a:lnTo>
                    <a:pt x="2822" y="1321"/>
                  </a:lnTo>
                  <a:lnTo>
                    <a:pt x="3362" y="1201"/>
                  </a:lnTo>
                  <a:lnTo>
                    <a:pt x="3182" y="961"/>
                  </a:lnTo>
                  <a:lnTo>
                    <a:pt x="3062" y="780"/>
                  </a:lnTo>
                  <a:lnTo>
                    <a:pt x="2942" y="540"/>
                  </a:lnTo>
                  <a:lnTo>
                    <a:pt x="2942" y="540"/>
                  </a:lnTo>
                  <a:lnTo>
                    <a:pt x="3062" y="720"/>
                  </a:lnTo>
                  <a:lnTo>
                    <a:pt x="3302" y="961"/>
                  </a:lnTo>
                  <a:lnTo>
                    <a:pt x="3602" y="1141"/>
                  </a:lnTo>
                  <a:lnTo>
                    <a:pt x="3782" y="1141"/>
                  </a:lnTo>
                  <a:lnTo>
                    <a:pt x="3422" y="841"/>
                  </a:lnTo>
                  <a:lnTo>
                    <a:pt x="3242" y="660"/>
                  </a:lnTo>
                  <a:lnTo>
                    <a:pt x="3422" y="780"/>
                  </a:lnTo>
                  <a:lnTo>
                    <a:pt x="4023" y="1021"/>
                  </a:lnTo>
                  <a:lnTo>
                    <a:pt x="4143" y="1081"/>
                  </a:lnTo>
                  <a:lnTo>
                    <a:pt x="4743" y="961"/>
                  </a:lnTo>
                  <a:lnTo>
                    <a:pt x="4683" y="961"/>
                  </a:lnTo>
                  <a:lnTo>
                    <a:pt x="4083" y="540"/>
                  </a:lnTo>
                  <a:lnTo>
                    <a:pt x="3842" y="240"/>
                  </a:lnTo>
                  <a:lnTo>
                    <a:pt x="3662"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9"/>
            <p:cNvSpPr/>
            <p:nvPr/>
          </p:nvSpPr>
          <p:spPr>
            <a:xfrm>
              <a:off x="4607575" y="1329075"/>
              <a:ext cx="370700" cy="93075"/>
            </a:xfrm>
            <a:custGeom>
              <a:avLst/>
              <a:gdLst/>
              <a:ahLst/>
              <a:cxnLst/>
              <a:rect l="l" t="t" r="r" b="b"/>
              <a:pathLst>
                <a:path w="14828" h="3723" extrusionOk="0">
                  <a:moveTo>
                    <a:pt x="14827" y="1"/>
                  </a:moveTo>
                  <a:lnTo>
                    <a:pt x="1" y="2642"/>
                  </a:lnTo>
                  <a:lnTo>
                    <a:pt x="181" y="3722"/>
                  </a:lnTo>
                  <a:lnTo>
                    <a:pt x="14227" y="1261"/>
                  </a:lnTo>
                  <a:lnTo>
                    <a:pt x="14827"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9"/>
            <p:cNvSpPr/>
            <p:nvPr/>
          </p:nvSpPr>
          <p:spPr>
            <a:xfrm>
              <a:off x="5183825" y="1209025"/>
              <a:ext cx="1525" cy="6025"/>
            </a:xfrm>
            <a:custGeom>
              <a:avLst/>
              <a:gdLst/>
              <a:ahLst/>
              <a:cxnLst/>
              <a:rect l="l" t="t" r="r" b="b"/>
              <a:pathLst>
                <a:path w="61" h="241" extrusionOk="0">
                  <a:moveTo>
                    <a:pt x="61" y="1"/>
                  </a:moveTo>
                  <a:lnTo>
                    <a:pt x="1" y="61"/>
                  </a:lnTo>
                  <a:lnTo>
                    <a:pt x="61" y="241"/>
                  </a:lnTo>
                  <a:lnTo>
                    <a:pt x="61" y="12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9"/>
            <p:cNvSpPr/>
            <p:nvPr/>
          </p:nvSpPr>
          <p:spPr>
            <a:xfrm>
              <a:off x="5179325" y="1218025"/>
              <a:ext cx="1525" cy="9025"/>
            </a:xfrm>
            <a:custGeom>
              <a:avLst/>
              <a:gdLst/>
              <a:ahLst/>
              <a:cxnLst/>
              <a:rect l="l" t="t" r="r" b="b"/>
              <a:pathLst>
                <a:path w="61" h="361" extrusionOk="0">
                  <a:moveTo>
                    <a:pt x="61" y="1"/>
                  </a:moveTo>
                  <a:lnTo>
                    <a:pt x="0" y="121"/>
                  </a:lnTo>
                  <a:lnTo>
                    <a:pt x="61" y="361"/>
                  </a:lnTo>
                  <a:lnTo>
                    <a:pt x="61" y="301"/>
                  </a:lnTo>
                  <a:lnTo>
                    <a:pt x="61" y="18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9"/>
            <p:cNvSpPr/>
            <p:nvPr/>
          </p:nvSpPr>
          <p:spPr>
            <a:xfrm>
              <a:off x="4951225" y="1386100"/>
              <a:ext cx="541750" cy="130575"/>
            </a:xfrm>
            <a:custGeom>
              <a:avLst/>
              <a:gdLst/>
              <a:ahLst/>
              <a:cxnLst/>
              <a:rect l="l" t="t" r="r" b="b"/>
              <a:pathLst>
                <a:path w="21670" h="5223" extrusionOk="0">
                  <a:moveTo>
                    <a:pt x="21670" y="1"/>
                  </a:moveTo>
                  <a:lnTo>
                    <a:pt x="541" y="3722"/>
                  </a:lnTo>
                  <a:lnTo>
                    <a:pt x="1" y="5223"/>
                  </a:lnTo>
                  <a:lnTo>
                    <a:pt x="21670" y="1381"/>
                  </a:lnTo>
                  <a:lnTo>
                    <a:pt x="2167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9"/>
            <p:cNvSpPr/>
            <p:nvPr/>
          </p:nvSpPr>
          <p:spPr>
            <a:xfrm>
              <a:off x="4940725" y="1081475"/>
              <a:ext cx="6025" cy="1525"/>
            </a:xfrm>
            <a:custGeom>
              <a:avLst/>
              <a:gdLst/>
              <a:ahLst/>
              <a:cxnLst/>
              <a:rect l="l" t="t" r="r" b="b"/>
              <a:pathLst>
                <a:path w="241" h="61" extrusionOk="0">
                  <a:moveTo>
                    <a:pt x="0" y="0"/>
                  </a:moveTo>
                  <a:lnTo>
                    <a:pt x="0" y="61"/>
                  </a:lnTo>
                  <a:lnTo>
                    <a:pt x="60" y="61"/>
                  </a:lnTo>
                  <a:lnTo>
                    <a:pt x="24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9"/>
            <p:cNvSpPr/>
            <p:nvPr/>
          </p:nvSpPr>
          <p:spPr>
            <a:xfrm>
              <a:off x="5252850" y="1057475"/>
              <a:ext cx="25" cy="4525"/>
            </a:xfrm>
            <a:custGeom>
              <a:avLst/>
              <a:gdLst/>
              <a:ahLst/>
              <a:cxnLst/>
              <a:rect l="l" t="t" r="r" b="b"/>
              <a:pathLst>
                <a:path w="1" h="181" extrusionOk="0">
                  <a:moveTo>
                    <a:pt x="1" y="120"/>
                  </a:moveTo>
                  <a:lnTo>
                    <a:pt x="1" y="120"/>
                  </a:lnTo>
                  <a:lnTo>
                    <a:pt x="1" y="180"/>
                  </a:lnTo>
                  <a:lnTo>
                    <a:pt x="1" y="180"/>
                  </a:lnTo>
                  <a:lnTo>
                    <a:pt x="1" y="180"/>
                  </a:lnTo>
                  <a:lnTo>
                    <a:pt x="1" y="180"/>
                  </a:lnTo>
                  <a:lnTo>
                    <a:pt x="1" y="0"/>
                  </a:lnTo>
                  <a:lnTo>
                    <a:pt x="1" y="0"/>
                  </a:lnTo>
                  <a:lnTo>
                    <a:pt x="1" y="120"/>
                  </a:lnTo>
                  <a:lnTo>
                    <a:pt x="1" y="12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9"/>
            <p:cNvSpPr/>
            <p:nvPr/>
          </p:nvSpPr>
          <p:spPr>
            <a:xfrm>
              <a:off x="4987250" y="1046950"/>
              <a:ext cx="9025" cy="18050"/>
            </a:xfrm>
            <a:custGeom>
              <a:avLst/>
              <a:gdLst/>
              <a:ahLst/>
              <a:cxnLst/>
              <a:rect l="l" t="t" r="r" b="b"/>
              <a:pathLst>
                <a:path w="361" h="722" extrusionOk="0">
                  <a:moveTo>
                    <a:pt x="360" y="1"/>
                  </a:moveTo>
                  <a:lnTo>
                    <a:pt x="0" y="721"/>
                  </a:lnTo>
                  <a:lnTo>
                    <a:pt x="240" y="721"/>
                  </a:lnTo>
                  <a:lnTo>
                    <a:pt x="240" y="601"/>
                  </a:lnTo>
                  <a:lnTo>
                    <a:pt x="300" y="481"/>
                  </a:lnTo>
                  <a:lnTo>
                    <a:pt x="3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9"/>
            <p:cNvSpPr/>
            <p:nvPr/>
          </p:nvSpPr>
          <p:spPr>
            <a:xfrm>
              <a:off x="5273875" y="1055975"/>
              <a:ext cx="1525" cy="7525"/>
            </a:xfrm>
            <a:custGeom>
              <a:avLst/>
              <a:gdLst/>
              <a:ahLst/>
              <a:cxnLst/>
              <a:rect l="l" t="t" r="r" b="b"/>
              <a:pathLst>
                <a:path w="61" h="301" extrusionOk="0">
                  <a:moveTo>
                    <a:pt x="0" y="0"/>
                  </a:moveTo>
                  <a:lnTo>
                    <a:pt x="0" y="300"/>
                  </a:lnTo>
                  <a:lnTo>
                    <a:pt x="60" y="30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9"/>
            <p:cNvSpPr/>
            <p:nvPr/>
          </p:nvSpPr>
          <p:spPr>
            <a:xfrm>
              <a:off x="5254350" y="1117500"/>
              <a:ext cx="7525" cy="6025"/>
            </a:xfrm>
            <a:custGeom>
              <a:avLst/>
              <a:gdLst/>
              <a:ahLst/>
              <a:cxnLst/>
              <a:rect l="l" t="t" r="r" b="b"/>
              <a:pathLst>
                <a:path w="301" h="241" extrusionOk="0">
                  <a:moveTo>
                    <a:pt x="241" y="0"/>
                  </a:moveTo>
                  <a:lnTo>
                    <a:pt x="1" y="180"/>
                  </a:lnTo>
                  <a:lnTo>
                    <a:pt x="1" y="240"/>
                  </a:lnTo>
                  <a:lnTo>
                    <a:pt x="241" y="60"/>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9"/>
            <p:cNvSpPr/>
            <p:nvPr/>
          </p:nvSpPr>
          <p:spPr>
            <a:xfrm>
              <a:off x="5255850" y="1043950"/>
              <a:ext cx="4525" cy="19550"/>
            </a:xfrm>
            <a:custGeom>
              <a:avLst/>
              <a:gdLst/>
              <a:ahLst/>
              <a:cxnLst/>
              <a:rect l="l" t="t" r="r" b="b"/>
              <a:pathLst>
                <a:path w="181" h="782" extrusionOk="0">
                  <a:moveTo>
                    <a:pt x="1" y="1"/>
                  </a:moveTo>
                  <a:lnTo>
                    <a:pt x="61" y="361"/>
                  </a:lnTo>
                  <a:lnTo>
                    <a:pt x="1" y="781"/>
                  </a:lnTo>
                  <a:lnTo>
                    <a:pt x="181" y="781"/>
                  </a:lnTo>
                  <a:lnTo>
                    <a:pt x="181" y="7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9"/>
            <p:cNvSpPr/>
            <p:nvPr/>
          </p:nvSpPr>
          <p:spPr>
            <a:xfrm>
              <a:off x="5338400" y="1042450"/>
              <a:ext cx="24025" cy="27050"/>
            </a:xfrm>
            <a:custGeom>
              <a:avLst/>
              <a:gdLst/>
              <a:ahLst/>
              <a:cxnLst/>
              <a:rect l="l" t="t" r="r" b="b"/>
              <a:pathLst>
                <a:path w="961" h="1082" extrusionOk="0">
                  <a:moveTo>
                    <a:pt x="961" y="1"/>
                  </a:moveTo>
                  <a:lnTo>
                    <a:pt x="600" y="361"/>
                  </a:lnTo>
                  <a:lnTo>
                    <a:pt x="120" y="901"/>
                  </a:lnTo>
                  <a:lnTo>
                    <a:pt x="0" y="1081"/>
                  </a:lnTo>
                  <a:lnTo>
                    <a:pt x="60" y="1021"/>
                  </a:lnTo>
                  <a:lnTo>
                    <a:pt x="540" y="541"/>
                  </a:lnTo>
                  <a:lnTo>
                    <a:pt x="9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9"/>
            <p:cNvSpPr/>
            <p:nvPr/>
          </p:nvSpPr>
          <p:spPr>
            <a:xfrm>
              <a:off x="5341400" y="1037950"/>
              <a:ext cx="7525" cy="9025"/>
            </a:xfrm>
            <a:custGeom>
              <a:avLst/>
              <a:gdLst/>
              <a:ahLst/>
              <a:cxnLst/>
              <a:rect l="l" t="t" r="r" b="b"/>
              <a:pathLst>
                <a:path w="301" h="361" extrusionOk="0">
                  <a:moveTo>
                    <a:pt x="300" y="1"/>
                  </a:moveTo>
                  <a:lnTo>
                    <a:pt x="180" y="61"/>
                  </a:lnTo>
                  <a:lnTo>
                    <a:pt x="0" y="361"/>
                  </a:lnTo>
                  <a:lnTo>
                    <a:pt x="240" y="61"/>
                  </a:lnTo>
                  <a:lnTo>
                    <a:pt x="30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9"/>
            <p:cNvSpPr/>
            <p:nvPr/>
          </p:nvSpPr>
          <p:spPr>
            <a:xfrm>
              <a:off x="4913700" y="1043950"/>
              <a:ext cx="30050" cy="51050"/>
            </a:xfrm>
            <a:custGeom>
              <a:avLst/>
              <a:gdLst/>
              <a:ahLst/>
              <a:cxnLst/>
              <a:rect l="l" t="t" r="r" b="b"/>
              <a:pathLst>
                <a:path w="1202" h="2042" extrusionOk="0">
                  <a:moveTo>
                    <a:pt x="1201" y="1"/>
                  </a:moveTo>
                  <a:lnTo>
                    <a:pt x="1141" y="61"/>
                  </a:lnTo>
                  <a:lnTo>
                    <a:pt x="841" y="481"/>
                  </a:lnTo>
                  <a:lnTo>
                    <a:pt x="481" y="961"/>
                  </a:lnTo>
                  <a:lnTo>
                    <a:pt x="241" y="1441"/>
                  </a:lnTo>
                  <a:lnTo>
                    <a:pt x="61" y="1862"/>
                  </a:lnTo>
                  <a:lnTo>
                    <a:pt x="1" y="2042"/>
                  </a:lnTo>
                  <a:lnTo>
                    <a:pt x="721" y="1802"/>
                  </a:lnTo>
                  <a:lnTo>
                    <a:pt x="361" y="1802"/>
                  </a:lnTo>
                  <a:lnTo>
                    <a:pt x="601" y="1682"/>
                  </a:lnTo>
                  <a:lnTo>
                    <a:pt x="961" y="1622"/>
                  </a:lnTo>
                  <a:lnTo>
                    <a:pt x="961" y="1562"/>
                  </a:lnTo>
                  <a:lnTo>
                    <a:pt x="961" y="1501"/>
                  </a:lnTo>
                  <a:lnTo>
                    <a:pt x="961" y="1141"/>
                  </a:lnTo>
                  <a:lnTo>
                    <a:pt x="1021" y="781"/>
                  </a:lnTo>
                  <a:lnTo>
                    <a:pt x="1081" y="361"/>
                  </a:lnTo>
                  <a:lnTo>
                    <a:pt x="120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9"/>
            <p:cNvSpPr/>
            <p:nvPr/>
          </p:nvSpPr>
          <p:spPr>
            <a:xfrm>
              <a:off x="5170325" y="1228550"/>
              <a:ext cx="1525" cy="3025"/>
            </a:xfrm>
            <a:custGeom>
              <a:avLst/>
              <a:gdLst/>
              <a:ahLst/>
              <a:cxnLst/>
              <a:rect l="l" t="t" r="r" b="b"/>
              <a:pathLst>
                <a:path w="61" h="121" extrusionOk="0">
                  <a:moveTo>
                    <a:pt x="60" y="0"/>
                  </a:moveTo>
                  <a:lnTo>
                    <a:pt x="0" y="60"/>
                  </a:lnTo>
                  <a:lnTo>
                    <a:pt x="0" y="120"/>
                  </a:lnTo>
                  <a:lnTo>
                    <a:pt x="60"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9"/>
            <p:cNvSpPr/>
            <p:nvPr/>
          </p:nvSpPr>
          <p:spPr>
            <a:xfrm>
              <a:off x="5363900" y="1028950"/>
              <a:ext cx="6025" cy="9025"/>
            </a:xfrm>
            <a:custGeom>
              <a:avLst/>
              <a:gdLst/>
              <a:ahLst/>
              <a:cxnLst/>
              <a:rect l="l" t="t" r="r" b="b"/>
              <a:pathLst>
                <a:path w="241" h="361" extrusionOk="0">
                  <a:moveTo>
                    <a:pt x="241" y="1"/>
                  </a:moveTo>
                  <a:lnTo>
                    <a:pt x="181" y="61"/>
                  </a:lnTo>
                  <a:lnTo>
                    <a:pt x="1" y="361"/>
                  </a:lnTo>
                  <a:lnTo>
                    <a:pt x="181" y="121"/>
                  </a:lnTo>
                  <a:lnTo>
                    <a:pt x="24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9"/>
            <p:cNvSpPr/>
            <p:nvPr/>
          </p:nvSpPr>
          <p:spPr>
            <a:xfrm>
              <a:off x="5045775" y="1051450"/>
              <a:ext cx="3025" cy="3050"/>
            </a:xfrm>
            <a:custGeom>
              <a:avLst/>
              <a:gdLst/>
              <a:ahLst/>
              <a:cxnLst/>
              <a:rect l="l" t="t" r="r" b="b"/>
              <a:pathLst>
                <a:path w="121" h="122" extrusionOk="0">
                  <a:moveTo>
                    <a:pt x="120" y="1"/>
                  </a:moveTo>
                  <a:lnTo>
                    <a:pt x="0" y="121"/>
                  </a:lnTo>
                  <a:lnTo>
                    <a:pt x="60" y="121"/>
                  </a:lnTo>
                  <a:lnTo>
                    <a:pt x="12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9"/>
            <p:cNvSpPr/>
            <p:nvPr/>
          </p:nvSpPr>
          <p:spPr>
            <a:xfrm>
              <a:off x="5231850" y="1036450"/>
              <a:ext cx="15025" cy="25550"/>
            </a:xfrm>
            <a:custGeom>
              <a:avLst/>
              <a:gdLst/>
              <a:ahLst/>
              <a:cxnLst/>
              <a:rect l="l" t="t" r="r" b="b"/>
              <a:pathLst>
                <a:path w="601" h="1022" extrusionOk="0">
                  <a:moveTo>
                    <a:pt x="120" y="1"/>
                  </a:moveTo>
                  <a:lnTo>
                    <a:pt x="0" y="61"/>
                  </a:lnTo>
                  <a:lnTo>
                    <a:pt x="60" y="61"/>
                  </a:lnTo>
                  <a:lnTo>
                    <a:pt x="240" y="301"/>
                  </a:lnTo>
                  <a:lnTo>
                    <a:pt x="361" y="721"/>
                  </a:lnTo>
                  <a:lnTo>
                    <a:pt x="421" y="1021"/>
                  </a:lnTo>
                  <a:lnTo>
                    <a:pt x="601" y="1021"/>
                  </a:lnTo>
                  <a:lnTo>
                    <a:pt x="421" y="481"/>
                  </a:lnTo>
                  <a:lnTo>
                    <a:pt x="240" y="241"/>
                  </a:lnTo>
                  <a:lnTo>
                    <a:pt x="12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9"/>
            <p:cNvSpPr/>
            <p:nvPr/>
          </p:nvSpPr>
          <p:spPr>
            <a:xfrm>
              <a:off x="5020250" y="1048450"/>
              <a:ext cx="7525" cy="10550"/>
            </a:xfrm>
            <a:custGeom>
              <a:avLst/>
              <a:gdLst/>
              <a:ahLst/>
              <a:cxnLst/>
              <a:rect l="l" t="t" r="r" b="b"/>
              <a:pathLst>
                <a:path w="301" h="422" extrusionOk="0">
                  <a:moveTo>
                    <a:pt x="301" y="1"/>
                  </a:moveTo>
                  <a:lnTo>
                    <a:pt x="1" y="421"/>
                  </a:lnTo>
                  <a:lnTo>
                    <a:pt x="241" y="421"/>
                  </a:lnTo>
                  <a:lnTo>
                    <a:pt x="241" y="301"/>
                  </a:lnTo>
                  <a:lnTo>
                    <a:pt x="241" y="241"/>
                  </a:lnTo>
                  <a:lnTo>
                    <a:pt x="30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9"/>
            <p:cNvSpPr/>
            <p:nvPr/>
          </p:nvSpPr>
          <p:spPr>
            <a:xfrm>
              <a:off x="5417925" y="997450"/>
              <a:ext cx="3025" cy="1525"/>
            </a:xfrm>
            <a:custGeom>
              <a:avLst/>
              <a:gdLst/>
              <a:ahLst/>
              <a:cxnLst/>
              <a:rect l="l" t="t" r="r" b="b"/>
              <a:pathLst>
                <a:path w="121" h="61" extrusionOk="0">
                  <a:moveTo>
                    <a:pt x="1" y="0"/>
                  </a:moveTo>
                  <a:lnTo>
                    <a:pt x="61" y="60"/>
                  </a:lnTo>
                  <a:lnTo>
                    <a:pt x="12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9"/>
            <p:cNvSpPr/>
            <p:nvPr/>
          </p:nvSpPr>
          <p:spPr>
            <a:xfrm>
              <a:off x="5189825" y="1204525"/>
              <a:ext cx="60050" cy="36050"/>
            </a:xfrm>
            <a:custGeom>
              <a:avLst/>
              <a:gdLst/>
              <a:ahLst/>
              <a:cxnLst/>
              <a:rect l="l" t="t" r="r" b="b"/>
              <a:pathLst>
                <a:path w="2402" h="1442" extrusionOk="0">
                  <a:moveTo>
                    <a:pt x="2342" y="1"/>
                  </a:moveTo>
                  <a:lnTo>
                    <a:pt x="2162" y="121"/>
                  </a:lnTo>
                  <a:lnTo>
                    <a:pt x="1741" y="241"/>
                  </a:lnTo>
                  <a:lnTo>
                    <a:pt x="541" y="241"/>
                  </a:lnTo>
                  <a:lnTo>
                    <a:pt x="361" y="181"/>
                  </a:lnTo>
                  <a:lnTo>
                    <a:pt x="301" y="601"/>
                  </a:lnTo>
                  <a:lnTo>
                    <a:pt x="241" y="901"/>
                  </a:lnTo>
                  <a:lnTo>
                    <a:pt x="121" y="1081"/>
                  </a:lnTo>
                  <a:lnTo>
                    <a:pt x="61" y="1261"/>
                  </a:lnTo>
                  <a:lnTo>
                    <a:pt x="1" y="1261"/>
                  </a:lnTo>
                  <a:lnTo>
                    <a:pt x="61" y="1321"/>
                  </a:lnTo>
                  <a:lnTo>
                    <a:pt x="361" y="1381"/>
                  </a:lnTo>
                  <a:lnTo>
                    <a:pt x="781" y="1441"/>
                  </a:lnTo>
                  <a:lnTo>
                    <a:pt x="1201" y="1441"/>
                  </a:lnTo>
                  <a:lnTo>
                    <a:pt x="1561" y="1381"/>
                  </a:lnTo>
                  <a:lnTo>
                    <a:pt x="1741" y="1381"/>
                  </a:lnTo>
                  <a:lnTo>
                    <a:pt x="1861" y="1321"/>
                  </a:lnTo>
                  <a:lnTo>
                    <a:pt x="1982" y="1321"/>
                  </a:lnTo>
                  <a:lnTo>
                    <a:pt x="2402" y="1201"/>
                  </a:lnTo>
                  <a:lnTo>
                    <a:pt x="2402" y="1081"/>
                  </a:lnTo>
                  <a:lnTo>
                    <a:pt x="2282" y="1141"/>
                  </a:lnTo>
                  <a:lnTo>
                    <a:pt x="2042" y="1261"/>
                  </a:lnTo>
                  <a:lnTo>
                    <a:pt x="1741" y="1321"/>
                  </a:lnTo>
                  <a:lnTo>
                    <a:pt x="1081" y="1321"/>
                  </a:lnTo>
                  <a:lnTo>
                    <a:pt x="841" y="1261"/>
                  </a:lnTo>
                  <a:lnTo>
                    <a:pt x="661" y="1261"/>
                  </a:lnTo>
                  <a:lnTo>
                    <a:pt x="541" y="1201"/>
                  </a:lnTo>
                  <a:lnTo>
                    <a:pt x="1081" y="1201"/>
                  </a:lnTo>
                  <a:lnTo>
                    <a:pt x="1381" y="1141"/>
                  </a:lnTo>
                  <a:lnTo>
                    <a:pt x="1921" y="901"/>
                  </a:lnTo>
                  <a:lnTo>
                    <a:pt x="2102" y="781"/>
                  </a:lnTo>
                  <a:lnTo>
                    <a:pt x="2222" y="721"/>
                  </a:lnTo>
                  <a:lnTo>
                    <a:pt x="2342" y="661"/>
                  </a:lnTo>
                  <a:lnTo>
                    <a:pt x="2102" y="721"/>
                  </a:lnTo>
                  <a:lnTo>
                    <a:pt x="1801" y="841"/>
                  </a:lnTo>
                  <a:lnTo>
                    <a:pt x="961" y="841"/>
                  </a:lnTo>
                  <a:lnTo>
                    <a:pt x="781" y="781"/>
                  </a:lnTo>
                  <a:lnTo>
                    <a:pt x="961" y="781"/>
                  </a:lnTo>
                  <a:lnTo>
                    <a:pt x="1441" y="661"/>
                  </a:lnTo>
                  <a:lnTo>
                    <a:pt x="1982" y="421"/>
                  </a:lnTo>
                  <a:lnTo>
                    <a:pt x="2222" y="241"/>
                  </a:lnTo>
                  <a:lnTo>
                    <a:pt x="2402" y="181"/>
                  </a:lnTo>
                  <a:lnTo>
                    <a:pt x="2342"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9"/>
            <p:cNvSpPr/>
            <p:nvPr/>
          </p:nvSpPr>
          <p:spPr>
            <a:xfrm>
              <a:off x="5443450" y="1239050"/>
              <a:ext cx="49525" cy="33025"/>
            </a:xfrm>
            <a:custGeom>
              <a:avLst/>
              <a:gdLst/>
              <a:ahLst/>
              <a:cxnLst/>
              <a:rect l="l" t="t" r="r" b="b"/>
              <a:pathLst>
                <a:path w="1981" h="1321" extrusionOk="0">
                  <a:moveTo>
                    <a:pt x="1981" y="0"/>
                  </a:moveTo>
                  <a:lnTo>
                    <a:pt x="480" y="240"/>
                  </a:lnTo>
                  <a:lnTo>
                    <a:pt x="780" y="540"/>
                  </a:lnTo>
                  <a:lnTo>
                    <a:pt x="1020" y="841"/>
                  </a:lnTo>
                  <a:lnTo>
                    <a:pt x="720" y="600"/>
                  </a:lnTo>
                  <a:lnTo>
                    <a:pt x="240" y="300"/>
                  </a:lnTo>
                  <a:lnTo>
                    <a:pt x="0" y="360"/>
                  </a:lnTo>
                  <a:lnTo>
                    <a:pt x="480" y="781"/>
                  </a:lnTo>
                  <a:lnTo>
                    <a:pt x="900" y="1321"/>
                  </a:lnTo>
                  <a:lnTo>
                    <a:pt x="1981" y="1141"/>
                  </a:lnTo>
                  <a:lnTo>
                    <a:pt x="19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9"/>
            <p:cNvSpPr/>
            <p:nvPr/>
          </p:nvSpPr>
          <p:spPr>
            <a:xfrm>
              <a:off x="5273875" y="1158000"/>
              <a:ext cx="4525" cy="6025"/>
            </a:xfrm>
            <a:custGeom>
              <a:avLst/>
              <a:gdLst/>
              <a:ahLst/>
              <a:cxnLst/>
              <a:rect l="l" t="t" r="r" b="b"/>
              <a:pathLst>
                <a:path w="181" h="241" extrusionOk="0">
                  <a:moveTo>
                    <a:pt x="180" y="1"/>
                  </a:moveTo>
                  <a:lnTo>
                    <a:pt x="0" y="181"/>
                  </a:lnTo>
                  <a:lnTo>
                    <a:pt x="0" y="241"/>
                  </a:lnTo>
                  <a:lnTo>
                    <a:pt x="18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9"/>
            <p:cNvSpPr/>
            <p:nvPr/>
          </p:nvSpPr>
          <p:spPr>
            <a:xfrm>
              <a:off x="4957225" y="1055975"/>
              <a:ext cx="7525" cy="19525"/>
            </a:xfrm>
            <a:custGeom>
              <a:avLst/>
              <a:gdLst/>
              <a:ahLst/>
              <a:cxnLst/>
              <a:rect l="l" t="t" r="r" b="b"/>
              <a:pathLst>
                <a:path w="301" h="781" extrusionOk="0">
                  <a:moveTo>
                    <a:pt x="301" y="0"/>
                  </a:moveTo>
                  <a:lnTo>
                    <a:pt x="1" y="780"/>
                  </a:lnTo>
                  <a:lnTo>
                    <a:pt x="61" y="780"/>
                  </a:lnTo>
                  <a:lnTo>
                    <a:pt x="301" y="720"/>
                  </a:lnTo>
                  <a:lnTo>
                    <a:pt x="301" y="600"/>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9"/>
            <p:cNvSpPr/>
            <p:nvPr/>
          </p:nvSpPr>
          <p:spPr>
            <a:xfrm>
              <a:off x="5191325" y="1341075"/>
              <a:ext cx="3025" cy="25"/>
            </a:xfrm>
            <a:custGeom>
              <a:avLst/>
              <a:gdLst/>
              <a:ahLst/>
              <a:cxnLst/>
              <a:rect l="l" t="t" r="r" b="b"/>
              <a:pathLst>
                <a:path w="121" h="1" extrusionOk="0">
                  <a:moveTo>
                    <a:pt x="121" y="1"/>
                  </a:moveTo>
                  <a:lnTo>
                    <a:pt x="121" y="1"/>
                  </a:lnTo>
                  <a:lnTo>
                    <a:pt x="61" y="1"/>
                  </a:lnTo>
                  <a:lnTo>
                    <a:pt x="1" y="1"/>
                  </a:lnTo>
                  <a:lnTo>
                    <a:pt x="1" y="1"/>
                  </a:lnTo>
                  <a:lnTo>
                    <a:pt x="121" y="1"/>
                  </a:lnTo>
                  <a:lnTo>
                    <a:pt x="1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9"/>
            <p:cNvSpPr/>
            <p:nvPr/>
          </p:nvSpPr>
          <p:spPr>
            <a:xfrm>
              <a:off x="5278375" y="1168500"/>
              <a:ext cx="4525" cy="6050"/>
            </a:xfrm>
            <a:custGeom>
              <a:avLst/>
              <a:gdLst/>
              <a:ahLst/>
              <a:cxnLst/>
              <a:rect l="l" t="t" r="r" b="b"/>
              <a:pathLst>
                <a:path w="181" h="242" extrusionOk="0">
                  <a:moveTo>
                    <a:pt x="180" y="1"/>
                  </a:moveTo>
                  <a:lnTo>
                    <a:pt x="0" y="121"/>
                  </a:lnTo>
                  <a:lnTo>
                    <a:pt x="60" y="241"/>
                  </a:lnTo>
                  <a:lnTo>
                    <a:pt x="18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9"/>
            <p:cNvSpPr/>
            <p:nvPr/>
          </p:nvSpPr>
          <p:spPr>
            <a:xfrm>
              <a:off x="5362400" y="1153500"/>
              <a:ext cx="25" cy="25"/>
            </a:xfrm>
            <a:custGeom>
              <a:avLst/>
              <a:gdLst/>
              <a:ahLst/>
              <a:cxnLst/>
              <a:rect l="l" t="t" r="r" b="b"/>
              <a:pathLst>
                <a:path w="1" h="1" extrusionOk="0">
                  <a:moveTo>
                    <a:pt x="1" y="1"/>
                  </a:moveTo>
                  <a:lnTo>
                    <a:pt x="1" y="1"/>
                  </a:lnTo>
                  <a:lnTo>
                    <a:pt x="1" y="1"/>
                  </a:lnTo>
                  <a:lnTo>
                    <a:pt x="1" y="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9"/>
            <p:cNvSpPr/>
            <p:nvPr/>
          </p:nvSpPr>
          <p:spPr>
            <a:xfrm>
              <a:off x="4969225" y="1037950"/>
              <a:ext cx="16550" cy="36050"/>
            </a:xfrm>
            <a:custGeom>
              <a:avLst/>
              <a:gdLst/>
              <a:ahLst/>
              <a:cxnLst/>
              <a:rect l="l" t="t" r="r" b="b"/>
              <a:pathLst>
                <a:path w="662" h="1442" extrusionOk="0">
                  <a:moveTo>
                    <a:pt x="661" y="1"/>
                  </a:moveTo>
                  <a:lnTo>
                    <a:pt x="481" y="301"/>
                  </a:lnTo>
                  <a:lnTo>
                    <a:pt x="121" y="1021"/>
                  </a:lnTo>
                  <a:lnTo>
                    <a:pt x="1" y="1441"/>
                  </a:lnTo>
                  <a:lnTo>
                    <a:pt x="181" y="1381"/>
                  </a:lnTo>
                  <a:lnTo>
                    <a:pt x="361" y="1321"/>
                  </a:lnTo>
                  <a:lnTo>
                    <a:pt x="421" y="1201"/>
                  </a:lnTo>
                  <a:lnTo>
                    <a:pt x="421" y="1141"/>
                  </a:lnTo>
                  <a:lnTo>
                    <a:pt x="601" y="241"/>
                  </a:lnTo>
                  <a:lnTo>
                    <a:pt x="6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9"/>
            <p:cNvSpPr/>
            <p:nvPr/>
          </p:nvSpPr>
          <p:spPr>
            <a:xfrm>
              <a:off x="5161325" y="1147500"/>
              <a:ext cx="16525" cy="10525"/>
            </a:xfrm>
            <a:custGeom>
              <a:avLst/>
              <a:gdLst/>
              <a:ahLst/>
              <a:cxnLst/>
              <a:rect l="l" t="t" r="r" b="b"/>
              <a:pathLst>
                <a:path w="661" h="421" extrusionOk="0">
                  <a:moveTo>
                    <a:pt x="540" y="1"/>
                  </a:moveTo>
                  <a:lnTo>
                    <a:pt x="180" y="181"/>
                  </a:lnTo>
                  <a:lnTo>
                    <a:pt x="60" y="241"/>
                  </a:lnTo>
                  <a:lnTo>
                    <a:pt x="0" y="301"/>
                  </a:lnTo>
                  <a:lnTo>
                    <a:pt x="180" y="361"/>
                  </a:lnTo>
                  <a:lnTo>
                    <a:pt x="300" y="421"/>
                  </a:lnTo>
                  <a:lnTo>
                    <a:pt x="660" y="121"/>
                  </a:lnTo>
                  <a:lnTo>
                    <a:pt x="660" y="61"/>
                  </a:lnTo>
                  <a:lnTo>
                    <a:pt x="60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9"/>
            <p:cNvSpPr/>
            <p:nvPr/>
          </p:nvSpPr>
          <p:spPr>
            <a:xfrm>
              <a:off x="4940725" y="1049950"/>
              <a:ext cx="13525" cy="30050"/>
            </a:xfrm>
            <a:custGeom>
              <a:avLst/>
              <a:gdLst/>
              <a:ahLst/>
              <a:cxnLst/>
              <a:rect l="l" t="t" r="r" b="b"/>
              <a:pathLst>
                <a:path w="541" h="1202" extrusionOk="0">
                  <a:moveTo>
                    <a:pt x="541" y="1"/>
                  </a:moveTo>
                  <a:lnTo>
                    <a:pt x="240" y="601"/>
                  </a:lnTo>
                  <a:lnTo>
                    <a:pt x="0" y="1201"/>
                  </a:lnTo>
                  <a:lnTo>
                    <a:pt x="60" y="1201"/>
                  </a:lnTo>
                  <a:lnTo>
                    <a:pt x="361" y="1081"/>
                  </a:lnTo>
                  <a:lnTo>
                    <a:pt x="54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9"/>
            <p:cNvSpPr/>
            <p:nvPr/>
          </p:nvSpPr>
          <p:spPr>
            <a:xfrm>
              <a:off x="4972225" y="1336575"/>
              <a:ext cx="520750" cy="121575"/>
            </a:xfrm>
            <a:custGeom>
              <a:avLst/>
              <a:gdLst/>
              <a:ahLst/>
              <a:cxnLst/>
              <a:rect l="l" t="t" r="r" b="b"/>
              <a:pathLst>
                <a:path w="20830" h="4863" extrusionOk="0">
                  <a:moveTo>
                    <a:pt x="20830" y="1"/>
                  </a:moveTo>
                  <a:lnTo>
                    <a:pt x="19809" y="241"/>
                  </a:lnTo>
                  <a:lnTo>
                    <a:pt x="19929" y="721"/>
                  </a:lnTo>
                  <a:lnTo>
                    <a:pt x="19689" y="241"/>
                  </a:lnTo>
                  <a:lnTo>
                    <a:pt x="17829" y="541"/>
                  </a:lnTo>
                  <a:lnTo>
                    <a:pt x="17709" y="1021"/>
                  </a:lnTo>
                  <a:lnTo>
                    <a:pt x="17528" y="1321"/>
                  </a:lnTo>
                  <a:lnTo>
                    <a:pt x="17468" y="1441"/>
                  </a:lnTo>
                  <a:lnTo>
                    <a:pt x="17468" y="1321"/>
                  </a:lnTo>
                  <a:lnTo>
                    <a:pt x="17588" y="1021"/>
                  </a:lnTo>
                  <a:lnTo>
                    <a:pt x="17648" y="601"/>
                  </a:lnTo>
                  <a:lnTo>
                    <a:pt x="17648" y="601"/>
                  </a:lnTo>
                  <a:lnTo>
                    <a:pt x="16748" y="781"/>
                  </a:lnTo>
                  <a:lnTo>
                    <a:pt x="16688" y="781"/>
                  </a:lnTo>
                  <a:lnTo>
                    <a:pt x="16508" y="1081"/>
                  </a:lnTo>
                  <a:lnTo>
                    <a:pt x="16628" y="781"/>
                  </a:lnTo>
                  <a:lnTo>
                    <a:pt x="10926" y="1802"/>
                  </a:lnTo>
                  <a:lnTo>
                    <a:pt x="10866" y="1922"/>
                  </a:lnTo>
                  <a:lnTo>
                    <a:pt x="10866" y="1802"/>
                  </a:lnTo>
                  <a:lnTo>
                    <a:pt x="10686" y="1802"/>
                  </a:lnTo>
                  <a:lnTo>
                    <a:pt x="10625" y="1862"/>
                  </a:lnTo>
                  <a:lnTo>
                    <a:pt x="10625" y="1802"/>
                  </a:lnTo>
                  <a:lnTo>
                    <a:pt x="10265" y="1922"/>
                  </a:lnTo>
                  <a:lnTo>
                    <a:pt x="10025" y="2462"/>
                  </a:lnTo>
                  <a:lnTo>
                    <a:pt x="9965" y="2582"/>
                  </a:lnTo>
                  <a:lnTo>
                    <a:pt x="9965" y="2402"/>
                  </a:lnTo>
                  <a:lnTo>
                    <a:pt x="10085" y="1922"/>
                  </a:lnTo>
                  <a:lnTo>
                    <a:pt x="9965" y="1982"/>
                  </a:lnTo>
                  <a:lnTo>
                    <a:pt x="9845" y="2042"/>
                  </a:lnTo>
                  <a:lnTo>
                    <a:pt x="9785" y="2162"/>
                  </a:lnTo>
                  <a:lnTo>
                    <a:pt x="9785" y="2042"/>
                  </a:lnTo>
                  <a:lnTo>
                    <a:pt x="9845" y="1982"/>
                  </a:lnTo>
                  <a:lnTo>
                    <a:pt x="9365" y="2042"/>
                  </a:lnTo>
                  <a:lnTo>
                    <a:pt x="9125" y="2282"/>
                  </a:lnTo>
                  <a:lnTo>
                    <a:pt x="9005" y="2342"/>
                  </a:lnTo>
                  <a:lnTo>
                    <a:pt x="8945" y="2342"/>
                  </a:lnTo>
                  <a:lnTo>
                    <a:pt x="8945" y="2282"/>
                  </a:lnTo>
                  <a:lnTo>
                    <a:pt x="9065" y="2222"/>
                  </a:lnTo>
                  <a:lnTo>
                    <a:pt x="9125" y="2102"/>
                  </a:lnTo>
                  <a:lnTo>
                    <a:pt x="8765" y="2162"/>
                  </a:lnTo>
                  <a:lnTo>
                    <a:pt x="8465" y="2402"/>
                  </a:lnTo>
                  <a:lnTo>
                    <a:pt x="8284" y="2462"/>
                  </a:lnTo>
                  <a:lnTo>
                    <a:pt x="8405" y="2342"/>
                  </a:lnTo>
                  <a:lnTo>
                    <a:pt x="8525" y="2222"/>
                  </a:lnTo>
                  <a:lnTo>
                    <a:pt x="8164" y="2282"/>
                  </a:lnTo>
                  <a:lnTo>
                    <a:pt x="7984" y="2342"/>
                  </a:lnTo>
                  <a:lnTo>
                    <a:pt x="7384" y="2582"/>
                  </a:lnTo>
                  <a:lnTo>
                    <a:pt x="7144" y="2582"/>
                  </a:lnTo>
                  <a:lnTo>
                    <a:pt x="7324" y="2462"/>
                  </a:lnTo>
                  <a:lnTo>
                    <a:pt x="7564" y="2402"/>
                  </a:lnTo>
                  <a:lnTo>
                    <a:pt x="7564" y="2402"/>
                  </a:lnTo>
                  <a:lnTo>
                    <a:pt x="541" y="3602"/>
                  </a:lnTo>
                  <a:lnTo>
                    <a:pt x="1" y="4863"/>
                  </a:lnTo>
                  <a:lnTo>
                    <a:pt x="20830" y="1141"/>
                  </a:lnTo>
                  <a:lnTo>
                    <a:pt x="2083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9"/>
            <p:cNvSpPr/>
            <p:nvPr/>
          </p:nvSpPr>
          <p:spPr>
            <a:xfrm>
              <a:off x="5255850" y="1138500"/>
              <a:ext cx="25" cy="1525"/>
            </a:xfrm>
            <a:custGeom>
              <a:avLst/>
              <a:gdLst/>
              <a:ahLst/>
              <a:cxnLst/>
              <a:rect l="l" t="t" r="r" b="b"/>
              <a:pathLst>
                <a:path w="1" h="61" extrusionOk="0">
                  <a:moveTo>
                    <a:pt x="1" y="60"/>
                  </a:moveTo>
                  <a:lnTo>
                    <a:pt x="1" y="60"/>
                  </a:lnTo>
                  <a:lnTo>
                    <a:pt x="1" y="60"/>
                  </a:lnTo>
                  <a:lnTo>
                    <a:pt x="1" y="60"/>
                  </a:lnTo>
                  <a:lnTo>
                    <a:pt x="1" y="0"/>
                  </a:lnTo>
                  <a:lnTo>
                    <a:pt x="1" y="0"/>
                  </a:lnTo>
                  <a:lnTo>
                    <a:pt x="1" y="60"/>
                  </a:lnTo>
                  <a:lnTo>
                    <a:pt x="1" y="6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9"/>
            <p:cNvSpPr/>
            <p:nvPr/>
          </p:nvSpPr>
          <p:spPr>
            <a:xfrm>
              <a:off x="5449450" y="1288575"/>
              <a:ext cx="43525" cy="34525"/>
            </a:xfrm>
            <a:custGeom>
              <a:avLst/>
              <a:gdLst/>
              <a:ahLst/>
              <a:cxnLst/>
              <a:rect l="l" t="t" r="r" b="b"/>
              <a:pathLst>
                <a:path w="1741" h="1381" extrusionOk="0">
                  <a:moveTo>
                    <a:pt x="1741" y="0"/>
                  </a:moveTo>
                  <a:lnTo>
                    <a:pt x="540" y="180"/>
                  </a:lnTo>
                  <a:lnTo>
                    <a:pt x="780" y="600"/>
                  </a:lnTo>
                  <a:lnTo>
                    <a:pt x="961" y="960"/>
                  </a:lnTo>
                  <a:lnTo>
                    <a:pt x="360" y="240"/>
                  </a:lnTo>
                  <a:lnTo>
                    <a:pt x="0" y="300"/>
                  </a:lnTo>
                  <a:lnTo>
                    <a:pt x="300" y="960"/>
                  </a:lnTo>
                  <a:lnTo>
                    <a:pt x="420" y="1381"/>
                  </a:lnTo>
                  <a:lnTo>
                    <a:pt x="1741" y="1141"/>
                  </a:lnTo>
                  <a:lnTo>
                    <a:pt x="17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9"/>
            <p:cNvSpPr/>
            <p:nvPr/>
          </p:nvSpPr>
          <p:spPr>
            <a:xfrm>
              <a:off x="5198825" y="1200025"/>
              <a:ext cx="24050" cy="9025"/>
            </a:xfrm>
            <a:custGeom>
              <a:avLst/>
              <a:gdLst/>
              <a:ahLst/>
              <a:cxnLst/>
              <a:rect l="l" t="t" r="r" b="b"/>
              <a:pathLst>
                <a:path w="962" h="361" extrusionOk="0">
                  <a:moveTo>
                    <a:pt x="61" y="1"/>
                  </a:moveTo>
                  <a:lnTo>
                    <a:pt x="1" y="181"/>
                  </a:lnTo>
                  <a:lnTo>
                    <a:pt x="1" y="241"/>
                  </a:lnTo>
                  <a:lnTo>
                    <a:pt x="1" y="301"/>
                  </a:lnTo>
                  <a:lnTo>
                    <a:pt x="181" y="361"/>
                  </a:lnTo>
                  <a:lnTo>
                    <a:pt x="721" y="241"/>
                  </a:lnTo>
                  <a:lnTo>
                    <a:pt x="961" y="181"/>
                  </a:lnTo>
                  <a:lnTo>
                    <a:pt x="361" y="121"/>
                  </a:lnTo>
                  <a:lnTo>
                    <a:pt x="301" y="61"/>
                  </a:lnTo>
                  <a:lnTo>
                    <a:pt x="121" y="61"/>
                  </a:lnTo>
                  <a:lnTo>
                    <a:pt x="121" y="121"/>
                  </a:lnTo>
                  <a:lnTo>
                    <a:pt x="121" y="181"/>
                  </a:lnTo>
                  <a:lnTo>
                    <a:pt x="61" y="241"/>
                  </a:lnTo>
                  <a:lnTo>
                    <a:pt x="61" y="181"/>
                  </a:lnTo>
                  <a:lnTo>
                    <a:pt x="121" y="121"/>
                  </a:lnTo>
                  <a:lnTo>
                    <a:pt x="61" y="6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9"/>
            <p:cNvSpPr/>
            <p:nvPr/>
          </p:nvSpPr>
          <p:spPr>
            <a:xfrm>
              <a:off x="5264850" y="1147500"/>
              <a:ext cx="4550" cy="4525"/>
            </a:xfrm>
            <a:custGeom>
              <a:avLst/>
              <a:gdLst/>
              <a:ahLst/>
              <a:cxnLst/>
              <a:rect l="l" t="t" r="r" b="b"/>
              <a:pathLst>
                <a:path w="182" h="181" extrusionOk="0">
                  <a:moveTo>
                    <a:pt x="181" y="1"/>
                  </a:moveTo>
                  <a:lnTo>
                    <a:pt x="1" y="121"/>
                  </a:lnTo>
                  <a:lnTo>
                    <a:pt x="61" y="181"/>
                  </a:lnTo>
                  <a:lnTo>
                    <a:pt x="1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9"/>
            <p:cNvSpPr/>
            <p:nvPr/>
          </p:nvSpPr>
          <p:spPr>
            <a:xfrm>
              <a:off x="5188325" y="1201525"/>
              <a:ext cx="6025" cy="34550"/>
            </a:xfrm>
            <a:custGeom>
              <a:avLst/>
              <a:gdLst/>
              <a:ahLst/>
              <a:cxnLst/>
              <a:rect l="l" t="t" r="r" b="b"/>
              <a:pathLst>
                <a:path w="241" h="1382" extrusionOk="0">
                  <a:moveTo>
                    <a:pt x="181" y="1"/>
                  </a:moveTo>
                  <a:lnTo>
                    <a:pt x="181" y="61"/>
                  </a:lnTo>
                  <a:lnTo>
                    <a:pt x="121" y="301"/>
                  </a:lnTo>
                  <a:lnTo>
                    <a:pt x="121" y="541"/>
                  </a:lnTo>
                  <a:lnTo>
                    <a:pt x="61" y="1021"/>
                  </a:lnTo>
                  <a:lnTo>
                    <a:pt x="1" y="1381"/>
                  </a:lnTo>
                  <a:lnTo>
                    <a:pt x="61" y="1381"/>
                  </a:lnTo>
                  <a:lnTo>
                    <a:pt x="181" y="1201"/>
                  </a:lnTo>
                  <a:lnTo>
                    <a:pt x="241" y="1021"/>
                  </a:lnTo>
                  <a:lnTo>
                    <a:pt x="241" y="721"/>
                  </a:lnTo>
                  <a:lnTo>
                    <a:pt x="241" y="481"/>
                  </a:lnTo>
                  <a:lnTo>
                    <a:pt x="241" y="181"/>
                  </a:lnTo>
                  <a:lnTo>
                    <a:pt x="1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9"/>
            <p:cNvSpPr/>
            <p:nvPr/>
          </p:nvSpPr>
          <p:spPr>
            <a:xfrm>
              <a:off x="5176325" y="1233050"/>
              <a:ext cx="25" cy="25"/>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9"/>
            <p:cNvSpPr/>
            <p:nvPr/>
          </p:nvSpPr>
          <p:spPr>
            <a:xfrm>
              <a:off x="5242350" y="1030450"/>
              <a:ext cx="1525" cy="1525"/>
            </a:xfrm>
            <a:custGeom>
              <a:avLst/>
              <a:gdLst/>
              <a:ahLst/>
              <a:cxnLst/>
              <a:rect l="l" t="t" r="r" b="b"/>
              <a:pathLst>
                <a:path w="61" h="61" extrusionOk="0">
                  <a:moveTo>
                    <a:pt x="1" y="1"/>
                  </a:moveTo>
                  <a:lnTo>
                    <a:pt x="1" y="1"/>
                  </a:lnTo>
                  <a:lnTo>
                    <a:pt x="61" y="61"/>
                  </a:lnTo>
                  <a:lnTo>
                    <a:pt x="61" y="6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9"/>
            <p:cNvSpPr/>
            <p:nvPr/>
          </p:nvSpPr>
          <p:spPr>
            <a:xfrm>
              <a:off x="5122300" y="1272050"/>
              <a:ext cx="3025" cy="1525"/>
            </a:xfrm>
            <a:custGeom>
              <a:avLst/>
              <a:gdLst/>
              <a:ahLst/>
              <a:cxnLst/>
              <a:rect l="l" t="t" r="r" b="b"/>
              <a:pathLst>
                <a:path w="121" h="61" extrusionOk="0">
                  <a:moveTo>
                    <a:pt x="121" y="1"/>
                  </a:moveTo>
                  <a:lnTo>
                    <a:pt x="1" y="61"/>
                  </a:lnTo>
                  <a:lnTo>
                    <a:pt x="61" y="61"/>
                  </a:lnTo>
                  <a:lnTo>
                    <a:pt x="1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9"/>
            <p:cNvSpPr/>
            <p:nvPr/>
          </p:nvSpPr>
          <p:spPr>
            <a:xfrm>
              <a:off x="4909200" y="1527175"/>
              <a:ext cx="583775" cy="150075"/>
            </a:xfrm>
            <a:custGeom>
              <a:avLst/>
              <a:gdLst/>
              <a:ahLst/>
              <a:cxnLst/>
              <a:rect l="l" t="t" r="r" b="b"/>
              <a:pathLst>
                <a:path w="23351" h="6003" extrusionOk="0">
                  <a:moveTo>
                    <a:pt x="23351" y="0"/>
                  </a:moveTo>
                  <a:lnTo>
                    <a:pt x="421" y="4082"/>
                  </a:lnTo>
                  <a:lnTo>
                    <a:pt x="1" y="6003"/>
                  </a:lnTo>
                  <a:lnTo>
                    <a:pt x="23351" y="1921"/>
                  </a:lnTo>
                  <a:lnTo>
                    <a:pt x="2335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9"/>
            <p:cNvSpPr/>
            <p:nvPr/>
          </p:nvSpPr>
          <p:spPr>
            <a:xfrm>
              <a:off x="5170325" y="1009450"/>
              <a:ext cx="1525" cy="3025"/>
            </a:xfrm>
            <a:custGeom>
              <a:avLst/>
              <a:gdLst/>
              <a:ahLst/>
              <a:cxnLst/>
              <a:rect l="l" t="t" r="r" b="b"/>
              <a:pathLst>
                <a:path w="61" h="121" extrusionOk="0">
                  <a:moveTo>
                    <a:pt x="60" y="0"/>
                  </a:moveTo>
                  <a:lnTo>
                    <a:pt x="0" y="60"/>
                  </a:lnTo>
                  <a:lnTo>
                    <a:pt x="0" y="120"/>
                  </a:lnTo>
                  <a:lnTo>
                    <a:pt x="60" y="12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9"/>
            <p:cNvSpPr/>
            <p:nvPr/>
          </p:nvSpPr>
          <p:spPr>
            <a:xfrm>
              <a:off x="5090775" y="1051450"/>
              <a:ext cx="25" cy="1525"/>
            </a:xfrm>
            <a:custGeom>
              <a:avLst/>
              <a:gdLst/>
              <a:ahLst/>
              <a:cxnLst/>
              <a:rect l="l" t="t" r="r" b="b"/>
              <a:pathLst>
                <a:path w="1" h="61" extrusionOk="0">
                  <a:moveTo>
                    <a:pt x="1" y="61"/>
                  </a:moveTo>
                  <a:lnTo>
                    <a:pt x="1" y="61"/>
                  </a:lnTo>
                  <a:lnTo>
                    <a:pt x="1" y="1"/>
                  </a:lnTo>
                  <a:lnTo>
                    <a:pt x="1" y="1"/>
                  </a:lnTo>
                  <a:lnTo>
                    <a:pt x="1" y="61"/>
                  </a:lnTo>
                  <a:lnTo>
                    <a:pt x="1" y="61"/>
                  </a:lnTo>
                  <a:lnTo>
                    <a:pt x="1" y="61"/>
                  </a:lnTo>
                  <a:lnTo>
                    <a:pt x="1" y="6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9"/>
            <p:cNvSpPr/>
            <p:nvPr/>
          </p:nvSpPr>
          <p:spPr>
            <a:xfrm>
              <a:off x="5147800" y="1263050"/>
              <a:ext cx="25" cy="1525"/>
            </a:xfrm>
            <a:custGeom>
              <a:avLst/>
              <a:gdLst/>
              <a:ahLst/>
              <a:cxnLst/>
              <a:rect l="l" t="t" r="r" b="b"/>
              <a:pathLst>
                <a:path w="1" h="61" extrusionOk="0">
                  <a:moveTo>
                    <a:pt x="1" y="61"/>
                  </a:moveTo>
                  <a:lnTo>
                    <a:pt x="1" y="61"/>
                  </a:lnTo>
                  <a:lnTo>
                    <a:pt x="1" y="1"/>
                  </a:lnTo>
                  <a:lnTo>
                    <a:pt x="1" y="1"/>
                  </a:lnTo>
                  <a:lnTo>
                    <a:pt x="1" y="1"/>
                  </a:lnTo>
                  <a:lnTo>
                    <a:pt x="1" y="1"/>
                  </a:lnTo>
                  <a:lnTo>
                    <a:pt x="1" y="61"/>
                  </a:lnTo>
                  <a:lnTo>
                    <a:pt x="1" y="61"/>
                  </a:lnTo>
                  <a:lnTo>
                    <a:pt x="1" y="61"/>
                  </a:lnTo>
                  <a:lnTo>
                    <a:pt x="1" y="61"/>
                  </a:lnTo>
                  <a:lnTo>
                    <a:pt x="1" y="61"/>
                  </a:lnTo>
                  <a:lnTo>
                    <a:pt x="1" y="6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9"/>
            <p:cNvSpPr/>
            <p:nvPr/>
          </p:nvSpPr>
          <p:spPr>
            <a:xfrm>
              <a:off x="5251350" y="1025950"/>
              <a:ext cx="1525" cy="1525"/>
            </a:xfrm>
            <a:custGeom>
              <a:avLst/>
              <a:gdLst/>
              <a:ahLst/>
              <a:cxnLst/>
              <a:rect l="l" t="t" r="r" b="b"/>
              <a:pathLst>
                <a:path w="61" h="61" extrusionOk="0">
                  <a:moveTo>
                    <a:pt x="1" y="1"/>
                  </a:moveTo>
                  <a:lnTo>
                    <a:pt x="61" y="6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9"/>
            <p:cNvSpPr/>
            <p:nvPr/>
          </p:nvSpPr>
          <p:spPr>
            <a:xfrm>
              <a:off x="5075775" y="1055975"/>
              <a:ext cx="1525" cy="3025"/>
            </a:xfrm>
            <a:custGeom>
              <a:avLst/>
              <a:gdLst/>
              <a:ahLst/>
              <a:cxnLst/>
              <a:rect l="l" t="t" r="r" b="b"/>
              <a:pathLst>
                <a:path w="61" h="121" extrusionOk="0">
                  <a:moveTo>
                    <a:pt x="61" y="0"/>
                  </a:moveTo>
                  <a:lnTo>
                    <a:pt x="1" y="60"/>
                  </a:lnTo>
                  <a:lnTo>
                    <a:pt x="6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9"/>
            <p:cNvSpPr/>
            <p:nvPr/>
          </p:nvSpPr>
          <p:spPr>
            <a:xfrm>
              <a:off x="5117800" y="1036450"/>
              <a:ext cx="3025" cy="15025"/>
            </a:xfrm>
            <a:custGeom>
              <a:avLst/>
              <a:gdLst/>
              <a:ahLst/>
              <a:cxnLst/>
              <a:rect l="l" t="t" r="r" b="b"/>
              <a:pathLst>
                <a:path w="121" h="601" extrusionOk="0">
                  <a:moveTo>
                    <a:pt x="0" y="1"/>
                  </a:moveTo>
                  <a:lnTo>
                    <a:pt x="60" y="121"/>
                  </a:lnTo>
                  <a:lnTo>
                    <a:pt x="120" y="601"/>
                  </a:lnTo>
                  <a:lnTo>
                    <a:pt x="120" y="541"/>
                  </a:lnTo>
                  <a:lnTo>
                    <a:pt x="120" y="301"/>
                  </a:lnTo>
                  <a:lnTo>
                    <a:pt x="120"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9"/>
            <p:cNvSpPr/>
            <p:nvPr/>
          </p:nvSpPr>
          <p:spPr>
            <a:xfrm>
              <a:off x="5135800" y="1060475"/>
              <a:ext cx="25" cy="25"/>
            </a:xfrm>
            <a:custGeom>
              <a:avLst/>
              <a:gdLst/>
              <a:ahLst/>
              <a:cxnLst/>
              <a:rect l="l" t="t" r="r" b="b"/>
              <a:pathLst>
                <a:path w="1" h="1" extrusionOk="0">
                  <a:moveTo>
                    <a:pt x="1" y="0"/>
                  </a:moveTo>
                  <a:lnTo>
                    <a:pt x="1" y="0"/>
                  </a:lnTo>
                  <a:lnTo>
                    <a:pt x="1" y="0"/>
                  </a:lnTo>
                  <a:lnTo>
                    <a:pt x="1" y="0"/>
                  </a:lnTo>
                  <a:lnTo>
                    <a:pt x="1" y="0"/>
                  </a:lnTo>
                  <a:lnTo>
                    <a:pt x="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9"/>
            <p:cNvSpPr/>
            <p:nvPr/>
          </p:nvSpPr>
          <p:spPr>
            <a:xfrm>
              <a:off x="5281375" y="976425"/>
              <a:ext cx="6025" cy="3025"/>
            </a:xfrm>
            <a:custGeom>
              <a:avLst/>
              <a:gdLst/>
              <a:ahLst/>
              <a:cxnLst/>
              <a:rect l="l" t="t" r="r" b="b"/>
              <a:pathLst>
                <a:path w="241" h="121" extrusionOk="0">
                  <a:moveTo>
                    <a:pt x="240" y="1"/>
                  </a:moveTo>
                  <a:lnTo>
                    <a:pt x="120" y="61"/>
                  </a:lnTo>
                  <a:lnTo>
                    <a:pt x="0" y="121"/>
                  </a:lnTo>
                  <a:lnTo>
                    <a:pt x="60" y="121"/>
                  </a:lnTo>
                  <a:lnTo>
                    <a:pt x="24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9"/>
            <p:cNvSpPr/>
            <p:nvPr/>
          </p:nvSpPr>
          <p:spPr>
            <a:xfrm>
              <a:off x="4888200" y="1693750"/>
              <a:ext cx="604775" cy="147075"/>
            </a:xfrm>
            <a:custGeom>
              <a:avLst/>
              <a:gdLst/>
              <a:ahLst/>
              <a:cxnLst/>
              <a:rect l="l" t="t" r="r" b="b"/>
              <a:pathLst>
                <a:path w="24191" h="5883" extrusionOk="0">
                  <a:moveTo>
                    <a:pt x="24191" y="0"/>
                  </a:moveTo>
                  <a:lnTo>
                    <a:pt x="121" y="4262"/>
                  </a:lnTo>
                  <a:lnTo>
                    <a:pt x="0" y="5883"/>
                  </a:lnTo>
                  <a:lnTo>
                    <a:pt x="24191" y="1621"/>
                  </a:lnTo>
                  <a:lnTo>
                    <a:pt x="2419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9"/>
            <p:cNvSpPr/>
            <p:nvPr/>
          </p:nvSpPr>
          <p:spPr>
            <a:xfrm>
              <a:off x="5081775" y="974925"/>
              <a:ext cx="4525" cy="3025"/>
            </a:xfrm>
            <a:custGeom>
              <a:avLst/>
              <a:gdLst/>
              <a:ahLst/>
              <a:cxnLst/>
              <a:rect l="l" t="t" r="r" b="b"/>
              <a:pathLst>
                <a:path w="181" h="121" extrusionOk="0">
                  <a:moveTo>
                    <a:pt x="1" y="1"/>
                  </a:moveTo>
                  <a:lnTo>
                    <a:pt x="61" y="61"/>
                  </a:lnTo>
                  <a:lnTo>
                    <a:pt x="121" y="121"/>
                  </a:lnTo>
                  <a:lnTo>
                    <a:pt x="181" y="121"/>
                  </a:lnTo>
                  <a:lnTo>
                    <a:pt x="181" y="6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9"/>
            <p:cNvSpPr/>
            <p:nvPr/>
          </p:nvSpPr>
          <p:spPr>
            <a:xfrm>
              <a:off x="4897200" y="1609700"/>
              <a:ext cx="595775" cy="141075"/>
            </a:xfrm>
            <a:custGeom>
              <a:avLst/>
              <a:gdLst/>
              <a:ahLst/>
              <a:cxnLst/>
              <a:rect l="l" t="t" r="r" b="b"/>
              <a:pathLst>
                <a:path w="23831" h="5643" extrusionOk="0">
                  <a:moveTo>
                    <a:pt x="23831" y="1"/>
                  </a:moveTo>
                  <a:lnTo>
                    <a:pt x="241" y="4142"/>
                  </a:lnTo>
                  <a:lnTo>
                    <a:pt x="181" y="4442"/>
                  </a:lnTo>
                  <a:lnTo>
                    <a:pt x="1" y="5643"/>
                  </a:lnTo>
                  <a:lnTo>
                    <a:pt x="1" y="5643"/>
                  </a:lnTo>
                  <a:lnTo>
                    <a:pt x="23831" y="1441"/>
                  </a:lnTo>
                  <a:lnTo>
                    <a:pt x="2383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9"/>
            <p:cNvSpPr/>
            <p:nvPr/>
          </p:nvSpPr>
          <p:spPr>
            <a:xfrm>
              <a:off x="5105800" y="1055975"/>
              <a:ext cx="1525" cy="1525"/>
            </a:xfrm>
            <a:custGeom>
              <a:avLst/>
              <a:gdLst/>
              <a:ahLst/>
              <a:cxnLst/>
              <a:rect l="l" t="t" r="r" b="b"/>
              <a:pathLst>
                <a:path w="61" h="61" extrusionOk="0">
                  <a:moveTo>
                    <a:pt x="0" y="0"/>
                  </a:moveTo>
                  <a:lnTo>
                    <a:pt x="0" y="60"/>
                  </a:lnTo>
                  <a:lnTo>
                    <a:pt x="60"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9"/>
            <p:cNvSpPr/>
            <p:nvPr/>
          </p:nvSpPr>
          <p:spPr>
            <a:xfrm>
              <a:off x="5219850" y="1046950"/>
              <a:ext cx="1525" cy="3025"/>
            </a:xfrm>
            <a:custGeom>
              <a:avLst/>
              <a:gdLst/>
              <a:ahLst/>
              <a:cxnLst/>
              <a:rect l="l" t="t" r="r" b="b"/>
              <a:pathLst>
                <a:path w="61" h="121" extrusionOk="0">
                  <a:moveTo>
                    <a:pt x="0" y="1"/>
                  </a:moveTo>
                  <a:lnTo>
                    <a:pt x="0" y="1"/>
                  </a:lnTo>
                  <a:lnTo>
                    <a:pt x="60" y="121"/>
                  </a:lnTo>
                  <a:lnTo>
                    <a:pt x="60" y="121"/>
                  </a:lnTo>
                  <a:lnTo>
                    <a:pt x="0" y="1"/>
                  </a:lnTo>
                  <a:lnTo>
                    <a:pt x="0" y="1"/>
                  </a:lnTo>
                  <a:lnTo>
                    <a:pt x="0" y="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9"/>
            <p:cNvSpPr/>
            <p:nvPr/>
          </p:nvSpPr>
          <p:spPr>
            <a:xfrm>
              <a:off x="5072775" y="971925"/>
              <a:ext cx="1525" cy="1525"/>
            </a:xfrm>
            <a:custGeom>
              <a:avLst/>
              <a:gdLst/>
              <a:ahLst/>
              <a:cxnLst/>
              <a:rect l="l" t="t" r="r" b="b"/>
              <a:pathLst>
                <a:path w="61" h="61" extrusionOk="0">
                  <a:moveTo>
                    <a:pt x="1" y="1"/>
                  </a:moveTo>
                  <a:lnTo>
                    <a:pt x="1" y="1"/>
                  </a:lnTo>
                  <a:lnTo>
                    <a:pt x="61" y="61"/>
                  </a:lnTo>
                  <a:lnTo>
                    <a:pt x="61" y="61"/>
                  </a:lnTo>
                  <a:lnTo>
                    <a:pt x="1" y="1"/>
                  </a:lnTo>
                  <a:lnTo>
                    <a:pt x="1" y="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9"/>
            <p:cNvSpPr/>
            <p:nvPr/>
          </p:nvSpPr>
          <p:spPr>
            <a:xfrm>
              <a:off x="5318875" y="1012450"/>
              <a:ext cx="1525" cy="4525"/>
            </a:xfrm>
            <a:custGeom>
              <a:avLst/>
              <a:gdLst/>
              <a:ahLst/>
              <a:cxnLst/>
              <a:rect l="l" t="t" r="r" b="b"/>
              <a:pathLst>
                <a:path w="61" h="181" extrusionOk="0">
                  <a:moveTo>
                    <a:pt x="1" y="0"/>
                  </a:moveTo>
                  <a:lnTo>
                    <a:pt x="61" y="18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9"/>
            <p:cNvSpPr/>
            <p:nvPr/>
          </p:nvSpPr>
          <p:spPr>
            <a:xfrm>
              <a:off x="5339900" y="1015450"/>
              <a:ext cx="1525" cy="1525"/>
            </a:xfrm>
            <a:custGeom>
              <a:avLst/>
              <a:gdLst/>
              <a:ahLst/>
              <a:cxnLst/>
              <a:rect l="l" t="t" r="r" b="b"/>
              <a:pathLst>
                <a:path w="61" h="61" extrusionOk="0">
                  <a:moveTo>
                    <a:pt x="0" y="0"/>
                  </a:moveTo>
                  <a:lnTo>
                    <a:pt x="0"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9"/>
            <p:cNvSpPr/>
            <p:nvPr/>
          </p:nvSpPr>
          <p:spPr>
            <a:xfrm>
              <a:off x="5119300" y="1126500"/>
              <a:ext cx="3025" cy="10525"/>
            </a:xfrm>
            <a:custGeom>
              <a:avLst/>
              <a:gdLst/>
              <a:ahLst/>
              <a:cxnLst/>
              <a:rect l="l" t="t" r="r" b="b"/>
              <a:pathLst>
                <a:path w="121" h="421" extrusionOk="0">
                  <a:moveTo>
                    <a:pt x="0" y="0"/>
                  </a:moveTo>
                  <a:lnTo>
                    <a:pt x="0" y="240"/>
                  </a:lnTo>
                  <a:lnTo>
                    <a:pt x="60" y="420"/>
                  </a:lnTo>
                  <a:lnTo>
                    <a:pt x="121" y="30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9"/>
            <p:cNvSpPr/>
            <p:nvPr/>
          </p:nvSpPr>
          <p:spPr>
            <a:xfrm>
              <a:off x="5326400" y="1024450"/>
              <a:ext cx="12025" cy="24025"/>
            </a:xfrm>
            <a:custGeom>
              <a:avLst/>
              <a:gdLst/>
              <a:ahLst/>
              <a:cxnLst/>
              <a:rect l="l" t="t" r="r" b="b"/>
              <a:pathLst>
                <a:path w="481" h="961" extrusionOk="0">
                  <a:moveTo>
                    <a:pt x="480" y="1"/>
                  </a:moveTo>
                  <a:lnTo>
                    <a:pt x="420" y="61"/>
                  </a:lnTo>
                  <a:lnTo>
                    <a:pt x="180" y="541"/>
                  </a:lnTo>
                  <a:lnTo>
                    <a:pt x="60" y="841"/>
                  </a:lnTo>
                  <a:lnTo>
                    <a:pt x="0" y="961"/>
                  </a:lnTo>
                  <a:lnTo>
                    <a:pt x="240" y="781"/>
                  </a:lnTo>
                  <a:lnTo>
                    <a:pt x="48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9"/>
            <p:cNvSpPr/>
            <p:nvPr/>
          </p:nvSpPr>
          <p:spPr>
            <a:xfrm>
              <a:off x="5330900" y="1013950"/>
              <a:ext cx="3025" cy="9025"/>
            </a:xfrm>
            <a:custGeom>
              <a:avLst/>
              <a:gdLst/>
              <a:ahLst/>
              <a:cxnLst/>
              <a:rect l="l" t="t" r="r" b="b"/>
              <a:pathLst>
                <a:path w="121" h="361" extrusionOk="0">
                  <a:moveTo>
                    <a:pt x="0" y="0"/>
                  </a:moveTo>
                  <a:lnTo>
                    <a:pt x="0" y="60"/>
                  </a:lnTo>
                  <a:lnTo>
                    <a:pt x="0" y="360"/>
                  </a:lnTo>
                  <a:lnTo>
                    <a:pt x="60" y="60"/>
                  </a:lnTo>
                  <a:lnTo>
                    <a:pt x="12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9"/>
            <p:cNvSpPr/>
            <p:nvPr/>
          </p:nvSpPr>
          <p:spPr>
            <a:xfrm>
              <a:off x="5153825" y="1254050"/>
              <a:ext cx="1525" cy="3025"/>
            </a:xfrm>
            <a:custGeom>
              <a:avLst/>
              <a:gdLst/>
              <a:ahLst/>
              <a:cxnLst/>
              <a:rect l="l" t="t" r="r" b="b"/>
              <a:pathLst>
                <a:path w="61" h="121" extrusionOk="0">
                  <a:moveTo>
                    <a:pt x="60" y="0"/>
                  </a:moveTo>
                  <a:lnTo>
                    <a:pt x="0" y="60"/>
                  </a:lnTo>
                  <a:lnTo>
                    <a:pt x="0" y="121"/>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9"/>
            <p:cNvSpPr/>
            <p:nvPr/>
          </p:nvSpPr>
          <p:spPr>
            <a:xfrm>
              <a:off x="5155325" y="1252550"/>
              <a:ext cx="7525" cy="19525"/>
            </a:xfrm>
            <a:custGeom>
              <a:avLst/>
              <a:gdLst/>
              <a:ahLst/>
              <a:cxnLst/>
              <a:rect l="l" t="t" r="r" b="b"/>
              <a:pathLst>
                <a:path w="301" h="781" extrusionOk="0">
                  <a:moveTo>
                    <a:pt x="300" y="0"/>
                  </a:moveTo>
                  <a:lnTo>
                    <a:pt x="240" y="181"/>
                  </a:lnTo>
                  <a:lnTo>
                    <a:pt x="180" y="241"/>
                  </a:lnTo>
                  <a:lnTo>
                    <a:pt x="180" y="301"/>
                  </a:lnTo>
                  <a:lnTo>
                    <a:pt x="0" y="781"/>
                  </a:lnTo>
                  <a:lnTo>
                    <a:pt x="60" y="781"/>
                  </a:lnTo>
                  <a:lnTo>
                    <a:pt x="240" y="361"/>
                  </a:lnTo>
                  <a:lnTo>
                    <a:pt x="30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9"/>
            <p:cNvSpPr/>
            <p:nvPr/>
          </p:nvSpPr>
          <p:spPr>
            <a:xfrm>
              <a:off x="4928725" y="1455125"/>
              <a:ext cx="564250" cy="138100"/>
            </a:xfrm>
            <a:custGeom>
              <a:avLst/>
              <a:gdLst/>
              <a:ahLst/>
              <a:cxnLst/>
              <a:rect l="l" t="t" r="r" b="b"/>
              <a:pathLst>
                <a:path w="22570" h="5524" extrusionOk="0">
                  <a:moveTo>
                    <a:pt x="22570" y="1"/>
                  </a:moveTo>
                  <a:lnTo>
                    <a:pt x="420" y="3903"/>
                  </a:lnTo>
                  <a:lnTo>
                    <a:pt x="0" y="5523"/>
                  </a:lnTo>
                  <a:lnTo>
                    <a:pt x="22570" y="1562"/>
                  </a:lnTo>
                  <a:lnTo>
                    <a:pt x="2257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9"/>
            <p:cNvSpPr/>
            <p:nvPr/>
          </p:nvSpPr>
          <p:spPr>
            <a:xfrm>
              <a:off x="5210850" y="1054475"/>
              <a:ext cx="1525" cy="3025"/>
            </a:xfrm>
            <a:custGeom>
              <a:avLst/>
              <a:gdLst/>
              <a:ahLst/>
              <a:cxnLst/>
              <a:rect l="l" t="t" r="r" b="b"/>
              <a:pathLst>
                <a:path w="61" h="121" extrusionOk="0">
                  <a:moveTo>
                    <a:pt x="0" y="0"/>
                  </a:moveTo>
                  <a:lnTo>
                    <a:pt x="60" y="12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9"/>
            <p:cNvSpPr/>
            <p:nvPr/>
          </p:nvSpPr>
          <p:spPr>
            <a:xfrm>
              <a:off x="5066775" y="1054475"/>
              <a:ext cx="25" cy="3025"/>
            </a:xfrm>
            <a:custGeom>
              <a:avLst/>
              <a:gdLst/>
              <a:ahLst/>
              <a:cxnLst/>
              <a:rect l="l" t="t" r="r" b="b"/>
              <a:pathLst>
                <a:path w="1" h="121" extrusionOk="0">
                  <a:moveTo>
                    <a:pt x="1" y="0"/>
                  </a:moveTo>
                  <a:lnTo>
                    <a:pt x="1" y="0"/>
                  </a:lnTo>
                  <a:lnTo>
                    <a:pt x="1" y="60"/>
                  </a:lnTo>
                  <a:lnTo>
                    <a:pt x="1" y="60"/>
                  </a:lnTo>
                  <a:lnTo>
                    <a:pt x="1" y="120"/>
                  </a:lnTo>
                  <a:lnTo>
                    <a:pt x="1" y="12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9"/>
            <p:cNvSpPr/>
            <p:nvPr/>
          </p:nvSpPr>
          <p:spPr>
            <a:xfrm>
              <a:off x="4972225" y="355175"/>
              <a:ext cx="346675" cy="346650"/>
            </a:xfrm>
            <a:custGeom>
              <a:avLst/>
              <a:gdLst/>
              <a:ahLst/>
              <a:cxnLst/>
              <a:rect l="l" t="t" r="r" b="b"/>
              <a:pathLst>
                <a:path w="13867" h="13866" extrusionOk="0">
                  <a:moveTo>
                    <a:pt x="6904" y="0"/>
                  </a:moveTo>
                  <a:lnTo>
                    <a:pt x="6244" y="60"/>
                  </a:lnTo>
                  <a:lnTo>
                    <a:pt x="5523" y="180"/>
                  </a:lnTo>
                  <a:lnTo>
                    <a:pt x="4863" y="300"/>
                  </a:lnTo>
                  <a:lnTo>
                    <a:pt x="4263" y="540"/>
                  </a:lnTo>
                  <a:lnTo>
                    <a:pt x="3663" y="840"/>
                  </a:lnTo>
                  <a:lnTo>
                    <a:pt x="3062" y="1201"/>
                  </a:lnTo>
                  <a:lnTo>
                    <a:pt x="2582" y="1561"/>
                  </a:lnTo>
                  <a:lnTo>
                    <a:pt x="2042" y="1981"/>
                  </a:lnTo>
                  <a:lnTo>
                    <a:pt x="1622" y="2521"/>
                  </a:lnTo>
                  <a:lnTo>
                    <a:pt x="1201" y="3061"/>
                  </a:lnTo>
                  <a:lnTo>
                    <a:pt x="841" y="3602"/>
                  </a:lnTo>
                  <a:lnTo>
                    <a:pt x="541" y="4202"/>
                  </a:lnTo>
                  <a:lnTo>
                    <a:pt x="301" y="4862"/>
                  </a:lnTo>
                  <a:lnTo>
                    <a:pt x="121" y="5522"/>
                  </a:lnTo>
                  <a:lnTo>
                    <a:pt x="61" y="6243"/>
                  </a:lnTo>
                  <a:lnTo>
                    <a:pt x="1" y="6963"/>
                  </a:lnTo>
                  <a:lnTo>
                    <a:pt x="61" y="7623"/>
                  </a:lnTo>
                  <a:lnTo>
                    <a:pt x="121" y="8344"/>
                  </a:lnTo>
                  <a:lnTo>
                    <a:pt x="301" y="9004"/>
                  </a:lnTo>
                  <a:lnTo>
                    <a:pt x="541" y="9664"/>
                  </a:lnTo>
                  <a:lnTo>
                    <a:pt x="841" y="10264"/>
                  </a:lnTo>
                  <a:lnTo>
                    <a:pt x="1201" y="10805"/>
                  </a:lnTo>
                  <a:lnTo>
                    <a:pt x="1562" y="11345"/>
                  </a:lnTo>
                  <a:lnTo>
                    <a:pt x="2042" y="11825"/>
                  </a:lnTo>
                  <a:lnTo>
                    <a:pt x="2522" y="12305"/>
                  </a:lnTo>
                  <a:lnTo>
                    <a:pt x="3062" y="12665"/>
                  </a:lnTo>
                  <a:lnTo>
                    <a:pt x="3602" y="13026"/>
                  </a:lnTo>
                  <a:lnTo>
                    <a:pt x="4203" y="13326"/>
                  </a:lnTo>
                  <a:lnTo>
                    <a:pt x="4863" y="13566"/>
                  </a:lnTo>
                  <a:lnTo>
                    <a:pt x="5523" y="13746"/>
                  </a:lnTo>
                  <a:lnTo>
                    <a:pt x="6184" y="13806"/>
                  </a:lnTo>
                  <a:lnTo>
                    <a:pt x="6904" y="13866"/>
                  </a:lnTo>
                  <a:lnTo>
                    <a:pt x="7624" y="13806"/>
                  </a:lnTo>
                  <a:lnTo>
                    <a:pt x="8345" y="13746"/>
                  </a:lnTo>
                  <a:lnTo>
                    <a:pt x="9005" y="13566"/>
                  </a:lnTo>
                  <a:lnTo>
                    <a:pt x="9605" y="13326"/>
                  </a:lnTo>
                  <a:lnTo>
                    <a:pt x="10205" y="13026"/>
                  </a:lnTo>
                  <a:lnTo>
                    <a:pt x="10806" y="12665"/>
                  </a:lnTo>
                  <a:lnTo>
                    <a:pt x="11346" y="12305"/>
                  </a:lnTo>
                  <a:lnTo>
                    <a:pt x="11826" y="11825"/>
                  </a:lnTo>
                  <a:lnTo>
                    <a:pt x="12246" y="11345"/>
                  </a:lnTo>
                  <a:lnTo>
                    <a:pt x="12666" y="10805"/>
                  </a:lnTo>
                  <a:lnTo>
                    <a:pt x="13027" y="10264"/>
                  </a:lnTo>
                  <a:lnTo>
                    <a:pt x="13327" y="9664"/>
                  </a:lnTo>
                  <a:lnTo>
                    <a:pt x="13507" y="9004"/>
                  </a:lnTo>
                  <a:lnTo>
                    <a:pt x="13687" y="8344"/>
                  </a:lnTo>
                  <a:lnTo>
                    <a:pt x="13807" y="7623"/>
                  </a:lnTo>
                  <a:lnTo>
                    <a:pt x="13867" y="6963"/>
                  </a:lnTo>
                  <a:lnTo>
                    <a:pt x="13807" y="6423"/>
                  </a:lnTo>
                  <a:lnTo>
                    <a:pt x="13747" y="5943"/>
                  </a:lnTo>
                  <a:lnTo>
                    <a:pt x="13687" y="5402"/>
                  </a:lnTo>
                  <a:lnTo>
                    <a:pt x="13567" y="4922"/>
                  </a:lnTo>
                  <a:lnTo>
                    <a:pt x="13207" y="4022"/>
                  </a:lnTo>
                  <a:lnTo>
                    <a:pt x="12726" y="3181"/>
                  </a:lnTo>
                  <a:lnTo>
                    <a:pt x="12126" y="2401"/>
                  </a:lnTo>
                  <a:lnTo>
                    <a:pt x="11406" y="1681"/>
                  </a:lnTo>
                  <a:lnTo>
                    <a:pt x="10625" y="1141"/>
                  </a:lnTo>
                  <a:lnTo>
                    <a:pt x="9785" y="660"/>
                  </a:lnTo>
                  <a:lnTo>
                    <a:pt x="9125" y="360"/>
                  </a:lnTo>
                  <a:lnTo>
                    <a:pt x="8405" y="180"/>
                  </a:lnTo>
                  <a:lnTo>
                    <a:pt x="7684" y="60"/>
                  </a:lnTo>
                  <a:lnTo>
                    <a:pt x="69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9"/>
            <p:cNvSpPr/>
            <p:nvPr/>
          </p:nvSpPr>
          <p:spPr>
            <a:xfrm>
              <a:off x="3980300" y="488725"/>
              <a:ext cx="1512675" cy="1661225"/>
            </a:xfrm>
            <a:custGeom>
              <a:avLst/>
              <a:gdLst/>
              <a:ahLst/>
              <a:cxnLst/>
              <a:rect l="l" t="t" r="r" b="b"/>
              <a:pathLst>
                <a:path w="60507" h="66449" extrusionOk="0">
                  <a:moveTo>
                    <a:pt x="25332" y="1621"/>
                  </a:moveTo>
                  <a:lnTo>
                    <a:pt x="25332" y="1681"/>
                  </a:lnTo>
                  <a:lnTo>
                    <a:pt x="25272" y="1741"/>
                  </a:lnTo>
                  <a:lnTo>
                    <a:pt x="25332" y="1621"/>
                  </a:lnTo>
                  <a:close/>
                  <a:moveTo>
                    <a:pt x="24972" y="1621"/>
                  </a:moveTo>
                  <a:lnTo>
                    <a:pt x="24912" y="1801"/>
                  </a:lnTo>
                  <a:lnTo>
                    <a:pt x="24912" y="1861"/>
                  </a:lnTo>
                  <a:lnTo>
                    <a:pt x="24732" y="1921"/>
                  </a:lnTo>
                  <a:lnTo>
                    <a:pt x="24972" y="1621"/>
                  </a:lnTo>
                  <a:close/>
                  <a:moveTo>
                    <a:pt x="24611" y="1681"/>
                  </a:moveTo>
                  <a:lnTo>
                    <a:pt x="24491" y="1921"/>
                  </a:lnTo>
                  <a:lnTo>
                    <a:pt x="24491" y="2041"/>
                  </a:lnTo>
                  <a:lnTo>
                    <a:pt x="24251" y="2101"/>
                  </a:lnTo>
                  <a:lnTo>
                    <a:pt x="24251" y="2101"/>
                  </a:lnTo>
                  <a:lnTo>
                    <a:pt x="24491" y="1801"/>
                  </a:lnTo>
                  <a:lnTo>
                    <a:pt x="24611" y="1681"/>
                  </a:lnTo>
                  <a:close/>
                  <a:moveTo>
                    <a:pt x="21790" y="2221"/>
                  </a:moveTo>
                  <a:lnTo>
                    <a:pt x="21790" y="2221"/>
                  </a:lnTo>
                  <a:lnTo>
                    <a:pt x="21790" y="2221"/>
                  </a:lnTo>
                  <a:close/>
                  <a:moveTo>
                    <a:pt x="24071" y="1921"/>
                  </a:moveTo>
                  <a:lnTo>
                    <a:pt x="23951" y="2221"/>
                  </a:lnTo>
                  <a:lnTo>
                    <a:pt x="23891" y="2281"/>
                  </a:lnTo>
                  <a:lnTo>
                    <a:pt x="23471" y="2521"/>
                  </a:lnTo>
                  <a:lnTo>
                    <a:pt x="23471" y="2461"/>
                  </a:lnTo>
                  <a:lnTo>
                    <a:pt x="23711" y="2281"/>
                  </a:lnTo>
                  <a:lnTo>
                    <a:pt x="24071" y="1921"/>
                  </a:lnTo>
                  <a:close/>
                  <a:moveTo>
                    <a:pt x="24491" y="2761"/>
                  </a:moveTo>
                  <a:lnTo>
                    <a:pt x="24311" y="2822"/>
                  </a:lnTo>
                  <a:lnTo>
                    <a:pt x="24251" y="2822"/>
                  </a:lnTo>
                  <a:lnTo>
                    <a:pt x="24371" y="2761"/>
                  </a:lnTo>
                  <a:close/>
                  <a:moveTo>
                    <a:pt x="22691" y="2221"/>
                  </a:moveTo>
                  <a:lnTo>
                    <a:pt x="22391" y="2521"/>
                  </a:lnTo>
                  <a:lnTo>
                    <a:pt x="22270" y="2761"/>
                  </a:lnTo>
                  <a:lnTo>
                    <a:pt x="22210" y="2761"/>
                  </a:lnTo>
                  <a:lnTo>
                    <a:pt x="22150" y="2882"/>
                  </a:lnTo>
                  <a:lnTo>
                    <a:pt x="21910" y="3062"/>
                  </a:lnTo>
                  <a:lnTo>
                    <a:pt x="22210" y="2641"/>
                  </a:lnTo>
                  <a:lnTo>
                    <a:pt x="22691" y="2221"/>
                  </a:lnTo>
                  <a:close/>
                  <a:moveTo>
                    <a:pt x="22451" y="3002"/>
                  </a:moveTo>
                  <a:lnTo>
                    <a:pt x="22451" y="3062"/>
                  </a:lnTo>
                  <a:lnTo>
                    <a:pt x="22391" y="3122"/>
                  </a:lnTo>
                  <a:lnTo>
                    <a:pt x="22451" y="3002"/>
                  </a:lnTo>
                  <a:close/>
                  <a:moveTo>
                    <a:pt x="21130" y="3962"/>
                  </a:moveTo>
                  <a:lnTo>
                    <a:pt x="21070" y="4022"/>
                  </a:lnTo>
                  <a:lnTo>
                    <a:pt x="21010" y="4082"/>
                  </a:lnTo>
                  <a:lnTo>
                    <a:pt x="21070" y="3962"/>
                  </a:lnTo>
                  <a:close/>
                  <a:moveTo>
                    <a:pt x="20530" y="4022"/>
                  </a:moveTo>
                  <a:lnTo>
                    <a:pt x="20470" y="4322"/>
                  </a:lnTo>
                  <a:lnTo>
                    <a:pt x="20350" y="4442"/>
                  </a:lnTo>
                  <a:lnTo>
                    <a:pt x="20410" y="4202"/>
                  </a:lnTo>
                  <a:lnTo>
                    <a:pt x="20470" y="4022"/>
                  </a:lnTo>
                  <a:close/>
                  <a:moveTo>
                    <a:pt x="20050" y="4502"/>
                  </a:moveTo>
                  <a:lnTo>
                    <a:pt x="20050" y="4682"/>
                  </a:lnTo>
                  <a:lnTo>
                    <a:pt x="20050" y="4742"/>
                  </a:lnTo>
                  <a:lnTo>
                    <a:pt x="19929" y="4802"/>
                  </a:lnTo>
                  <a:lnTo>
                    <a:pt x="19929" y="4742"/>
                  </a:lnTo>
                  <a:lnTo>
                    <a:pt x="19929" y="4622"/>
                  </a:lnTo>
                  <a:lnTo>
                    <a:pt x="20050" y="4502"/>
                  </a:lnTo>
                  <a:close/>
                  <a:moveTo>
                    <a:pt x="8945" y="4862"/>
                  </a:moveTo>
                  <a:lnTo>
                    <a:pt x="8945" y="4862"/>
                  </a:lnTo>
                  <a:lnTo>
                    <a:pt x="8945" y="4862"/>
                  </a:lnTo>
                  <a:close/>
                  <a:moveTo>
                    <a:pt x="25092" y="4862"/>
                  </a:moveTo>
                  <a:lnTo>
                    <a:pt x="25332" y="4982"/>
                  </a:lnTo>
                  <a:lnTo>
                    <a:pt x="25452" y="4982"/>
                  </a:lnTo>
                  <a:lnTo>
                    <a:pt x="25332" y="4922"/>
                  </a:lnTo>
                  <a:lnTo>
                    <a:pt x="25092" y="4862"/>
                  </a:lnTo>
                  <a:close/>
                  <a:moveTo>
                    <a:pt x="19629" y="5102"/>
                  </a:moveTo>
                  <a:lnTo>
                    <a:pt x="19629" y="5223"/>
                  </a:lnTo>
                  <a:lnTo>
                    <a:pt x="19629" y="5343"/>
                  </a:lnTo>
                  <a:lnTo>
                    <a:pt x="19449" y="5523"/>
                  </a:lnTo>
                  <a:lnTo>
                    <a:pt x="19629" y="5102"/>
                  </a:lnTo>
                  <a:close/>
                  <a:moveTo>
                    <a:pt x="11766" y="5523"/>
                  </a:moveTo>
                  <a:lnTo>
                    <a:pt x="11946" y="5583"/>
                  </a:lnTo>
                  <a:lnTo>
                    <a:pt x="12006" y="5643"/>
                  </a:lnTo>
                  <a:lnTo>
                    <a:pt x="11766" y="5523"/>
                  </a:lnTo>
                  <a:close/>
                  <a:moveTo>
                    <a:pt x="19029" y="5223"/>
                  </a:moveTo>
                  <a:lnTo>
                    <a:pt x="19029" y="5583"/>
                  </a:lnTo>
                  <a:lnTo>
                    <a:pt x="18969" y="5823"/>
                  </a:lnTo>
                  <a:lnTo>
                    <a:pt x="18909" y="5523"/>
                  </a:lnTo>
                  <a:lnTo>
                    <a:pt x="18969" y="5403"/>
                  </a:lnTo>
                  <a:lnTo>
                    <a:pt x="19029" y="5223"/>
                  </a:lnTo>
                  <a:close/>
                  <a:moveTo>
                    <a:pt x="18789" y="5042"/>
                  </a:moveTo>
                  <a:lnTo>
                    <a:pt x="18729" y="5223"/>
                  </a:lnTo>
                  <a:lnTo>
                    <a:pt x="18729" y="5523"/>
                  </a:lnTo>
                  <a:lnTo>
                    <a:pt x="18669" y="5583"/>
                  </a:lnTo>
                  <a:lnTo>
                    <a:pt x="18549" y="5883"/>
                  </a:lnTo>
                  <a:lnTo>
                    <a:pt x="18489" y="6123"/>
                  </a:lnTo>
                  <a:lnTo>
                    <a:pt x="18489" y="6303"/>
                  </a:lnTo>
                  <a:lnTo>
                    <a:pt x="18429" y="6363"/>
                  </a:lnTo>
                  <a:lnTo>
                    <a:pt x="18369" y="6363"/>
                  </a:lnTo>
                  <a:lnTo>
                    <a:pt x="18429" y="6243"/>
                  </a:lnTo>
                  <a:lnTo>
                    <a:pt x="18489" y="5883"/>
                  </a:lnTo>
                  <a:lnTo>
                    <a:pt x="18609" y="5523"/>
                  </a:lnTo>
                  <a:lnTo>
                    <a:pt x="18789" y="5042"/>
                  </a:lnTo>
                  <a:close/>
                  <a:moveTo>
                    <a:pt x="17348" y="6363"/>
                  </a:moveTo>
                  <a:lnTo>
                    <a:pt x="17288" y="6423"/>
                  </a:lnTo>
                  <a:lnTo>
                    <a:pt x="17168" y="6603"/>
                  </a:lnTo>
                  <a:lnTo>
                    <a:pt x="17348" y="6423"/>
                  </a:lnTo>
                  <a:lnTo>
                    <a:pt x="17348" y="6363"/>
                  </a:lnTo>
                  <a:close/>
                  <a:moveTo>
                    <a:pt x="22751" y="6783"/>
                  </a:moveTo>
                  <a:lnTo>
                    <a:pt x="22751" y="6783"/>
                  </a:lnTo>
                  <a:lnTo>
                    <a:pt x="22751" y="6783"/>
                  </a:lnTo>
                  <a:close/>
                  <a:moveTo>
                    <a:pt x="18489" y="6363"/>
                  </a:moveTo>
                  <a:lnTo>
                    <a:pt x="18489" y="6603"/>
                  </a:lnTo>
                  <a:lnTo>
                    <a:pt x="18369" y="6843"/>
                  </a:lnTo>
                  <a:lnTo>
                    <a:pt x="18369" y="6663"/>
                  </a:lnTo>
                  <a:lnTo>
                    <a:pt x="18369" y="6483"/>
                  </a:lnTo>
                  <a:lnTo>
                    <a:pt x="18489" y="6363"/>
                  </a:lnTo>
                  <a:close/>
                  <a:moveTo>
                    <a:pt x="10325" y="6963"/>
                  </a:moveTo>
                  <a:lnTo>
                    <a:pt x="10265" y="7203"/>
                  </a:lnTo>
                  <a:lnTo>
                    <a:pt x="10205" y="7263"/>
                  </a:lnTo>
                  <a:lnTo>
                    <a:pt x="10205" y="7203"/>
                  </a:lnTo>
                  <a:lnTo>
                    <a:pt x="10265" y="6963"/>
                  </a:lnTo>
                  <a:close/>
                  <a:moveTo>
                    <a:pt x="9785" y="7023"/>
                  </a:moveTo>
                  <a:lnTo>
                    <a:pt x="9785" y="7143"/>
                  </a:lnTo>
                  <a:lnTo>
                    <a:pt x="9725" y="7444"/>
                  </a:lnTo>
                  <a:lnTo>
                    <a:pt x="9725" y="7083"/>
                  </a:lnTo>
                  <a:lnTo>
                    <a:pt x="9665" y="7023"/>
                  </a:lnTo>
                  <a:close/>
                  <a:moveTo>
                    <a:pt x="21070" y="7383"/>
                  </a:moveTo>
                  <a:lnTo>
                    <a:pt x="20920" y="7413"/>
                  </a:lnTo>
                  <a:lnTo>
                    <a:pt x="20920" y="7413"/>
                  </a:lnTo>
                  <a:lnTo>
                    <a:pt x="20890" y="7444"/>
                  </a:lnTo>
                  <a:lnTo>
                    <a:pt x="21070" y="7383"/>
                  </a:lnTo>
                  <a:close/>
                  <a:moveTo>
                    <a:pt x="15668" y="7564"/>
                  </a:moveTo>
                  <a:lnTo>
                    <a:pt x="15668" y="7564"/>
                  </a:lnTo>
                  <a:lnTo>
                    <a:pt x="15668" y="7564"/>
                  </a:lnTo>
                  <a:close/>
                  <a:moveTo>
                    <a:pt x="17829" y="7323"/>
                  </a:moveTo>
                  <a:lnTo>
                    <a:pt x="17889" y="7504"/>
                  </a:lnTo>
                  <a:lnTo>
                    <a:pt x="17829" y="7624"/>
                  </a:lnTo>
                  <a:lnTo>
                    <a:pt x="17829" y="7383"/>
                  </a:lnTo>
                  <a:lnTo>
                    <a:pt x="17829" y="7323"/>
                  </a:lnTo>
                  <a:close/>
                  <a:moveTo>
                    <a:pt x="28153" y="7624"/>
                  </a:moveTo>
                  <a:lnTo>
                    <a:pt x="28153" y="7624"/>
                  </a:lnTo>
                  <a:lnTo>
                    <a:pt x="28153" y="7624"/>
                  </a:lnTo>
                  <a:close/>
                  <a:moveTo>
                    <a:pt x="13267" y="7744"/>
                  </a:moveTo>
                  <a:lnTo>
                    <a:pt x="13207" y="7804"/>
                  </a:lnTo>
                  <a:lnTo>
                    <a:pt x="13207" y="7744"/>
                  </a:lnTo>
                  <a:close/>
                  <a:moveTo>
                    <a:pt x="8044" y="7624"/>
                  </a:moveTo>
                  <a:lnTo>
                    <a:pt x="8164" y="7684"/>
                  </a:lnTo>
                  <a:lnTo>
                    <a:pt x="8284" y="7984"/>
                  </a:lnTo>
                  <a:lnTo>
                    <a:pt x="8104" y="7744"/>
                  </a:lnTo>
                  <a:lnTo>
                    <a:pt x="8044" y="7624"/>
                  </a:lnTo>
                  <a:close/>
                  <a:moveTo>
                    <a:pt x="17648" y="7744"/>
                  </a:moveTo>
                  <a:lnTo>
                    <a:pt x="17709" y="7864"/>
                  </a:lnTo>
                  <a:lnTo>
                    <a:pt x="17648" y="7984"/>
                  </a:lnTo>
                  <a:lnTo>
                    <a:pt x="17648" y="7924"/>
                  </a:lnTo>
                  <a:lnTo>
                    <a:pt x="17648" y="7744"/>
                  </a:lnTo>
                  <a:close/>
                  <a:moveTo>
                    <a:pt x="13687" y="7984"/>
                  </a:moveTo>
                  <a:lnTo>
                    <a:pt x="13627" y="8044"/>
                  </a:lnTo>
                  <a:lnTo>
                    <a:pt x="13627" y="7984"/>
                  </a:lnTo>
                  <a:close/>
                  <a:moveTo>
                    <a:pt x="20530" y="7564"/>
                  </a:moveTo>
                  <a:lnTo>
                    <a:pt x="19869" y="8044"/>
                  </a:lnTo>
                  <a:lnTo>
                    <a:pt x="19689" y="8104"/>
                  </a:lnTo>
                  <a:lnTo>
                    <a:pt x="18969" y="8164"/>
                  </a:lnTo>
                  <a:lnTo>
                    <a:pt x="18969" y="8164"/>
                  </a:lnTo>
                  <a:lnTo>
                    <a:pt x="19089" y="7924"/>
                  </a:lnTo>
                  <a:lnTo>
                    <a:pt x="20110" y="7684"/>
                  </a:lnTo>
                  <a:lnTo>
                    <a:pt x="20530" y="7564"/>
                  </a:lnTo>
                  <a:close/>
                  <a:moveTo>
                    <a:pt x="20290" y="8104"/>
                  </a:moveTo>
                  <a:lnTo>
                    <a:pt x="20230" y="8164"/>
                  </a:lnTo>
                  <a:lnTo>
                    <a:pt x="19929" y="8404"/>
                  </a:lnTo>
                  <a:lnTo>
                    <a:pt x="20050" y="8224"/>
                  </a:lnTo>
                  <a:lnTo>
                    <a:pt x="20110" y="8164"/>
                  </a:lnTo>
                  <a:lnTo>
                    <a:pt x="20290" y="8104"/>
                  </a:lnTo>
                  <a:close/>
                  <a:moveTo>
                    <a:pt x="8945" y="8044"/>
                  </a:moveTo>
                  <a:lnTo>
                    <a:pt x="9065" y="8164"/>
                  </a:lnTo>
                  <a:lnTo>
                    <a:pt x="9245" y="8464"/>
                  </a:lnTo>
                  <a:lnTo>
                    <a:pt x="9005" y="8164"/>
                  </a:lnTo>
                  <a:lnTo>
                    <a:pt x="8945" y="8044"/>
                  </a:lnTo>
                  <a:close/>
                  <a:moveTo>
                    <a:pt x="19629" y="8284"/>
                  </a:moveTo>
                  <a:lnTo>
                    <a:pt x="19389" y="8524"/>
                  </a:lnTo>
                  <a:lnTo>
                    <a:pt x="19149" y="8404"/>
                  </a:lnTo>
                  <a:lnTo>
                    <a:pt x="19089" y="8404"/>
                  </a:lnTo>
                  <a:lnTo>
                    <a:pt x="19629" y="8284"/>
                  </a:lnTo>
                  <a:close/>
                  <a:moveTo>
                    <a:pt x="9485" y="7504"/>
                  </a:moveTo>
                  <a:lnTo>
                    <a:pt x="9725" y="8104"/>
                  </a:lnTo>
                  <a:lnTo>
                    <a:pt x="9905" y="8404"/>
                  </a:lnTo>
                  <a:lnTo>
                    <a:pt x="9965" y="8584"/>
                  </a:lnTo>
                  <a:lnTo>
                    <a:pt x="9665" y="8344"/>
                  </a:lnTo>
                  <a:lnTo>
                    <a:pt x="9485" y="7504"/>
                  </a:lnTo>
                  <a:close/>
                  <a:moveTo>
                    <a:pt x="18849" y="8644"/>
                  </a:moveTo>
                  <a:lnTo>
                    <a:pt x="18789" y="8764"/>
                  </a:lnTo>
                  <a:lnTo>
                    <a:pt x="18729" y="8764"/>
                  </a:lnTo>
                  <a:lnTo>
                    <a:pt x="18489" y="8824"/>
                  </a:lnTo>
                  <a:lnTo>
                    <a:pt x="18669" y="8644"/>
                  </a:lnTo>
                  <a:close/>
                  <a:moveTo>
                    <a:pt x="23831" y="8524"/>
                  </a:moveTo>
                  <a:lnTo>
                    <a:pt x="23891" y="8764"/>
                  </a:lnTo>
                  <a:lnTo>
                    <a:pt x="23891" y="8824"/>
                  </a:lnTo>
                  <a:lnTo>
                    <a:pt x="23831" y="8764"/>
                  </a:lnTo>
                  <a:lnTo>
                    <a:pt x="23771" y="8524"/>
                  </a:lnTo>
                  <a:close/>
                  <a:moveTo>
                    <a:pt x="14587" y="8704"/>
                  </a:moveTo>
                  <a:lnTo>
                    <a:pt x="14647" y="8764"/>
                  </a:lnTo>
                  <a:lnTo>
                    <a:pt x="14587" y="8884"/>
                  </a:lnTo>
                  <a:lnTo>
                    <a:pt x="14587" y="8704"/>
                  </a:lnTo>
                  <a:close/>
                  <a:moveTo>
                    <a:pt x="24431" y="8584"/>
                  </a:moveTo>
                  <a:lnTo>
                    <a:pt x="24371" y="8644"/>
                  </a:lnTo>
                  <a:lnTo>
                    <a:pt x="24371" y="9004"/>
                  </a:lnTo>
                  <a:lnTo>
                    <a:pt x="24311" y="8644"/>
                  </a:lnTo>
                  <a:lnTo>
                    <a:pt x="24311" y="8584"/>
                  </a:lnTo>
                  <a:close/>
                  <a:moveTo>
                    <a:pt x="8731" y="8677"/>
                  </a:moveTo>
                  <a:lnTo>
                    <a:pt x="9065" y="9094"/>
                  </a:lnTo>
                  <a:lnTo>
                    <a:pt x="8825" y="8824"/>
                  </a:lnTo>
                  <a:lnTo>
                    <a:pt x="8731" y="8677"/>
                  </a:lnTo>
                  <a:close/>
                  <a:moveTo>
                    <a:pt x="13027" y="8524"/>
                  </a:moveTo>
                  <a:lnTo>
                    <a:pt x="12966" y="8944"/>
                  </a:lnTo>
                  <a:lnTo>
                    <a:pt x="12966" y="9244"/>
                  </a:lnTo>
                  <a:lnTo>
                    <a:pt x="12846" y="9184"/>
                  </a:lnTo>
                  <a:lnTo>
                    <a:pt x="13027" y="8524"/>
                  </a:lnTo>
                  <a:close/>
                  <a:moveTo>
                    <a:pt x="13147" y="9124"/>
                  </a:moveTo>
                  <a:lnTo>
                    <a:pt x="13147" y="9244"/>
                  </a:lnTo>
                  <a:lnTo>
                    <a:pt x="13147" y="9304"/>
                  </a:lnTo>
                  <a:lnTo>
                    <a:pt x="13087" y="9304"/>
                  </a:lnTo>
                  <a:lnTo>
                    <a:pt x="13147" y="9124"/>
                  </a:lnTo>
                  <a:close/>
                  <a:moveTo>
                    <a:pt x="20890" y="9244"/>
                  </a:moveTo>
                  <a:lnTo>
                    <a:pt x="20890" y="9304"/>
                  </a:lnTo>
                  <a:lnTo>
                    <a:pt x="20830" y="9304"/>
                  </a:lnTo>
                  <a:lnTo>
                    <a:pt x="20890" y="9244"/>
                  </a:lnTo>
                  <a:close/>
                  <a:moveTo>
                    <a:pt x="14947" y="9064"/>
                  </a:moveTo>
                  <a:lnTo>
                    <a:pt x="15007" y="9124"/>
                  </a:lnTo>
                  <a:lnTo>
                    <a:pt x="14887" y="9364"/>
                  </a:lnTo>
                  <a:lnTo>
                    <a:pt x="14947" y="9064"/>
                  </a:lnTo>
                  <a:close/>
                  <a:moveTo>
                    <a:pt x="8405" y="9364"/>
                  </a:moveTo>
                  <a:lnTo>
                    <a:pt x="8405" y="9364"/>
                  </a:lnTo>
                  <a:lnTo>
                    <a:pt x="8405" y="9364"/>
                  </a:lnTo>
                  <a:close/>
                  <a:moveTo>
                    <a:pt x="11646" y="9364"/>
                  </a:moveTo>
                  <a:lnTo>
                    <a:pt x="11646" y="9364"/>
                  </a:lnTo>
                  <a:lnTo>
                    <a:pt x="11646" y="9364"/>
                  </a:lnTo>
                  <a:close/>
                  <a:moveTo>
                    <a:pt x="11646" y="9364"/>
                  </a:moveTo>
                  <a:lnTo>
                    <a:pt x="11646" y="9364"/>
                  </a:lnTo>
                  <a:lnTo>
                    <a:pt x="11646" y="9364"/>
                  </a:lnTo>
                  <a:close/>
                  <a:moveTo>
                    <a:pt x="13987" y="8224"/>
                  </a:moveTo>
                  <a:lnTo>
                    <a:pt x="14107" y="8284"/>
                  </a:lnTo>
                  <a:lnTo>
                    <a:pt x="14047" y="8284"/>
                  </a:lnTo>
                  <a:lnTo>
                    <a:pt x="13867" y="8584"/>
                  </a:lnTo>
                  <a:lnTo>
                    <a:pt x="13687" y="9004"/>
                  </a:lnTo>
                  <a:lnTo>
                    <a:pt x="13567" y="9484"/>
                  </a:lnTo>
                  <a:lnTo>
                    <a:pt x="13327" y="9424"/>
                  </a:lnTo>
                  <a:lnTo>
                    <a:pt x="13387" y="9304"/>
                  </a:lnTo>
                  <a:lnTo>
                    <a:pt x="13627" y="8764"/>
                  </a:lnTo>
                  <a:lnTo>
                    <a:pt x="13867" y="8464"/>
                  </a:lnTo>
                  <a:lnTo>
                    <a:pt x="13987" y="8224"/>
                  </a:lnTo>
                  <a:close/>
                  <a:moveTo>
                    <a:pt x="19029" y="9004"/>
                  </a:moveTo>
                  <a:lnTo>
                    <a:pt x="18969" y="9064"/>
                  </a:lnTo>
                  <a:lnTo>
                    <a:pt x="18849" y="9244"/>
                  </a:lnTo>
                  <a:lnTo>
                    <a:pt x="18729" y="9484"/>
                  </a:lnTo>
                  <a:lnTo>
                    <a:pt x="18789" y="9244"/>
                  </a:lnTo>
                  <a:lnTo>
                    <a:pt x="18789" y="9064"/>
                  </a:lnTo>
                  <a:lnTo>
                    <a:pt x="18849" y="9064"/>
                  </a:lnTo>
                  <a:lnTo>
                    <a:pt x="19029" y="9004"/>
                  </a:lnTo>
                  <a:close/>
                  <a:moveTo>
                    <a:pt x="26052" y="9184"/>
                  </a:moveTo>
                  <a:lnTo>
                    <a:pt x="25992" y="9304"/>
                  </a:lnTo>
                  <a:lnTo>
                    <a:pt x="25812" y="9544"/>
                  </a:lnTo>
                  <a:lnTo>
                    <a:pt x="25932" y="9244"/>
                  </a:lnTo>
                  <a:lnTo>
                    <a:pt x="26052" y="9184"/>
                  </a:lnTo>
                  <a:close/>
                  <a:moveTo>
                    <a:pt x="18549" y="9124"/>
                  </a:moveTo>
                  <a:lnTo>
                    <a:pt x="18309" y="9604"/>
                  </a:lnTo>
                  <a:lnTo>
                    <a:pt x="18429" y="9124"/>
                  </a:lnTo>
                  <a:close/>
                  <a:moveTo>
                    <a:pt x="15368" y="9484"/>
                  </a:moveTo>
                  <a:lnTo>
                    <a:pt x="15247" y="9604"/>
                  </a:lnTo>
                  <a:lnTo>
                    <a:pt x="15307" y="9484"/>
                  </a:lnTo>
                  <a:close/>
                  <a:moveTo>
                    <a:pt x="20470" y="9484"/>
                  </a:moveTo>
                  <a:lnTo>
                    <a:pt x="20470" y="9604"/>
                  </a:lnTo>
                  <a:lnTo>
                    <a:pt x="20410" y="9544"/>
                  </a:lnTo>
                  <a:lnTo>
                    <a:pt x="20470" y="9484"/>
                  </a:lnTo>
                  <a:close/>
                  <a:moveTo>
                    <a:pt x="13987" y="9424"/>
                  </a:moveTo>
                  <a:lnTo>
                    <a:pt x="13987" y="9664"/>
                  </a:lnTo>
                  <a:lnTo>
                    <a:pt x="13927" y="9604"/>
                  </a:lnTo>
                  <a:lnTo>
                    <a:pt x="13987" y="9424"/>
                  </a:lnTo>
                  <a:close/>
                  <a:moveTo>
                    <a:pt x="10025" y="9664"/>
                  </a:moveTo>
                  <a:lnTo>
                    <a:pt x="10025" y="9664"/>
                  </a:lnTo>
                  <a:lnTo>
                    <a:pt x="10025" y="9664"/>
                  </a:lnTo>
                  <a:close/>
                  <a:moveTo>
                    <a:pt x="14407" y="9424"/>
                  </a:moveTo>
                  <a:lnTo>
                    <a:pt x="14347" y="9724"/>
                  </a:lnTo>
                  <a:lnTo>
                    <a:pt x="14287" y="9724"/>
                  </a:lnTo>
                  <a:lnTo>
                    <a:pt x="14407" y="9424"/>
                  </a:lnTo>
                  <a:close/>
                  <a:moveTo>
                    <a:pt x="10385" y="9785"/>
                  </a:moveTo>
                  <a:lnTo>
                    <a:pt x="10385" y="9785"/>
                  </a:lnTo>
                  <a:lnTo>
                    <a:pt x="10385" y="9785"/>
                  </a:lnTo>
                  <a:close/>
                  <a:moveTo>
                    <a:pt x="30614" y="9785"/>
                  </a:moveTo>
                  <a:lnTo>
                    <a:pt x="30614" y="9785"/>
                  </a:lnTo>
                  <a:lnTo>
                    <a:pt x="30614" y="9785"/>
                  </a:lnTo>
                  <a:close/>
                  <a:moveTo>
                    <a:pt x="12606" y="8344"/>
                  </a:moveTo>
                  <a:lnTo>
                    <a:pt x="12606" y="8524"/>
                  </a:lnTo>
                  <a:lnTo>
                    <a:pt x="12606" y="9304"/>
                  </a:lnTo>
                  <a:lnTo>
                    <a:pt x="12606" y="9845"/>
                  </a:lnTo>
                  <a:lnTo>
                    <a:pt x="12366" y="9785"/>
                  </a:lnTo>
                  <a:lnTo>
                    <a:pt x="12246" y="9785"/>
                  </a:lnTo>
                  <a:lnTo>
                    <a:pt x="12246" y="9785"/>
                  </a:lnTo>
                  <a:lnTo>
                    <a:pt x="12246" y="9785"/>
                  </a:lnTo>
                  <a:lnTo>
                    <a:pt x="12126" y="9724"/>
                  </a:lnTo>
                  <a:lnTo>
                    <a:pt x="12126" y="9364"/>
                  </a:lnTo>
                  <a:lnTo>
                    <a:pt x="12186" y="9004"/>
                  </a:lnTo>
                  <a:lnTo>
                    <a:pt x="12246" y="9604"/>
                  </a:lnTo>
                  <a:lnTo>
                    <a:pt x="12246" y="9785"/>
                  </a:lnTo>
                  <a:lnTo>
                    <a:pt x="12306" y="9604"/>
                  </a:lnTo>
                  <a:lnTo>
                    <a:pt x="12426" y="8944"/>
                  </a:lnTo>
                  <a:lnTo>
                    <a:pt x="12606" y="8344"/>
                  </a:lnTo>
                  <a:close/>
                  <a:moveTo>
                    <a:pt x="12126" y="9785"/>
                  </a:moveTo>
                  <a:lnTo>
                    <a:pt x="12246" y="9905"/>
                  </a:lnTo>
                  <a:lnTo>
                    <a:pt x="12126" y="9905"/>
                  </a:lnTo>
                  <a:lnTo>
                    <a:pt x="12126" y="9785"/>
                  </a:lnTo>
                  <a:close/>
                  <a:moveTo>
                    <a:pt x="12846" y="9244"/>
                  </a:moveTo>
                  <a:lnTo>
                    <a:pt x="12966" y="9304"/>
                  </a:lnTo>
                  <a:lnTo>
                    <a:pt x="12966" y="9484"/>
                  </a:lnTo>
                  <a:lnTo>
                    <a:pt x="13027" y="9664"/>
                  </a:lnTo>
                  <a:lnTo>
                    <a:pt x="13087" y="9484"/>
                  </a:lnTo>
                  <a:lnTo>
                    <a:pt x="13087" y="9424"/>
                  </a:lnTo>
                  <a:lnTo>
                    <a:pt x="13147" y="9424"/>
                  </a:lnTo>
                  <a:lnTo>
                    <a:pt x="13087" y="9845"/>
                  </a:lnTo>
                  <a:lnTo>
                    <a:pt x="13087" y="9905"/>
                  </a:lnTo>
                  <a:lnTo>
                    <a:pt x="12966" y="9905"/>
                  </a:lnTo>
                  <a:lnTo>
                    <a:pt x="12726" y="9845"/>
                  </a:lnTo>
                  <a:lnTo>
                    <a:pt x="12846" y="9304"/>
                  </a:lnTo>
                  <a:lnTo>
                    <a:pt x="12846" y="9244"/>
                  </a:lnTo>
                  <a:close/>
                  <a:moveTo>
                    <a:pt x="14767" y="9604"/>
                  </a:moveTo>
                  <a:lnTo>
                    <a:pt x="14767" y="9905"/>
                  </a:lnTo>
                  <a:lnTo>
                    <a:pt x="14707" y="9845"/>
                  </a:lnTo>
                  <a:lnTo>
                    <a:pt x="14767" y="9604"/>
                  </a:lnTo>
                  <a:close/>
                  <a:moveTo>
                    <a:pt x="25152" y="9604"/>
                  </a:moveTo>
                  <a:lnTo>
                    <a:pt x="25092" y="9724"/>
                  </a:lnTo>
                  <a:lnTo>
                    <a:pt x="24852" y="9965"/>
                  </a:lnTo>
                  <a:lnTo>
                    <a:pt x="25032" y="9664"/>
                  </a:lnTo>
                  <a:lnTo>
                    <a:pt x="25152" y="9604"/>
                  </a:lnTo>
                  <a:close/>
                  <a:moveTo>
                    <a:pt x="8585" y="8944"/>
                  </a:moveTo>
                  <a:lnTo>
                    <a:pt x="8645" y="9004"/>
                  </a:lnTo>
                  <a:lnTo>
                    <a:pt x="9245" y="9424"/>
                  </a:lnTo>
                  <a:lnTo>
                    <a:pt x="9485" y="9604"/>
                  </a:lnTo>
                  <a:lnTo>
                    <a:pt x="9725" y="9845"/>
                  </a:lnTo>
                  <a:lnTo>
                    <a:pt x="9425" y="9845"/>
                  </a:lnTo>
                  <a:lnTo>
                    <a:pt x="9605" y="9905"/>
                  </a:lnTo>
                  <a:lnTo>
                    <a:pt x="9665" y="9965"/>
                  </a:lnTo>
                  <a:lnTo>
                    <a:pt x="9485" y="9905"/>
                  </a:lnTo>
                  <a:lnTo>
                    <a:pt x="9245" y="9845"/>
                  </a:lnTo>
                  <a:lnTo>
                    <a:pt x="8765" y="9244"/>
                  </a:lnTo>
                  <a:lnTo>
                    <a:pt x="8585" y="8944"/>
                  </a:lnTo>
                  <a:close/>
                  <a:moveTo>
                    <a:pt x="13267" y="9544"/>
                  </a:moveTo>
                  <a:lnTo>
                    <a:pt x="13507" y="9664"/>
                  </a:lnTo>
                  <a:lnTo>
                    <a:pt x="13507" y="9965"/>
                  </a:lnTo>
                  <a:lnTo>
                    <a:pt x="13327" y="9965"/>
                  </a:lnTo>
                  <a:lnTo>
                    <a:pt x="13147" y="9905"/>
                  </a:lnTo>
                  <a:lnTo>
                    <a:pt x="13207" y="9845"/>
                  </a:lnTo>
                  <a:lnTo>
                    <a:pt x="13267" y="9544"/>
                  </a:lnTo>
                  <a:close/>
                  <a:moveTo>
                    <a:pt x="10926" y="6963"/>
                  </a:moveTo>
                  <a:lnTo>
                    <a:pt x="10866" y="7083"/>
                  </a:lnTo>
                  <a:lnTo>
                    <a:pt x="10746" y="7323"/>
                  </a:lnTo>
                  <a:lnTo>
                    <a:pt x="10625" y="7684"/>
                  </a:lnTo>
                  <a:lnTo>
                    <a:pt x="10505" y="8044"/>
                  </a:lnTo>
                  <a:lnTo>
                    <a:pt x="10505" y="8404"/>
                  </a:lnTo>
                  <a:lnTo>
                    <a:pt x="10505" y="8704"/>
                  </a:lnTo>
                  <a:lnTo>
                    <a:pt x="10505" y="8884"/>
                  </a:lnTo>
                  <a:lnTo>
                    <a:pt x="10565" y="8704"/>
                  </a:lnTo>
                  <a:lnTo>
                    <a:pt x="10625" y="8404"/>
                  </a:lnTo>
                  <a:lnTo>
                    <a:pt x="10746" y="8104"/>
                  </a:lnTo>
                  <a:lnTo>
                    <a:pt x="10926" y="7804"/>
                  </a:lnTo>
                  <a:lnTo>
                    <a:pt x="11106" y="7564"/>
                  </a:lnTo>
                  <a:lnTo>
                    <a:pt x="11226" y="7383"/>
                  </a:lnTo>
                  <a:lnTo>
                    <a:pt x="11346" y="7263"/>
                  </a:lnTo>
                  <a:lnTo>
                    <a:pt x="11286" y="7383"/>
                  </a:lnTo>
                  <a:lnTo>
                    <a:pt x="11166" y="7684"/>
                  </a:lnTo>
                  <a:lnTo>
                    <a:pt x="11046" y="7984"/>
                  </a:lnTo>
                  <a:lnTo>
                    <a:pt x="10986" y="8344"/>
                  </a:lnTo>
                  <a:lnTo>
                    <a:pt x="10986" y="8644"/>
                  </a:lnTo>
                  <a:lnTo>
                    <a:pt x="10986" y="8824"/>
                  </a:lnTo>
                  <a:lnTo>
                    <a:pt x="10986" y="8884"/>
                  </a:lnTo>
                  <a:lnTo>
                    <a:pt x="11046" y="8824"/>
                  </a:lnTo>
                  <a:lnTo>
                    <a:pt x="11046" y="8644"/>
                  </a:lnTo>
                  <a:lnTo>
                    <a:pt x="11286" y="8104"/>
                  </a:lnTo>
                  <a:lnTo>
                    <a:pt x="11646" y="7564"/>
                  </a:lnTo>
                  <a:lnTo>
                    <a:pt x="11886" y="7323"/>
                  </a:lnTo>
                  <a:lnTo>
                    <a:pt x="12006" y="7143"/>
                  </a:lnTo>
                  <a:lnTo>
                    <a:pt x="12126" y="7203"/>
                  </a:lnTo>
                  <a:lnTo>
                    <a:pt x="11946" y="7444"/>
                  </a:lnTo>
                  <a:lnTo>
                    <a:pt x="11826" y="7804"/>
                  </a:lnTo>
                  <a:lnTo>
                    <a:pt x="11646" y="8524"/>
                  </a:lnTo>
                  <a:lnTo>
                    <a:pt x="11586" y="8884"/>
                  </a:lnTo>
                  <a:lnTo>
                    <a:pt x="11586" y="9184"/>
                  </a:lnTo>
                  <a:lnTo>
                    <a:pt x="11646" y="9364"/>
                  </a:lnTo>
                  <a:lnTo>
                    <a:pt x="11646" y="9184"/>
                  </a:lnTo>
                  <a:lnTo>
                    <a:pt x="11766" y="8884"/>
                  </a:lnTo>
                  <a:lnTo>
                    <a:pt x="11886" y="8584"/>
                  </a:lnTo>
                  <a:lnTo>
                    <a:pt x="12006" y="8344"/>
                  </a:lnTo>
                  <a:lnTo>
                    <a:pt x="11946" y="9004"/>
                  </a:lnTo>
                  <a:lnTo>
                    <a:pt x="12006" y="9364"/>
                  </a:lnTo>
                  <a:lnTo>
                    <a:pt x="12066" y="9724"/>
                  </a:lnTo>
                  <a:lnTo>
                    <a:pt x="11946" y="9664"/>
                  </a:lnTo>
                  <a:lnTo>
                    <a:pt x="12066" y="9785"/>
                  </a:lnTo>
                  <a:lnTo>
                    <a:pt x="12066" y="9905"/>
                  </a:lnTo>
                  <a:lnTo>
                    <a:pt x="11946" y="9905"/>
                  </a:lnTo>
                  <a:lnTo>
                    <a:pt x="11346" y="9845"/>
                  </a:lnTo>
                  <a:lnTo>
                    <a:pt x="10866" y="9785"/>
                  </a:lnTo>
                  <a:lnTo>
                    <a:pt x="10565" y="9664"/>
                  </a:lnTo>
                  <a:lnTo>
                    <a:pt x="10866" y="9845"/>
                  </a:lnTo>
                  <a:lnTo>
                    <a:pt x="11346" y="10025"/>
                  </a:lnTo>
                  <a:lnTo>
                    <a:pt x="11106" y="10025"/>
                  </a:lnTo>
                  <a:lnTo>
                    <a:pt x="10866" y="9965"/>
                  </a:lnTo>
                  <a:lnTo>
                    <a:pt x="10746" y="9965"/>
                  </a:lnTo>
                  <a:lnTo>
                    <a:pt x="10625" y="9905"/>
                  </a:lnTo>
                  <a:lnTo>
                    <a:pt x="10565" y="9905"/>
                  </a:lnTo>
                  <a:lnTo>
                    <a:pt x="10385" y="9845"/>
                  </a:lnTo>
                  <a:lnTo>
                    <a:pt x="10025" y="9664"/>
                  </a:lnTo>
                  <a:lnTo>
                    <a:pt x="10205" y="9905"/>
                  </a:lnTo>
                  <a:lnTo>
                    <a:pt x="10085" y="9905"/>
                  </a:lnTo>
                  <a:lnTo>
                    <a:pt x="9845" y="9845"/>
                  </a:lnTo>
                  <a:lnTo>
                    <a:pt x="9365" y="9124"/>
                  </a:lnTo>
                  <a:lnTo>
                    <a:pt x="9005" y="8404"/>
                  </a:lnTo>
                  <a:lnTo>
                    <a:pt x="9125" y="8524"/>
                  </a:lnTo>
                  <a:lnTo>
                    <a:pt x="9365" y="8644"/>
                  </a:lnTo>
                  <a:lnTo>
                    <a:pt x="9425" y="8704"/>
                  </a:lnTo>
                  <a:lnTo>
                    <a:pt x="9605" y="8944"/>
                  </a:lnTo>
                  <a:lnTo>
                    <a:pt x="9785" y="9184"/>
                  </a:lnTo>
                  <a:lnTo>
                    <a:pt x="9665" y="8824"/>
                  </a:lnTo>
                  <a:lnTo>
                    <a:pt x="9965" y="9244"/>
                  </a:lnTo>
                  <a:lnTo>
                    <a:pt x="10145" y="9424"/>
                  </a:lnTo>
                  <a:lnTo>
                    <a:pt x="10025" y="9244"/>
                  </a:lnTo>
                  <a:lnTo>
                    <a:pt x="9785" y="8584"/>
                  </a:lnTo>
                  <a:lnTo>
                    <a:pt x="9965" y="8704"/>
                  </a:lnTo>
                  <a:lnTo>
                    <a:pt x="10025" y="8764"/>
                  </a:lnTo>
                  <a:lnTo>
                    <a:pt x="10085" y="8944"/>
                  </a:lnTo>
                  <a:lnTo>
                    <a:pt x="10265" y="9544"/>
                  </a:lnTo>
                  <a:lnTo>
                    <a:pt x="10385" y="9785"/>
                  </a:lnTo>
                  <a:lnTo>
                    <a:pt x="10325" y="9484"/>
                  </a:lnTo>
                  <a:lnTo>
                    <a:pt x="10265" y="9124"/>
                  </a:lnTo>
                  <a:lnTo>
                    <a:pt x="10325" y="8704"/>
                  </a:lnTo>
                  <a:lnTo>
                    <a:pt x="10385" y="8224"/>
                  </a:lnTo>
                  <a:lnTo>
                    <a:pt x="10505" y="7864"/>
                  </a:lnTo>
                  <a:lnTo>
                    <a:pt x="10565" y="7684"/>
                  </a:lnTo>
                  <a:lnTo>
                    <a:pt x="10565" y="7564"/>
                  </a:lnTo>
                  <a:lnTo>
                    <a:pt x="10686" y="7383"/>
                  </a:lnTo>
                  <a:lnTo>
                    <a:pt x="10866" y="6963"/>
                  </a:lnTo>
                  <a:close/>
                  <a:moveTo>
                    <a:pt x="15187" y="9785"/>
                  </a:moveTo>
                  <a:lnTo>
                    <a:pt x="15187" y="9845"/>
                  </a:lnTo>
                  <a:lnTo>
                    <a:pt x="15187" y="10025"/>
                  </a:lnTo>
                  <a:lnTo>
                    <a:pt x="15127" y="10025"/>
                  </a:lnTo>
                  <a:lnTo>
                    <a:pt x="15187" y="9785"/>
                  </a:lnTo>
                  <a:close/>
                  <a:moveTo>
                    <a:pt x="13867" y="9785"/>
                  </a:moveTo>
                  <a:lnTo>
                    <a:pt x="13987" y="9905"/>
                  </a:lnTo>
                  <a:lnTo>
                    <a:pt x="13987" y="9965"/>
                  </a:lnTo>
                  <a:lnTo>
                    <a:pt x="14047" y="10085"/>
                  </a:lnTo>
                  <a:lnTo>
                    <a:pt x="13807" y="10025"/>
                  </a:lnTo>
                  <a:lnTo>
                    <a:pt x="13867" y="9785"/>
                  </a:lnTo>
                  <a:close/>
                  <a:moveTo>
                    <a:pt x="24611" y="9064"/>
                  </a:moveTo>
                  <a:lnTo>
                    <a:pt x="24431" y="9905"/>
                  </a:lnTo>
                  <a:lnTo>
                    <a:pt x="24131" y="10145"/>
                  </a:lnTo>
                  <a:lnTo>
                    <a:pt x="24191" y="9965"/>
                  </a:lnTo>
                  <a:lnTo>
                    <a:pt x="24371" y="9664"/>
                  </a:lnTo>
                  <a:lnTo>
                    <a:pt x="24611" y="9064"/>
                  </a:lnTo>
                  <a:close/>
                  <a:moveTo>
                    <a:pt x="6904" y="10145"/>
                  </a:moveTo>
                  <a:lnTo>
                    <a:pt x="6904" y="10145"/>
                  </a:lnTo>
                  <a:lnTo>
                    <a:pt x="6904" y="10145"/>
                  </a:lnTo>
                  <a:close/>
                  <a:moveTo>
                    <a:pt x="14347" y="10025"/>
                  </a:moveTo>
                  <a:lnTo>
                    <a:pt x="14347" y="10145"/>
                  </a:lnTo>
                  <a:lnTo>
                    <a:pt x="14227" y="10145"/>
                  </a:lnTo>
                  <a:lnTo>
                    <a:pt x="14227" y="10025"/>
                  </a:lnTo>
                  <a:close/>
                  <a:moveTo>
                    <a:pt x="15668" y="9905"/>
                  </a:moveTo>
                  <a:lnTo>
                    <a:pt x="15788" y="10025"/>
                  </a:lnTo>
                  <a:lnTo>
                    <a:pt x="15728" y="10265"/>
                  </a:lnTo>
                  <a:lnTo>
                    <a:pt x="15548" y="10205"/>
                  </a:lnTo>
                  <a:lnTo>
                    <a:pt x="15668" y="9965"/>
                  </a:lnTo>
                  <a:lnTo>
                    <a:pt x="15668" y="9905"/>
                  </a:lnTo>
                  <a:close/>
                  <a:moveTo>
                    <a:pt x="4743" y="10325"/>
                  </a:moveTo>
                  <a:lnTo>
                    <a:pt x="4743" y="10325"/>
                  </a:lnTo>
                  <a:lnTo>
                    <a:pt x="4743" y="10325"/>
                  </a:lnTo>
                  <a:close/>
                  <a:moveTo>
                    <a:pt x="16688" y="9965"/>
                  </a:moveTo>
                  <a:lnTo>
                    <a:pt x="16748" y="10205"/>
                  </a:lnTo>
                  <a:lnTo>
                    <a:pt x="16688" y="10325"/>
                  </a:lnTo>
                  <a:lnTo>
                    <a:pt x="16688" y="9965"/>
                  </a:lnTo>
                  <a:close/>
                  <a:moveTo>
                    <a:pt x="19509" y="10265"/>
                  </a:moveTo>
                  <a:lnTo>
                    <a:pt x="19509" y="10445"/>
                  </a:lnTo>
                  <a:lnTo>
                    <a:pt x="19449" y="10325"/>
                  </a:lnTo>
                  <a:lnTo>
                    <a:pt x="19509" y="10265"/>
                  </a:lnTo>
                  <a:close/>
                  <a:moveTo>
                    <a:pt x="25365" y="10238"/>
                  </a:moveTo>
                  <a:lnTo>
                    <a:pt x="25272" y="10385"/>
                  </a:lnTo>
                  <a:lnTo>
                    <a:pt x="25032" y="10655"/>
                  </a:lnTo>
                  <a:lnTo>
                    <a:pt x="25365" y="10238"/>
                  </a:lnTo>
                  <a:close/>
                  <a:moveTo>
                    <a:pt x="6364" y="10865"/>
                  </a:moveTo>
                  <a:lnTo>
                    <a:pt x="6364" y="10865"/>
                  </a:lnTo>
                  <a:lnTo>
                    <a:pt x="6364" y="10865"/>
                  </a:lnTo>
                  <a:close/>
                  <a:moveTo>
                    <a:pt x="19149" y="10625"/>
                  </a:moveTo>
                  <a:lnTo>
                    <a:pt x="19209" y="10925"/>
                  </a:lnTo>
                  <a:lnTo>
                    <a:pt x="19089" y="10685"/>
                  </a:lnTo>
                  <a:lnTo>
                    <a:pt x="19149" y="10625"/>
                  </a:lnTo>
                  <a:close/>
                  <a:moveTo>
                    <a:pt x="20950" y="10685"/>
                  </a:moveTo>
                  <a:lnTo>
                    <a:pt x="21010" y="10985"/>
                  </a:lnTo>
                  <a:lnTo>
                    <a:pt x="20950" y="10805"/>
                  </a:lnTo>
                  <a:lnTo>
                    <a:pt x="20950" y="10685"/>
                  </a:lnTo>
                  <a:close/>
                  <a:moveTo>
                    <a:pt x="21070" y="10085"/>
                  </a:moveTo>
                  <a:lnTo>
                    <a:pt x="21250" y="10865"/>
                  </a:lnTo>
                  <a:lnTo>
                    <a:pt x="21310" y="10925"/>
                  </a:lnTo>
                  <a:lnTo>
                    <a:pt x="21250" y="10985"/>
                  </a:lnTo>
                  <a:lnTo>
                    <a:pt x="21130" y="10985"/>
                  </a:lnTo>
                  <a:lnTo>
                    <a:pt x="21130" y="10505"/>
                  </a:lnTo>
                  <a:lnTo>
                    <a:pt x="21070" y="10085"/>
                  </a:lnTo>
                  <a:close/>
                  <a:moveTo>
                    <a:pt x="20110" y="9785"/>
                  </a:moveTo>
                  <a:lnTo>
                    <a:pt x="20230" y="10025"/>
                  </a:lnTo>
                  <a:lnTo>
                    <a:pt x="20470" y="10325"/>
                  </a:lnTo>
                  <a:lnTo>
                    <a:pt x="20710" y="10865"/>
                  </a:lnTo>
                  <a:lnTo>
                    <a:pt x="20830" y="11045"/>
                  </a:lnTo>
                  <a:lnTo>
                    <a:pt x="20530" y="11045"/>
                  </a:lnTo>
                  <a:lnTo>
                    <a:pt x="20410" y="10565"/>
                  </a:lnTo>
                  <a:lnTo>
                    <a:pt x="20230" y="10145"/>
                  </a:lnTo>
                  <a:lnTo>
                    <a:pt x="20050" y="9845"/>
                  </a:lnTo>
                  <a:lnTo>
                    <a:pt x="19989" y="9845"/>
                  </a:lnTo>
                  <a:lnTo>
                    <a:pt x="20110" y="9785"/>
                  </a:lnTo>
                  <a:close/>
                  <a:moveTo>
                    <a:pt x="20110" y="10985"/>
                  </a:moveTo>
                  <a:lnTo>
                    <a:pt x="20170" y="11105"/>
                  </a:lnTo>
                  <a:lnTo>
                    <a:pt x="20110" y="11105"/>
                  </a:lnTo>
                  <a:lnTo>
                    <a:pt x="20110" y="10985"/>
                  </a:lnTo>
                  <a:close/>
                  <a:moveTo>
                    <a:pt x="18789" y="10985"/>
                  </a:moveTo>
                  <a:lnTo>
                    <a:pt x="18849" y="11165"/>
                  </a:lnTo>
                  <a:lnTo>
                    <a:pt x="18729" y="11045"/>
                  </a:lnTo>
                  <a:lnTo>
                    <a:pt x="18789" y="10985"/>
                  </a:lnTo>
                  <a:close/>
                  <a:moveTo>
                    <a:pt x="4263" y="11405"/>
                  </a:moveTo>
                  <a:lnTo>
                    <a:pt x="4263" y="11405"/>
                  </a:lnTo>
                  <a:lnTo>
                    <a:pt x="4263" y="11405"/>
                  </a:lnTo>
                  <a:close/>
                  <a:moveTo>
                    <a:pt x="19809" y="11465"/>
                  </a:moveTo>
                  <a:lnTo>
                    <a:pt x="19869" y="11525"/>
                  </a:lnTo>
                  <a:lnTo>
                    <a:pt x="19749" y="11525"/>
                  </a:lnTo>
                  <a:lnTo>
                    <a:pt x="19749" y="11465"/>
                  </a:lnTo>
                  <a:close/>
                  <a:moveTo>
                    <a:pt x="20230" y="11345"/>
                  </a:moveTo>
                  <a:lnTo>
                    <a:pt x="20290" y="11525"/>
                  </a:lnTo>
                  <a:lnTo>
                    <a:pt x="20110" y="11525"/>
                  </a:lnTo>
                  <a:lnTo>
                    <a:pt x="20110" y="11405"/>
                  </a:lnTo>
                  <a:lnTo>
                    <a:pt x="20230" y="11345"/>
                  </a:lnTo>
                  <a:close/>
                  <a:moveTo>
                    <a:pt x="20830" y="11225"/>
                  </a:moveTo>
                  <a:lnTo>
                    <a:pt x="20890" y="11405"/>
                  </a:lnTo>
                  <a:lnTo>
                    <a:pt x="20950" y="11525"/>
                  </a:lnTo>
                  <a:lnTo>
                    <a:pt x="20590" y="11525"/>
                  </a:lnTo>
                  <a:lnTo>
                    <a:pt x="20590" y="11285"/>
                  </a:lnTo>
                  <a:lnTo>
                    <a:pt x="20650" y="11285"/>
                  </a:lnTo>
                  <a:lnTo>
                    <a:pt x="20830" y="11225"/>
                  </a:lnTo>
                  <a:close/>
                  <a:moveTo>
                    <a:pt x="21310" y="11045"/>
                  </a:moveTo>
                  <a:lnTo>
                    <a:pt x="21370" y="11525"/>
                  </a:lnTo>
                  <a:lnTo>
                    <a:pt x="21010" y="11525"/>
                  </a:lnTo>
                  <a:lnTo>
                    <a:pt x="21010" y="11405"/>
                  </a:lnTo>
                  <a:lnTo>
                    <a:pt x="21010" y="11165"/>
                  </a:lnTo>
                  <a:lnTo>
                    <a:pt x="21070" y="11165"/>
                  </a:lnTo>
                  <a:lnTo>
                    <a:pt x="21070" y="11105"/>
                  </a:lnTo>
                  <a:lnTo>
                    <a:pt x="21310" y="11045"/>
                  </a:lnTo>
                  <a:close/>
                  <a:moveTo>
                    <a:pt x="27193" y="11705"/>
                  </a:moveTo>
                  <a:lnTo>
                    <a:pt x="27193" y="11705"/>
                  </a:lnTo>
                  <a:lnTo>
                    <a:pt x="27193" y="11705"/>
                  </a:lnTo>
                  <a:close/>
                  <a:moveTo>
                    <a:pt x="12666" y="11645"/>
                  </a:moveTo>
                  <a:lnTo>
                    <a:pt x="12786" y="11885"/>
                  </a:lnTo>
                  <a:lnTo>
                    <a:pt x="12906" y="12186"/>
                  </a:lnTo>
                  <a:lnTo>
                    <a:pt x="12666" y="11765"/>
                  </a:lnTo>
                  <a:lnTo>
                    <a:pt x="12606" y="11705"/>
                  </a:lnTo>
                  <a:lnTo>
                    <a:pt x="12666" y="11645"/>
                  </a:lnTo>
                  <a:close/>
                  <a:moveTo>
                    <a:pt x="15908" y="11885"/>
                  </a:moveTo>
                  <a:lnTo>
                    <a:pt x="16388" y="12005"/>
                  </a:lnTo>
                  <a:lnTo>
                    <a:pt x="16388" y="12126"/>
                  </a:lnTo>
                  <a:lnTo>
                    <a:pt x="16388" y="12186"/>
                  </a:lnTo>
                  <a:lnTo>
                    <a:pt x="16208" y="12126"/>
                  </a:lnTo>
                  <a:lnTo>
                    <a:pt x="15968" y="12065"/>
                  </a:lnTo>
                  <a:lnTo>
                    <a:pt x="15908" y="11945"/>
                  </a:lnTo>
                  <a:lnTo>
                    <a:pt x="15908" y="11885"/>
                  </a:lnTo>
                  <a:close/>
                  <a:moveTo>
                    <a:pt x="14467" y="12366"/>
                  </a:moveTo>
                  <a:lnTo>
                    <a:pt x="14587" y="12426"/>
                  </a:lnTo>
                  <a:lnTo>
                    <a:pt x="14527" y="12426"/>
                  </a:lnTo>
                  <a:lnTo>
                    <a:pt x="14467" y="12366"/>
                  </a:lnTo>
                  <a:close/>
                  <a:moveTo>
                    <a:pt x="13747" y="12306"/>
                  </a:moveTo>
                  <a:lnTo>
                    <a:pt x="13927" y="12426"/>
                  </a:lnTo>
                  <a:lnTo>
                    <a:pt x="13807" y="12486"/>
                  </a:lnTo>
                  <a:lnTo>
                    <a:pt x="13747" y="12306"/>
                  </a:lnTo>
                  <a:close/>
                  <a:moveTo>
                    <a:pt x="12906" y="12186"/>
                  </a:moveTo>
                  <a:lnTo>
                    <a:pt x="13267" y="12546"/>
                  </a:lnTo>
                  <a:lnTo>
                    <a:pt x="13087" y="12606"/>
                  </a:lnTo>
                  <a:lnTo>
                    <a:pt x="12906" y="12186"/>
                  </a:lnTo>
                  <a:close/>
                  <a:moveTo>
                    <a:pt x="12426" y="12666"/>
                  </a:moveTo>
                  <a:lnTo>
                    <a:pt x="12546" y="12726"/>
                  </a:lnTo>
                  <a:lnTo>
                    <a:pt x="12486" y="12786"/>
                  </a:lnTo>
                  <a:lnTo>
                    <a:pt x="12426" y="12666"/>
                  </a:lnTo>
                  <a:close/>
                  <a:moveTo>
                    <a:pt x="11766" y="12786"/>
                  </a:moveTo>
                  <a:lnTo>
                    <a:pt x="11946" y="12966"/>
                  </a:lnTo>
                  <a:lnTo>
                    <a:pt x="11826" y="13026"/>
                  </a:lnTo>
                  <a:lnTo>
                    <a:pt x="11766" y="12786"/>
                  </a:lnTo>
                  <a:close/>
                  <a:moveTo>
                    <a:pt x="12606" y="12906"/>
                  </a:moveTo>
                  <a:lnTo>
                    <a:pt x="12666" y="12966"/>
                  </a:lnTo>
                  <a:lnTo>
                    <a:pt x="12726" y="13026"/>
                  </a:lnTo>
                  <a:lnTo>
                    <a:pt x="12606" y="13026"/>
                  </a:lnTo>
                  <a:lnTo>
                    <a:pt x="12546" y="12906"/>
                  </a:lnTo>
                  <a:close/>
                  <a:moveTo>
                    <a:pt x="12006" y="13026"/>
                  </a:moveTo>
                  <a:lnTo>
                    <a:pt x="12126" y="13206"/>
                  </a:lnTo>
                  <a:lnTo>
                    <a:pt x="11886" y="13326"/>
                  </a:lnTo>
                  <a:lnTo>
                    <a:pt x="11826" y="13086"/>
                  </a:lnTo>
                  <a:lnTo>
                    <a:pt x="12006" y="13026"/>
                  </a:lnTo>
                  <a:close/>
                  <a:moveTo>
                    <a:pt x="16148" y="13386"/>
                  </a:moveTo>
                  <a:lnTo>
                    <a:pt x="16208" y="13506"/>
                  </a:lnTo>
                  <a:lnTo>
                    <a:pt x="16088" y="13386"/>
                  </a:lnTo>
                  <a:close/>
                  <a:moveTo>
                    <a:pt x="16808" y="13326"/>
                  </a:moveTo>
                  <a:lnTo>
                    <a:pt x="16928" y="13446"/>
                  </a:lnTo>
                  <a:lnTo>
                    <a:pt x="16868" y="13626"/>
                  </a:lnTo>
                  <a:lnTo>
                    <a:pt x="16688" y="13386"/>
                  </a:lnTo>
                  <a:lnTo>
                    <a:pt x="16628" y="13326"/>
                  </a:lnTo>
                  <a:close/>
                  <a:moveTo>
                    <a:pt x="11226" y="13086"/>
                  </a:moveTo>
                  <a:lnTo>
                    <a:pt x="11466" y="13506"/>
                  </a:lnTo>
                  <a:lnTo>
                    <a:pt x="11406" y="13566"/>
                  </a:lnTo>
                  <a:lnTo>
                    <a:pt x="11526" y="13566"/>
                  </a:lnTo>
                  <a:lnTo>
                    <a:pt x="11526" y="13626"/>
                  </a:lnTo>
                  <a:lnTo>
                    <a:pt x="11346" y="13686"/>
                  </a:lnTo>
                  <a:lnTo>
                    <a:pt x="11346" y="13626"/>
                  </a:lnTo>
                  <a:lnTo>
                    <a:pt x="11346" y="13566"/>
                  </a:lnTo>
                  <a:lnTo>
                    <a:pt x="11226" y="13086"/>
                  </a:lnTo>
                  <a:close/>
                  <a:moveTo>
                    <a:pt x="15127" y="13506"/>
                  </a:moveTo>
                  <a:lnTo>
                    <a:pt x="15187" y="13686"/>
                  </a:lnTo>
                  <a:lnTo>
                    <a:pt x="15067" y="13566"/>
                  </a:lnTo>
                  <a:lnTo>
                    <a:pt x="15127" y="13506"/>
                  </a:lnTo>
                  <a:close/>
                  <a:moveTo>
                    <a:pt x="15668" y="13446"/>
                  </a:moveTo>
                  <a:lnTo>
                    <a:pt x="15728" y="13686"/>
                  </a:lnTo>
                  <a:lnTo>
                    <a:pt x="15548" y="13446"/>
                  </a:lnTo>
                  <a:close/>
                  <a:moveTo>
                    <a:pt x="19449" y="13626"/>
                  </a:moveTo>
                  <a:lnTo>
                    <a:pt x="19389" y="13686"/>
                  </a:lnTo>
                  <a:lnTo>
                    <a:pt x="19329" y="13686"/>
                  </a:lnTo>
                  <a:lnTo>
                    <a:pt x="19449" y="13626"/>
                  </a:lnTo>
                  <a:close/>
                  <a:moveTo>
                    <a:pt x="10866" y="13326"/>
                  </a:moveTo>
                  <a:lnTo>
                    <a:pt x="11046" y="13686"/>
                  </a:lnTo>
                  <a:lnTo>
                    <a:pt x="11106" y="13806"/>
                  </a:lnTo>
                  <a:lnTo>
                    <a:pt x="10926" y="13926"/>
                  </a:lnTo>
                  <a:lnTo>
                    <a:pt x="10866" y="13326"/>
                  </a:lnTo>
                  <a:close/>
                  <a:moveTo>
                    <a:pt x="13507" y="14106"/>
                  </a:moveTo>
                  <a:lnTo>
                    <a:pt x="13507" y="14166"/>
                  </a:lnTo>
                  <a:lnTo>
                    <a:pt x="13447" y="14106"/>
                  </a:lnTo>
                  <a:close/>
                  <a:moveTo>
                    <a:pt x="16268" y="13626"/>
                  </a:moveTo>
                  <a:lnTo>
                    <a:pt x="16328" y="13686"/>
                  </a:lnTo>
                  <a:lnTo>
                    <a:pt x="16748" y="13986"/>
                  </a:lnTo>
                  <a:lnTo>
                    <a:pt x="16688" y="14166"/>
                  </a:lnTo>
                  <a:lnTo>
                    <a:pt x="16628" y="14106"/>
                  </a:lnTo>
                  <a:lnTo>
                    <a:pt x="16268" y="13626"/>
                  </a:lnTo>
                  <a:close/>
                  <a:moveTo>
                    <a:pt x="17048" y="13566"/>
                  </a:moveTo>
                  <a:lnTo>
                    <a:pt x="17168" y="13686"/>
                  </a:lnTo>
                  <a:lnTo>
                    <a:pt x="17408" y="14166"/>
                  </a:lnTo>
                  <a:lnTo>
                    <a:pt x="17348" y="14166"/>
                  </a:lnTo>
                  <a:lnTo>
                    <a:pt x="17108" y="13866"/>
                  </a:lnTo>
                  <a:lnTo>
                    <a:pt x="16988" y="13746"/>
                  </a:lnTo>
                  <a:lnTo>
                    <a:pt x="17048" y="13566"/>
                  </a:lnTo>
                  <a:close/>
                  <a:moveTo>
                    <a:pt x="10505" y="13806"/>
                  </a:moveTo>
                  <a:lnTo>
                    <a:pt x="10686" y="14106"/>
                  </a:lnTo>
                  <a:lnTo>
                    <a:pt x="10505" y="14226"/>
                  </a:lnTo>
                  <a:lnTo>
                    <a:pt x="10686" y="14226"/>
                  </a:lnTo>
                  <a:lnTo>
                    <a:pt x="10686" y="14286"/>
                  </a:lnTo>
                  <a:lnTo>
                    <a:pt x="10625" y="14286"/>
                  </a:lnTo>
                  <a:lnTo>
                    <a:pt x="10505" y="14346"/>
                  </a:lnTo>
                  <a:lnTo>
                    <a:pt x="10505" y="14226"/>
                  </a:lnTo>
                  <a:lnTo>
                    <a:pt x="10505" y="13806"/>
                  </a:lnTo>
                  <a:close/>
                  <a:moveTo>
                    <a:pt x="20170" y="13746"/>
                  </a:moveTo>
                  <a:lnTo>
                    <a:pt x="19809" y="14226"/>
                  </a:lnTo>
                  <a:lnTo>
                    <a:pt x="19629" y="14406"/>
                  </a:lnTo>
                  <a:lnTo>
                    <a:pt x="19509" y="14106"/>
                  </a:lnTo>
                  <a:lnTo>
                    <a:pt x="20170" y="13746"/>
                  </a:lnTo>
                  <a:close/>
                  <a:moveTo>
                    <a:pt x="35836" y="14286"/>
                  </a:moveTo>
                  <a:lnTo>
                    <a:pt x="35656" y="14406"/>
                  </a:lnTo>
                  <a:lnTo>
                    <a:pt x="35716" y="14406"/>
                  </a:lnTo>
                  <a:lnTo>
                    <a:pt x="35836" y="14286"/>
                  </a:lnTo>
                  <a:close/>
                  <a:moveTo>
                    <a:pt x="39978" y="14166"/>
                  </a:moveTo>
                  <a:lnTo>
                    <a:pt x="40518" y="14767"/>
                  </a:lnTo>
                  <a:lnTo>
                    <a:pt x="40578" y="14827"/>
                  </a:lnTo>
                  <a:lnTo>
                    <a:pt x="40278" y="14707"/>
                  </a:lnTo>
                  <a:lnTo>
                    <a:pt x="40098" y="14346"/>
                  </a:lnTo>
                  <a:lnTo>
                    <a:pt x="39978" y="14166"/>
                  </a:lnTo>
                  <a:close/>
                  <a:moveTo>
                    <a:pt x="10025" y="13566"/>
                  </a:moveTo>
                  <a:lnTo>
                    <a:pt x="10145" y="14286"/>
                  </a:lnTo>
                  <a:lnTo>
                    <a:pt x="10205" y="14467"/>
                  </a:lnTo>
                  <a:lnTo>
                    <a:pt x="10145" y="14527"/>
                  </a:lnTo>
                  <a:lnTo>
                    <a:pt x="10085" y="14587"/>
                  </a:lnTo>
                  <a:lnTo>
                    <a:pt x="10145" y="14587"/>
                  </a:lnTo>
                  <a:lnTo>
                    <a:pt x="10265" y="14527"/>
                  </a:lnTo>
                  <a:lnTo>
                    <a:pt x="10265" y="14647"/>
                  </a:lnTo>
                  <a:lnTo>
                    <a:pt x="10025" y="14887"/>
                  </a:lnTo>
                  <a:lnTo>
                    <a:pt x="9785" y="15007"/>
                  </a:lnTo>
                  <a:lnTo>
                    <a:pt x="9845" y="14707"/>
                  </a:lnTo>
                  <a:lnTo>
                    <a:pt x="9905" y="14106"/>
                  </a:lnTo>
                  <a:lnTo>
                    <a:pt x="10025" y="13566"/>
                  </a:lnTo>
                  <a:close/>
                  <a:moveTo>
                    <a:pt x="41299" y="14887"/>
                  </a:moveTo>
                  <a:lnTo>
                    <a:pt x="41479" y="15187"/>
                  </a:lnTo>
                  <a:lnTo>
                    <a:pt x="41479" y="15187"/>
                  </a:lnTo>
                  <a:lnTo>
                    <a:pt x="41359" y="15127"/>
                  </a:lnTo>
                  <a:lnTo>
                    <a:pt x="41359" y="15067"/>
                  </a:lnTo>
                  <a:lnTo>
                    <a:pt x="41299" y="14887"/>
                  </a:lnTo>
                  <a:close/>
                  <a:moveTo>
                    <a:pt x="21310" y="13326"/>
                  </a:moveTo>
                  <a:lnTo>
                    <a:pt x="21430" y="13386"/>
                  </a:lnTo>
                  <a:lnTo>
                    <a:pt x="21310" y="13446"/>
                  </a:lnTo>
                  <a:lnTo>
                    <a:pt x="21010" y="13806"/>
                  </a:lnTo>
                  <a:lnTo>
                    <a:pt x="20650" y="14286"/>
                  </a:lnTo>
                  <a:lnTo>
                    <a:pt x="20110" y="15007"/>
                  </a:lnTo>
                  <a:lnTo>
                    <a:pt x="19869" y="15247"/>
                  </a:lnTo>
                  <a:lnTo>
                    <a:pt x="19689" y="14647"/>
                  </a:lnTo>
                  <a:lnTo>
                    <a:pt x="19989" y="14467"/>
                  </a:lnTo>
                  <a:lnTo>
                    <a:pt x="20650" y="14046"/>
                  </a:lnTo>
                  <a:lnTo>
                    <a:pt x="21010" y="13746"/>
                  </a:lnTo>
                  <a:lnTo>
                    <a:pt x="21190" y="13566"/>
                  </a:lnTo>
                  <a:lnTo>
                    <a:pt x="21310" y="13326"/>
                  </a:lnTo>
                  <a:close/>
                  <a:moveTo>
                    <a:pt x="37097" y="15187"/>
                  </a:moveTo>
                  <a:lnTo>
                    <a:pt x="36977" y="15247"/>
                  </a:lnTo>
                  <a:lnTo>
                    <a:pt x="36917" y="15307"/>
                  </a:lnTo>
                  <a:lnTo>
                    <a:pt x="36977" y="15307"/>
                  </a:lnTo>
                  <a:lnTo>
                    <a:pt x="37097" y="15187"/>
                  </a:lnTo>
                  <a:close/>
                  <a:moveTo>
                    <a:pt x="41659" y="14947"/>
                  </a:moveTo>
                  <a:lnTo>
                    <a:pt x="41719" y="15127"/>
                  </a:lnTo>
                  <a:lnTo>
                    <a:pt x="41959" y="15427"/>
                  </a:lnTo>
                  <a:lnTo>
                    <a:pt x="41719" y="15307"/>
                  </a:lnTo>
                  <a:lnTo>
                    <a:pt x="41719" y="15187"/>
                  </a:lnTo>
                  <a:lnTo>
                    <a:pt x="41659" y="14947"/>
                  </a:lnTo>
                  <a:close/>
                  <a:moveTo>
                    <a:pt x="29654" y="15547"/>
                  </a:moveTo>
                  <a:lnTo>
                    <a:pt x="30014" y="15667"/>
                  </a:lnTo>
                  <a:lnTo>
                    <a:pt x="29774" y="15607"/>
                  </a:lnTo>
                  <a:lnTo>
                    <a:pt x="29654" y="15547"/>
                  </a:lnTo>
                  <a:close/>
                  <a:moveTo>
                    <a:pt x="42139" y="15247"/>
                  </a:moveTo>
                  <a:lnTo>
                    <a:pt x="42439" y="15547"/>
                  </a:lnTo>
                  <a:lnTo>
                    <a:pt x="42619" y="15787"/>
                  </a:lnTo>
                  <a:lnTo>
                    <a:pt x="42199" y="15547"/>
                  </a:lnTo>
                  <a:lnTo>
                    <a:pt x="42199" y="15487"/>
                  </a:lnTo>
                  <a:lnTo>
                    <a:pt x="42139" y="15247"/>
                  </a:lnTo>
                  <a:close/>
                  <a:moveTo>
                    <a:pt x="8284" y="15847"/>
                  </a:moveTo>
                  <a:lnTo>
                    <a:pt x="8284" y="15847"/>
                  </a:lnTo>
                  <a:lnTo>
                    <a:pt x="8284" y="15847"/>
                  </a:lnTo>
                  <a:close/>
                  <a:moveTo>
                    <a:pt x="9185" y="13746"/>
                  </a:moveTo>
                  <a:lnTo>
                    <a:pt x="9245" y="14046"/>
                  </a:lnTo>
                  <a:lnTo>
                    <a:pt x="9365" y="14406"/>
                  </a:lnTo>
                  <a:lnTo>
                    <a:pt x="9425" y="14707"/>
                  </a:lnTo>
                  <a:lnTo>
                    <a:pt x="9545" y="14887"/>
                  </a:lnTo>
                  <a:lnTo>
                    <a:pt x="9605" y="15187"/>
                  </a:lnTo>
                  <a:lnTo>
                    <a:pt x="9485" y="15247"/>
                  </a:lnTo>
                  <a:lnTo>
                    <a:pt x="9185" y="15547"/>
                  </a:lnTo>
                  <a:lnTo>
                    <a:pt x="9065" y="15607"/>
                  </a:lnTo>
                  <a:lnTo>
                    <a:pt x="9005" y="15667"/>
                  </a:lnTo>
                  <a:lnTo>
                    <a:pt x="9065" y="15667"/>
                  </a:lnTo>
                  <a:lnTo>
                    <a:pt x="9185" y="15607"/>
                  </a:lnTo>
                  <a:lnTo>
                    <a:pt x="8885" y="15907"/>
                  </a:lnTo>
                  <a:lnTo>
                    <a:pt x="8825" y="15667"/>
                  </a:lnTo>
                  <a:lnTo>
                    <a:pt x="8885" y="15427"/>
                  </a:lnTo>
                  <a:lnTo>
                    <a:pt x="8885" y="15067"/>
                  </a:lnTo>
                  <a:lnTo>
                    <a:pt x="9005" y="14406"/>
                  </a:lnTo>
                  <a:lnTo>
                    <a:pt x="9185" y="13806"/>
                  </a:lnTo>
                  <a:lnTo>
                    <a:pt x="9185" y="13746"/>
                  </a:lnTo>
                  <a:close/>
                  <a:moveTo>
                    <a:pt x="41779" y="15967"/>
                  </a:moveTo>
                  <a:lnTo>
                    <a:pt x="41899" y="16027"/>
                  </a:lnTo>
                  <a:lnTo>
                    <a:pt x="41839" y="16027"/>
                  </a:lnTo>
                  <a:lnTo>
                    <a:pt x="41659" y="15967"/>
                  </a:lnTo>
                  <a:close/>
                  <a:moveTo>
                    <a:pt x="8885" y="16027"/>
                  </a:moveTo>
                  <a:lnTo>
                    <a:pt x="8825" y="16087"/>
                  </a:lnTo>
                  <a:lnTo>
                    <a:pt x="8825" y="16027"/>
                  </a:lnTo>
                  <a:close/>
                  <a:moveTo>
                    <a:pt x="11226" y="16087"/>
                  </a:moveTo>
                  <a:lnTo>
                    <a:pt x="11346" y="16267"/>
                  </a:lnTo>
                  <a:lnTo>
                    <a:pt x="11406" y="16327"/>
                  </a:lnTo>
                  <a:lnTo>
                    <a:pt x="11346" y="16327"/>
                  </a:lnTo>
                  <a:lnTo>
                    <a:pt x="11166" y="16147"/>
                  </a:lnTo>
                  <a:lnTo>
                    <a:pt x="11226" y="16087"/>
                  </a:lnTo>
                  <a:close/>
                  <a:moveTo>
                    <a:pt x="43340" y="15547"/>
                  </a:moveTo>
                  <a:lnTo>
                    <a:pt x="43760" y="15967"/>
                  </a:lnTo>
                  <a:lnTo>
                    <a:pt x="44000" y="16327"/>
                  </a:lnTo>
                  <a:lnTo>
                    <a:pt x="43820" y="16147"/>
                  </a:lnTo>
                  <a:lnTo>
                    <a:pt x="43760" y="16087"/>
                  </a:lnTo>
                  <a:lnTo>
                    <a:pt x="43700" y="16087"/>
                  </a:lnTo>
                  <a:lnTo>
                    <a:pt x="43580" y="15847"/>
                  </a:lnTo>
                  <a:lnTo>
                    <a:pt x="43340" y="15547"/>
                  </a:lnTo>
                  <a:close/>
                  <a:moveTo>
                    <a:pt x="43520" y="16267"/>
                  </a:moveTo>
                  <a:lnTo>
                    <a:pt x="43580" y="16387"/>
                  </a:lnTo>
                  <a:lnTo>
                    <a:pt x="43520" y="16327"/>
                  </a:lnTo>
                  <a:lnTo>
                    <a:pt x="43520" y="16267"/>
                  </a:lnTo>
                  <a:close/>
                  <a:moveTo>
                    <a:pt x="8825" y="16567"/>
                  </a:moveTo>
                  <a:lnTo>
                    <a:pt x="8765" y="16687"/>
                  </a:lnTo>
                  <a:lnTo>
                    <a:pt x="8765" y="16627"/>
                  </a:lnTo>
                  <a:lnTo>
                    <a:pt x="8825" y="16567"/>
                  </a:lnTo>
                  <a:close/>
                  <a:moveTo>
                    <a:pt x="10986" y="16567"/>
                  </a:moveTo>
                  <a:lnTo>
                    <a:pt x="11046" y="16627"/>
                  </a:lnTo>
                  <a:lnTo>
                    <a:pt x="11286" y="16808"/>
                  </a:lnTo>
                  <a:lnTo>
                    <a:pt x="11286" y="16808"/>
                  </a:lnTo>
                  <a:lnTo>
                    <a:pt x="10986" y="16687"/>
                  </a:lnTo>
                  <a:lnTo>
                    <a:pt x="10926" y="16627"/>
                  </a:lnTo>
                  <a:lnTo>
                    <a:pt x="10986" y="16567"/>
                  </a:lnTo>
                  <a:close/>
                  <a:moveTo>
                    <a:pt x="44720" y="17228"/>
                  </a:moveTo>
                  <a:lnTo>
                    <a:pt x="44780" y="17348"/>
                  </a:lnTo>
                  <a:lnTo>
                    <a:pt x="44720" y="17288"/>
                  </a:lnTo>
                  <a:lnTo>
                    <a:pt x="44720" y="17228"/>
                  </a:lnTo>
                  <a:close/>
                  <a:moveTo>
                    <a:pt x="11166" y="17108"/>
                  </a:moveTo>
                  <a:lnTo>
                    <a:pt x="11826" y="17228"/>
                  </a:lnTo>
                  <a:lnTo>
                    <a:pt x="12126" y="17228"/>
                  </a:lnTo>
                  <a:lnTo>
                    <a:pt x="12306" y="17288"/>
                  </a:lnTo>
                  <a:lnTo>
                    <a:pt x="12006" y="17408"/>
                  </a:lnTo>
                  <a:lnTo>
                    <a:pt x="11166" y="17108"/>
                  </a:lnTo>
                  <a:close/>
                  <a:moveTo>
                    <a:pt x="45260" y="17288"/>
                  </a:moveTo>
                  <a:lnTo>
                    <a:pt x="45320" y="17468"/>
                  </a:lnTo>
                  <a:lnTo>
                    <a:pt x="45380" y="17708"/>
                  </a:lnTo>
                  <a:lnTo>
                    <a:pt x="45260" y="17588"/>
                  </a:lnTo>
                  <a:lnTo>
                    <a:pt x="45260" y="17288"/>
                  </a:lnTo>
                  <a:close/>
                  <a:moveTo>
                    <a:pt x="11466" y="17768"/>
                  </a:moveTo>
                  <a:lnTo>
                    <a:pt x="11826" y="17828"/>
                  </a:lnTo>
                  <a:lnTo>
                    <a:pt x="11286" y="17828"/>
                  </a:lnTo>
                  <a:lnTo>
                    <a:pt x="11466" y="17768"/>
                  </a:lnTo>
                  <a:close/>
                  <a:moveTo>
                    <a:pt x="5463" y="17948"/>
                  </a:moveTo>
                  <a:lnTo>
                    <a:pt x="5463" y="17948"/>
                  </a:lnTo>
                  <a:lnTo>
                    <a:pt x="5463" y="17948"/>
                  </a:lnTo>
                  <a:close/>
                  <a:moveTo>
                    <a:pt x="45620" y="17708"/>
                  </a:moveTo>
                  <a:lnTo>
                    <a:pt x="45741" y="17828"/>
                  </a:lnTo>
                  <a:lnTo>
                    <a:pt x="45741" y="18008"/>
                  </a:lnTo>
                  <a:lnTo>
                    <a:pt x="45741" y="18068"/>
                  </a:lnTo>
                  <a:lnTo>
                    <a:pt x="45620" y="17948"/>
                  </a:lnTo>
                  <a:lnTo>
                    <a:pt x="45620" y="17708"/>
                  </a:lnTo>
                  <a:close/>
                  <a:moveTo>
                    <a:pt x="12666" y="18308"/>
                  </a:moveTo>
                  <a:lnTo>
                    <a:pt x="11886" y="18368"/>
                  </a:lnTo>
                  <a:lnTo>
                    <a:pt x="11706" y="18368"/>
                  </a:lnTo>
                  <a:lnTo>
                    <a:pt x="12486" y="18308"/>
                  </a:lnTo>
                  <a:close/>
                  <a:moveTo>
                    <a:pt x="31034" y="18248"/>
                  </a:moveTo>
                  <a:lnTo>
                    <a:pt x="31154" y="18308"/>
                  </a:lnTo>
                  <a:lnTo>
                    <a:pt x="31334" y="18488"/>
                  </a:lnTo>
                  <a:lnTo>
                    <a:pt x="31034" y="18248"/>
                  </a:lnTo>
                  <a:close/>
                  <a:moveTo>
                    <a:pt x="7624" y="18488"/>
                  </a:moveTo>
                  <a:lnTo>
                    <a:pt x="7624" y="18488"/>
                  </a:lnTo>
                  <a:lnTo>
                    <a:pt x="7624" y="18488"/>
                  </a:lnTo>
                  <a:close/>
                  <a:moveTo>
                    <a:pt x="45981" y="18308"/>
                  </a:moveTo>
                  <a:lnTo>
                    <a:pt x="46161" y="18668"/>
                  </a:lnTo>
                  <a:lnTo>
                    <a:pt x="46161" y="18728"/>
                  </a:lnTo>
                  <a:lnTo>
                    <a:pt x="45981" y="18548"/>
                  </a:lnTo>
                  <a:lnTo>
                    <a:pt x="45981" y="18428"/>
                  </a:lnTo>
                  <a:lnTo>
                    <a:pt x="45981" y="18308"/>
                  </a:lnTo>
                  <a:close/>
                  <a:moveTo>
                    <a:pt x="46521" y="18488"/>
                  </a:moveTo>
                  <a:lnTo>
                    <a:pt x="46581" y="18608"/>
                  </a:lnTo>
                  <a:lnTo>
                    <a:pt x="46581" y="18728"/>
                  </a:lnTo>
                  <a:lnTo>
                    <a:pt x="46581" y="18968"/>
                  </a:lnTo>
                  <a:lnTo>
                    <a:pt x="46521" y="18788"/>
                  </a:lnTo>
                  <a:lnTo>
                    <a:pt x="46521" y="18488"/>
                  </a:lnTo>
                  <a:close/>
                  <a:moveTo>
                    <a:pt x="44060" y="19449"/>
                  </a:moveTo>
                  <a:lnTo>
                    <a:pt x="44240" y="19509"/>
                  </a:lnTo>
                  <a:lnTo>
                    <a:pt x="44240" y="19569"/>
                  </a:lnTo>
                  <a:lnTo>
                    <a:pt x="44180" y="19569"/>
                  </a:lnTo>
                  <a:lnTo>
                    <a:pt x="44120" y="19509"/>
                  </a:lnTo>
                  <a:lnTo>
                    <a:pt x="44060" y="19449"/>
                  </a:lnTo>
                  <a:close/>
                  <a:moveTo>
                    <a:pt x="52283" y="19509"/>
                  </a:moveTo>
                  <a:lnTo>
                    <a:pt x="52103" y="19629"/>
                  </a:lnTo>
                  <a:lnTo>
                    <a:pt x="52043" y="19629"/>
                  </a:lnTo>
                  <a:lnTo>
                    <a:pt x="52163" y="19569"/>
                  </a:lnTo>
                  <a:lnTo>
                    <a:pt x="52283" y="19509"/>
                  </a:lnTo>
                  <a:close/>
                  <a:moveTo>
                    <a:pt x="44420" y="19569"/>
                  </a:moveTo>
                  <a:lnTo>
                    <a:pt x="44720" y="19689"/>
                  </a:lnTo>
                  <a:lnTo>
                    <a:pt x="44720" y="19749"/>
                  </a:lnTo>
                  <a:lnTo>
                    <a:pt x="44480" y="19689"/>
                  </a:lnTo>
                  <a:lnTo>
                    <a:pt x="44420" y="19569"/>
                  </a:lnTo>
                  <a:close/>
                  <a:moveTo>
                    <a:pt x="43099" y="18848"/>
                  </a:moveTo>
                  <a:lnTo>
                    <a:pt x="43279" y="18908"/>
                  </a:lnTo>
                  <a:lnTo>
                    <a:pt x="44000" y="19028"/>
                  </a:lnTo>
                  <a:lnTo>
                    <a:pt x="44720" y="19329"/>
                  </a:lnTo>
                  <a:lnTo>
                    <a:pt x="45140" y="19509"/>
                  </a:lnTo>
                  <a:lnTo>
                    <a:pt x="45560" y="19629"/>
                  </a:lnTo>
                  <a:lnTo>
                    <a:pt x="45620" y="19749"/>
                  </a:lnTo>
                  <a:lnTo>
                    <a:pt x="45380" y="19689"/>
                  </a:lnTo>
                  <a:lnTo>
                    <a:pt x="44600" y="19449"/>
                  </a:lnTo>
                  <a:lnTo>
                    <a:pt x="44540" y="19389"/>
                  </a:lnTo>
                  <a:lnTo>
                    <a:pt x="44540" y="19449"/>
                  </a:lnTo>
                  <a:lnTo>
                    <a:pt x="44240" y="19389"/>
                  </a:lnTo>
                  <a:lnTo>
                    <a:pt x="44180" y="19389"/>
                  </a:lnTo>
                  <a:lnTo>
                    <a:pt x="43760" y="19269"/>
                  </a:lnTo>
                  <a:lnTo>
                    <a:pt x="43580" y="19209"/>
                  </a:lnTo>
                  <a:lnTo>
                    <a:pt x="43580" y="19269"/>
                  </a:lnTo>
                  <a:lnTo>
                    <a:pt x="43099" y="18848"/>
                  </a:lnTo>
                  <a:close/>
                  <a:moveTo>
                    <a:pt x="46761" y="18308"/>
                  </a:moveTo>
                  <a:lnTo>
                    <a:pt x="46881" y="18728"/>
                  </a:lnTo>
                  <a:lnTo>
                    <a:pt x="47001" y="19089"/>
                  </a:lnTo>
                  <a:lnTo>
                    <a:pt x="47061" y="19389"/>
                  </a:lnTo>
                  <a:lnTo>
                    <a:pt x="47061" y="19569"/>
                  </a:lnTo>
                  <a:lnTo>
                    <a:pt x="47001" y="19509"/>
                  </a:lnTo>
                  <a:lnTo>
                    <a:pt x="47061" y="19629"/>
                  </a:lnTo>
                  <a:lnTo>
                    <a:pt x="47061" y="19809"/>
                  </a:lnTo>
                  <a:lnTo>
                    <a:pt x="47061" y="19929"/>
                  </a:lnTo>
                  <a:lnTo>
                    <a:pt x="46941" y="19749"/>
                  </a:lnTo>
                  <a:lnTo>
                    <a:pt x="47001" y="19509"/>
                  </a:lnTo>
                  <a:lnTo>
                    <a:pt x="47001" y="19449"/>
                  </a:lnTo>
                  <a:lnTo>
                    <a:pt x="47001" y="19269"/>
                  </a:lnTo>
                  <a:lnTo>
                    <a:pt x="46941" y="19089"/>
                  </a:lnTo>
                  <a:lnTo>
                    <a:pt x="46821" y="18788"/>
                  </a:lnTo>
                  <a:lnTo>
                    <a:pt x="46821" y="18728"/>
                  </a:lnTo>
                  <a:lnTo>
                    <a:pt x="46761" y="18428"/>
                  </a:lnTo>
                  <a:lnTo>
                    <a:pt x="46761" y="18308"/>
                  </a:lnTo>
                  <a:close/>
                  <a:moveTo>
                    <a:pt x="25272" y="20649"/>
                  </a:moveTo>
                  <a:lnTo>
                    <a:pt x="25272" y="20649"/>
                  </a:lnTo>
                  <a:lnTo>
                    <a:pt x="25272" y="20649"/>
                  </a:lnTo>
                  <a:close/>
                  <a:moveTo>
                    <a:pt x="47481" y="20409"/>
                  </a:moveTo>
                  <a:lnTo>
                    <a:pt x="47541" y="20469"/>
                  </a:lnTo>
                  <a:lnTo>
                    <a:pt x="47481" y="20709"/>
                  </a:lnTo>
                  <a:lnTo>
                    <a:pt x="47421" y="20589"/>
                  </a:lnTo>
                  <a:lnTo>
                    <a:pt x="47481" y="20409"/>
                  </a:lnTo>
                  <a:close/>
                  <a:moveTo>
                    <a:pt x="47661" y="20829"/>
                  </a:moveTo>
                  <a:lnTo>
                    <a:pt x="47661" y="20949"/>
                  </a:lnTo>
                  <a:lnTo>
                    <a:pt x="47601" y="20949"/>
                  </a:lnTo>
                  <a:lnTo>
                    <a:pt x="47601" y="20889"/>
                  </a:lnTo>
                  <a:lnTo>
                    <a:pt x="47661" y="20829"/>
                  </a:lnTo>
                  <a:close/>
                  <a:moveTo>
                    <a:pt x="53604" y="20949"/>
                  </a:moveTo>
                  <a:lnTo>
                    <a:pt x="53604" y="21129"/>
                  </a:lnTo>
                  <a:lnTo>
                    <a:pt x="53544" y="20949"/>
                  </a:lnTo>
                  <a:close/>
                  <a:moveTo>
                    <a:pt x="54444" y="21069"/>
                  </a:moveTo>
                  <a:lnTo>
                    <a:pt x="54384" y="21129"/>
                  </a:lnTo>
                  <a:lnTo>
                    <a:pt x="54384" y="21069"/>
                  </a:lnTo>
                  <a:close/>
                  <a:moveTo>
                    <a:pt x="54144" y="21009"/>
                  </a:moveTo>
                  <a:lnTo>
                    <a:pt x="54084" y="21069"/>
                  </a:lnTo>
                  <a:lnTo>
                    <a:pt x="54024" y="21369"/>
                  </a:lnTo>
                  <a:lnTo>
                    <a:pt x="54024" y="21069"/>
                  </a:lnTo>
                  <a:lnTo>
                    <a:pt x="54024" y="21009"/>
                  </a:lnTo>
                  <a:close/>
                  <a:moveTo>
                    <a:pt x="50903" y="21490"/>
                  </a:moveTo>
                  <a:lnTo>
                    <a:pt x="50903" y="21550"/>
                  </a:lnTo>
                  <a:lnTo>
                    <a:pt x="50843" y="21490"/>
                  </a:lnTo>
                  <a:close/>
                  <a:moveTo>
                    <a:pt x="32895" y="21970"/>
                  </a:moveTo>
                  <a:lnTo>
                    <a:pt x="32895" y="21970"/>
                  </a:lnTo>
                  <a:lnTo>
                    <a:pt x="32895" y="21970"/>
                  </a:lnTo>
                  <a:close/>
                  <a:moveTo>
                    <a:pt x="55585" y="21610"/>
                  </a:moveTo>
                  <a:lnTo>
                    <a:pt x="55525" y="21730"/>
                  </a:lnTo>
                  <a:lnTo>
                    <a:pt x="55345" y="21970"/>
                  </a:lnTo>
                  <a:lnTo>
                    <a:pt x="55525" y="21670"/>
                  </a:lnTo>
                  <a:lnTo>
                    <a:pt x="55585" y="21610"/>
                  </a:lnTo>
                  <a:close/>
                  <a:moveTo>
                    <a:pt x="54744" y="21970"/>
                  </a:moveTo>
                  <a:lnTo>
                    <a:pt x="54684" y="22030"/>
                  </a:lnTo>
                  <a:lnTo>
                    <a:pt x="54444" y="22330"/>
                  </a:lnTo>
                  <a:lnTo>
                    <a:pt x="54624" y="22030"/>
                  </a:lnTo>
                  <a:lnTo>
                    <a:pt x="54744" y="21970"/>
                  </a:lnTo>
                  <a:close/>
                  <a:moveTo>
                    <a:pt x="54324" y="21430"/>
                  </a:moveTo>
                  <a:lnTo>
                    <a:pt x="54084" y="22210"/>
                  </a:lnTo>
                  <a:lnTo>
                    <a:pt x="53844" y="22390"/>
                  </a:lnTo>
                  <a:lnTo>
                    <a:pt x="53904" y="22270"/>
                  </a:lnTo>
                  <a:lnTo>
                    <a:pt x="54024" y="21970"/>
                  </a:lnTo>
                  <a:lnTo>
                    <a:pt x="54264" y="21490"/>
                  </a:lnTo>
                  <a:lnTo>
                    <a:pt x="54324" y="21430"/>
                  </a:lnTo>
                  <a:close/>
                  <a:moveTo>
                    <a:pt x="45500" y="21910"/>
                  </a:moveTo>
                  <a:lnTo>
                    <a:pt x="45620" y="21970"/>
                  </a:lnTo>
                  <a:lnTo>
                    <a:pt x="45620" y="22210"/>
                  </a:lnTo>
                  <a:lnTo>
                    <a:pt x="45620" y="22450"/>
                  </a:lnTo>
                  <a:lnTo>
                    <a:pt x="45620" y="22510"/>
                  </a:lnTo>
                  <a:lnTo>
                    <a:pt x="45560" y="22030"/>
                  </a:lnTo>
                  <a:lnTo>
                    <a:pt x="45500" y="21910"/>
                  </a:lnTo>
                  <a:close/>
                  <a:moveTo>
                    <a:pt x="42739" y="22510"/>
                  </a:moveTo>
                  <a:lnTo>
                    <a:pt x="42679" y="22630"/>
                  </a:lnTo>
                  <a:lnTo>
                    <a:pt x="42619" y="22630"/>
                  </a:lnTo>
                  <a:lnTo>
                    <a:pt x="42739" y="22510"/>
                  </a:lnTo>
                  <a:close/>
                  <a:moveTo>
                    <a:pt x="45020" y="22690"/>
                  </a:moveTo>
                  <a:lnTo>
                    <a:pt x="45080" y="22750"/>
                  </a:lnTo>
                  <a:lnTo>
                    <a:pt x="45020" y="22750"/>
                  </a:lnTo>
                  <a:lnTo>
                    <a:pt x="45020" y="22690"/>
                  </a:lnTo>
                  <a:close/>
                  <a:moveTo>
                    <a:pt x="49282" y="22630"/>
                  </a:moveTo>
                  <a:lnTo>
                    <a:pt x="49282" y="22750"/>
                  </a:lnTo>
                  <a:lnTo>
                    <a:pt x="49222" y="22630"/>
                  </a:lnTo>
                  <a:close/>
                  <a:moveTo>
                    <a:pt x="41899" y="22390"/>
                  </a:moveTo>
                  <a:lnTo>
                    <a:pt x="41839" y="22630"/>
                  </a:lnTo>
                  <a:lnTo>
                    <a:pt x="41839" y="22690"/>
                  </a:lnTo>
                  <a:lnTo>
                    <a:pt x="41839" y="22810"/>
                  </a:lnTo>
                  <a:lnTo>
                    <a:pt x="41599" y="22810"/>
                  </a:lnTo>
                  <a:lnTo>
                    <a:pt x="41899" y="22390"/>
                  </a:lnTo>
                  <a:close/>
                  <a:moveTo>
                    <a:pt x="43880" y="22690"/>
                  </a:moveTo>
                  <a:lnTo>
                    <a:pt x="43880" y="22810"/>
                  </a:lnTo>
                  <a:lnTo>
                    <a:pt x="43820" y="22750"/>
                  </a:lnTo>
                  <a:lnTo>
                    <a:pt x="43880" y="22690"/>
                  </a:lnTo>
                  <a:close/>
                  <a:moveTo>
                    <a:pt x="30194" y="22870"/>
                  </a:moveTo>
                  <a:lnTo>
                    <a:pt x="30194" y="22870"/>
                  </a:lnTo>
                  <a:lnTo>
                    <a:pt x="30194" y="22870"/>
                  </a:lnTo>
                  <a:close/>
                  <a:moveTo>
                    <a:pt x="50182" y="21910"/>
                  </a:moveTo>
                  <a:lnTo>
                    <a:pt x="50302" y="22150"/>
                  </a:lnTo>
                  <a:lnTo>
                    <a:pt x="50483" y="22390"/>
                  </a:lnTo>
                  <a:lnTo>
                    <a:pt x="50663" y="22930"/>
                  </a:lnTo>
                  <a:lnTo>
                    <a:pt x="50483" y="22930"/>
                  </a:lnTo>
                  <a:lnTo>
                    <a:pt x="50423" y="22630"/>
                  </a:lnTo>
                  <a:lnTo>
                    <a:pt x="50302" y="22210"/>
                  </a:lnTo>
                  <a:lnTo>
                    <a:pt x="50122" y="21970"/>
                  </a:lnTo>
                  <a:lnTo>
                    <a:pt x="50062" y="21970"/>
                  </a:lnTo>
                  <a:lnTo>
                    <a:pt x="50182" y="21910"/>
                  </a:lnTo>
                  <a:close/>
                  <a:moveTo>
                    <a:pt x="51023" y="22210"/>
                  </a:moveTo>
                  <a:lnTo>
                    <a:pt x="51203" y="22930"/>
                  </a:lnTo>
                  <a:lnTo>
                    <a:pt x="51203" y="22990"/>
                  </a:lnTo>
                  <a:lnTo>
                    <a:pt x="51023" y="22990"/>
                  </a:lnTo>
                  <a:lnTo>
                    <a:pt x="51083" y="22570"/>
                  </a:lnTo>
                  <a:lnTo>
                    <a:pt x="51023" y="22210"/>
                  </a:lnTo>
                  <a:close/>
                  <a:moveTo>
                    <a:pt x="51383" y="22090"/>
                  </a:moveTo>
                  <a:lnTo>
                    <a:pt x="51563" y="22630"/>
                  </a:lnTo>
                  <a:lnTo>
                    <a:pt x="51623" y="22990"/>
                  </a:lnTo>
                  <a:lnTo>
                    <a:pt x="51383" y="22990"/>
                  </a:lnTo>
                  <a:lnTo>
                    <a:pt x="51383" y="22930"/>
                  </a:lnTo>
                  <a:lnTo>
                    <a:pt x="51383" y="22210"/>
                  </a:lnTo>
                  <a:lnTo>
                    <a:pt x="51383" y="22090"/>
                  </a:lnTo>
                  <a:close/>
                  <a:moveTo>
                    <a:pt x="51803" y="22690"/>
                  </a:moveTo>
                  <a:lnTo>
                    <a:pt x="51803" y="22990"/>
                  </a:lnTo>
                  <a:lnTo>
                    <a:pt x="51743" y="22990"/>
                  </a:lnTo>
                  <a:lnTo>
                    <a:pt x="51743" y="22690"/>
                  </a:lnTo>
                  <a:close/>
                  <a:moveTo>
                    <a:pt x="45620" y="22750"/>
                  </a:moveTo>
                  <a:lnTo>
                    <a:pt x="45741" y="22870"/>
                  </a:lnTo>
                  <a:lnTo>
                    <a:pt x="45801" y="23050"/>
                  </a:lnTo>
                  <a:lnTo>
                    <a:pt x="45560" y="22930"/>
                  </a:lnTo>
                  <a:lnTo>
                    <a:pt x="45620" y="22750"/>
                  </a:lnTo>
                  <a:close/>
                  <a:moveTo>
                    <a:pt x="8825" y="23050"/>
                  </a:moveTo>
                  <a:lnTo>
                    <a:pt x="8825" y="23050"/>
                  </a:lnTo>
                  <a:lnTo>
                    <a:pt x="8825" y="23050"/>
                  </a:lnTo>
                  <a:close/>
                  <a:moveTo>
                    <a:pt x="40638" y="22330"/>
                  </a:moveTo>
                  <a:lnTo>
                    <a:pt x="40578" y="22810"/>
                  </a:lnTo>
                  <a:lnTo>
                    <a:pt x="40518" y="22930"/>
                  </a:lnTo>
                  <a:lnTo>
                    <a:pt x="40518" y="23050"/>
                  </a:lnTo>
                  <a:lnTo>
                    <a:pt x="40278" y="23050"/>
                  </a:lnTo>
                  <a:lnTo>
                    <a:pt x="40638" y="22330"/>
                  </a:lnTo>
                  <a:close/>
                  <a:moveTo>
                    <a:pt x="59907" y="23050"/>
                  </a:moveTo>
                  <a:lnTo>
                    <a:pt x="59907" y="23050"/>
                  </a:lnTo>
                  <a:lnTo>
                    <a:pt x="59907" y="23050"/>
                  </a:lnTo>
                  <a:close/>
                  <a:moveTo>
                    <a:pt x="55165" y="23170"/>
                  </a:moveTo>
                  <a:lnTo>
                    <a:pt x="55165" y="23170"/>
                  </a:lnTo>
                  <a:lnTo>
                    <a:pt x="55165" y="23170"/>
                  </a:lnTo>
                  <a:close/>
                  <a:moveTo>
                    <a:pt x="55285" y="22150"/>
                  </a:moveTo>
                  <a:lnTo>
                    <a:pt x="54864" y="22690"/>
                  </a:lnTo>
                  <a:lnTo>
                    <a:pt x="54384" y="23170"/>
                  </a:lnTo>
                  <a:lnTo>
                    <a:pt x="54324" y="23230"/>
                  </a:lnTo>
                  <a:lnTo>
                    <a:pt x="54444" y="23050"/>
                  </a:lnTo>
                  <a:lnTo>
                    <a:pt x="54924" y="22510"/>
                  </a:lnTo>
                  <a:lnTo>
                    <a:pt x="55285" y="22150"/>
                  </a:lnTo>
                  <a:close/>
                  <a:moveTo>
                    <a:pt x="50783" y="23170"/>
                  </a:moveTo>
                  <a:lnTo>
                    <a:pt x="50843" y="23350"/>
                  </a:lnTo>
                  <a:lnTo>
                    <a:pt x="50543" y="23290"/>
                  </a:lnTo>
                  <a:lnTo>
                    <a:pt x="50543" y="23170"/>
                  </a:lnTo>
                  <a:close/>
                  <a:moveTo>
                    <a:pt x="40218" y="21970"/>
                  </a:moveTo>
                  <a:lnTo>
                    <a:pt x="40158" y="22210"/>
                  </a:lnTo>
                  <a:lnTo>
                    <a:pt x="39978" y="23110"/>
                  </a:lnTo>
                  <a:lnTo>
                    <a:pt x="39978" y="23170"/>
                  </a:lnTo>
                  <a:lnTo>
                    <a:pt x="39918" y="23290"/>
                  </a:lnTo>
                  <a:lnTo>
                    <a:pt x="39738" y="23350"/>
                  </a:lnTo>
                  <a:lnTo>
                    <a:pt x="39558" y="23410"/>
                  </a:lnTo>
                  <a:lnTo>
                    <a:pt x="39678" y="22990"/>
                  </a:lnTo>
                  <a:lnTo>
                    <a:pt x="40038" y="22270"/>
                  </a:lnTo>
                  <a:lnTo>
                    <a:pt x="40218" y="21970"/>
                  </a:lnTo>
                  <a:close/>
                  <a:moveTo>
                    <a:pt x="51203" y="23110"/>
                  </a:moveTo>
                  <a:lnTo>
                    <a:pt x="51263" y="23410"/>
                  </a:lnTo>
                  <a:lnTo>
                    <a:pt x="50963" y="23350"/>
                  </a:lnTo>
                  <a:lnTo>
                    <a:pt x="50903" y="23350"/>
                  </a:lnTo>
                  <a:lnTo>
                    <a:pt x="50903" y="23170"/>
                  </a:lnTo>
                  <a:lnTo>
                    <a:pt x="50963" y="23170"/>
                  </a:lnTo>
                  <a:lnTo>
                    <a:pt x="50963" y="23230"/>
                  </a:lnTo>
                  <a:lnTo>
                    <a:pt x="50963" y="23290"/>
                  </a:lnTo>
                  <a:lnTo>
                    <a:pt x="51023" y="23170"/>
                  </a:lnTo>
                  <a:lnTo>
                    <a:pt x="51203" y="23110"/>
                  </a:lnTo>
                  <a:close/>
                  <a:moveTo>
                    <a:pt x="39378" y="22690"/>
                  </a:moveTo>
                  <a:lnTo>
                    <a:pt x="39378" y="23290"/>
                  </a:lnTo>
                  <a:lnTo>
                    <a:pt x="39378" y="23410"/>
                  </a:lnTo>
                  <a:lnTo>
                    <a:pt x="39138" y="23470"/>
                  </a:lnTo>
                  <a:lnTo>
                    <a:pt x="39078" y="23470"/>
                  </a:lnTo>
                  <a:lnTo>
                    <a:pt x="39378" y="22690"/>
                  </a:lnTo>
                  <a:close/>
                  <a:moveTo>
                    <a:pt x="38958" y="22450"/>
                  </a:moveTo>
                  <a:lnTo>
                    <a:pt x="38778" y="23530"/>
                  </a:lnTo>
                  <a:lnTo>
                    <a:pt x="38477" y="23650"/>
                  </a:lnTo>
                  <a:lnTo>
                    <a:pt x="38417" y="23650"/>
                  </a:lnTo>
                  <a:lnTo>
                    <a:pt x="38657" y="23050"/>
                  </a:lnTo>
                  <a:lnTo>
                    <a:pt x="38958" y="22450"/>
                  </a:lnTo>
                  <a:close/>
                  <a:moveTo>
                    <a:pt x="38657" y="23710"/>
                  </a:moveTo>
                  <a:lnTo>
                    <a:pt x="38477" y="23771"/>
                  </a:lnTo>
                  <a:lnTo>
                    <a:pt x="38417" y="23771"/>
                  </a:lnTo>
                  <a:lnTo>
                    <a:pt x="38417" y="23710"/>
                  </a:lnTo>
                  <a:close/>
                  <a:moveTo>
                    <a:pt x="53664" y="23831"/>
                  </a:moveTo>
                  <a:lnTo>
                    <a:pt x="53664" y="23831"/>
                  </a:lnTo>
                  <a:lnTo>
                    <a:pt x="53664" y="23831"/>
                  </a:lnTo>
                  <a:close/>
                  <a:moveTo>
                    <a:pt x="38537" y="22210"/>
                  </a:moveTo>
                  <a:lnTo>
                    <a:pt x="38417" y="22570"/>
                  </a:lnTo>
                  <a:lnTo>
                    <a:pt x="38357" y="22990"/>
                  </a:lnTo>
                  <a:lnTo>
                    <a:pt x="38297" y="23350"/>
                  </a:lnTo>
                  <a:lnTo>
                    <a:pt x="38297" y="23710"/>
                  </a:lnTo>
                  <a:lnTo>
                    <a:pt x="38297" y="23771"/>
                  </a:lnTo>
                  <a:lnTo>
                    <a:pt x="38297" y="23831"/>
                  </a:lnTo>
                  <a:lnTo>
                    <a:pt x="37937" y="23891"/>
                  </a:lnTo>
                  <a:lnTo>
                    <a:pt x="37697" y="24011"/>
                  </a:lnTo>
                  <a:lnTo>
                    <a:pt x="38057" y="24011"/>
                  </a:lnTo>
                  <a:lnTo>
                    <a:pt x="37337" y="24251"/>
                  </a:lnTo>
                  <a:lnTo>
                    <a:pt x="37397" y="24071"/>
                  </a:lnTo>
                  <a:lnTo>
                    <a:pt x="37577" y="23650"/>
                  </a:lnTo>
                  <a:lnTo>
                    <a:pt x="37817" y="23170"/>
                  </a:lnTo>
                  <a:lnTo>
                    <a:pt x="38177" y="22690"/>
                  </a:lnTo>
                  <a:lnTo>
                    <a:pt x="38477" y="22270"/>
                  </a:lnTo>
                  <a:lnTo>
                    <a:pt x="38537" y="22210"/>
                  </a:lnTo>
                  <a:close/>
                  <a:moveTo>
                    <a:pt x="34036" y="24311"/>
                  </a:moveTo>
                  <a:lnTo>
                    <a:pt x="34036" y="24311"/>
                  </a:lnTo>
                  <a:lnTo>
                    <a:pt x="34036" y="24311"/>
                  </a:lnTo>
                  <a:close/>
                  <a:moveTo>
                    <a:pt x="44360" y="24251"/>
                  </a:moveTo>
                  <a:lnTo>
                    <a:pt x="44300" y="24371"/>
                  </a:lnTo>
                  <a:lnTo>
                    <a:pt x="44300" y="24251"/>
                  </a:lnTo>
                  <a:close/>
                  <a:moveTo>
                    <a:pt x="45801" y="24491"/>
                  </a:moveTo>
                  <a:lnTo>
                    <a:pt x="45801" y="24671"/>
                  </a:lnTo>
                  <a:lnTo>
                    <a:pt x="45741" y="24491"/>
                  </a:lnTo>
                  <a:close/>
                  <a:moveTo>
                    <a:pt x="46281" y="24611"/>
                  </a:moveTo>
                  <a:lnTo>
                    <a:pt x="46401" y="24671"/>
                  </a:lnTo>
                  <a:lnTo>
                    <a:pt x="46401" y="24911"/>
                  </a:lnTo>
                  <a:lnTo>
                    <a:pt x="46281" y="24611"/>
                  </a:lnTo>
                  <a:close/>
                  <a:moveTo>
                    <a:pt x="51263" y="25151"/>
                  </a:moveTo>
                  <a:lnTo>
                    <a:pt x="51203" y="25211"/>
                  </a:lnTo>
                  <a:lnTo>
                    <a:pt x="50963" y="25391"/>
                  </a:lnTo>
                  <a:lnTo>
                    <a:pt x="50963" y="25331"/>
                  </a:lnTo>
                  <a:lnTo>
                    <a:pt x="51203" y="25151"/>
                  </a:lnTo>
                  <a:close/>
                  <a:moveTo>
                    <a:pt x="50903" y="25391"/>
                  </a:moveTo>
                  <a:lnTo>
                    <a:pt x="50843" y="25451"/>
                  </a:lnTo>
                  <a:lnTo>
                    <a:pt x="50843" y="25391"/>
                  </a:lnTo>
                  <a:close/>
                  <a:moveTo>
                    <a:pt x="45921" y="25331"/>
                  </a:moveTo>
                  <a:lnTo>
                    <a:pt x="46041" y="25511"/>
                  </a:lnTo>
                  <a:lnTo>
                    <a:pt x="45981" y="25571"/>
                  </a:lnTo>
                  <a:lnTo>
                    <a:pt x="45921" y="25331"/>
                  </a:lnTo>
                  <a:close/>
                  <a:moveTo>
                    <a:pt x="40398" y="25211"/>
                  </a:moveTo>
                  <a:lnTo>
                    <a:pt x="40398" y="25511"/>
                  </a:lnTo>
                  <a:lnTo>
                    <a:pt x="40458" y="25631"/>
                  </a:lnTo>
                  <a:lnTo>
                    <a:pt x="40398" y="25571"/>
                  </a:lnTo>
                  <a:lnTo>
                    <a:pt x="40338" y="25271"/>
                  </a:lnTo>
                  <a:lnTo>
                    <a:pt x="40398" y="25211"/>
                  </a:lnTo>
                  <a:close/>
                  <a:moveTo>
                    <a:pt x="45560" y="25511"/>
                  </a:moveTo>
                  <a:lnTo>
                    <a:pt x="45681" y="25811"/>
                  </a:lnTo>
                  <a:lnTo>
                    <a:pt x="45620" y="25931"/>
                  </a:lnTo>
                  <a:lnTo>
                    <a:pt x="45560" y="25751"/>
                  </a:lnTo>
                  <a:lnTo>
                    <a:pt x="45560" y="25511"/>
                  </a:lnTo>
                  <a:close/>
                  <a:moveTo>
                    <a:pt x="39858" y="25631"/>
                  </a:moveTo>
                  <a:lnTo>
                    <a:pt x="39918" y="25751"/>
                  </a:lnTo>
                  <a:lnTo>
                    <a:pt x="40098" y="26112"/>
                  </a:lnTo>
                  <a:lnTo>
                    <a:pt x="39798" y="25751"/>
                  </a:lnTo>
                  <a:lnTo>
                    <a:pt x="39798" y="25691"/>
                  </a:lnTo>
                  <a:lnTo>
                    <a:pt x="39858" y="25631"/>
                  </a:lnTo>
                  <a:close/>
                  <a:moveTo>
                    <a:pt x="49702" y="26172"/>
                  </a:moveTo>
                  <a:lnTo>
                    <a:pt x="49762" y="26232"/>
                  </a:lnTo>
                  <a:lnTo>
                    <a:pt x="49642" y="26232"/>
                  </a:lnTo>
                  <a:lnTo>
                    <a:pt x="49702" y="26172"/>
                  </a:lnTo>
                  <a:close/>
                  <a:moveTo>
                    <a:pt x="48802" y="26292"/>
                  </a:moveTo>
                  <a:lnTo>
                    <a:pt x="48862" y="26352"/>
                  </a:lnTo>
                  <a:lnTo>
                    <a:pt x="48802" y="26352"/>
                  </a:lnTo>
                  <a:lnTo>
                    <a:pt x="48802" y="26292"/>
                  </a:lnTo>
                  <a:close/>
                  <a:moveTo>
                    <a:pt x="44960" y="24311"/>
                  </a:moveTo>
                  <a:lnTo>
                    <a:pt x="44900" y="24371"/>
                  </a:lnTo>
                  <a:lnTo>
                    <a:pt x="44900" y="24791"/>
                  </a:lnTo>
                  <a:lnTo>
                    <a:pt x="44960" y="25331"/>
                  </a:lnTo>
                  <a:lnTo>
                    <a:pt x="45140" y="25871"/>
                  </a:lnTo>
                  <a:lnTo>
                    <a:pt x="45260" y="26232"/>
                  </a:lnTo>
                  <a:lnTo>
                    <a:pt x="45020" y="26532"/>
                  </a:lnTo>
                  <a:lnTo>
                    <a:pt x="44960" y="26472"/>
                  </a:lnTo>
                  <a:lnTo>
                    <a:pt x="44840" y="25811"/>
                  </a:lnTo>
                  <a:lnTo>
                    <a:pt x="44780" y="25091"/>
                  </a:lnTo>
                  <a:lnTo>
                    <a:pt x="44840" y="24671"/>
                  </a:lnTo>
                  <a:lnTo>
                    <a:pt x="44840" y="24311"/>
                  </a:lnTo>
                  <a:close/>
                  <a:moveTo>
                    <a:pt x="51563" y="26352"/>
                  </a:moveTo>
                  <a:lnTo>
                    <a:pt x="51443" y="26532"/>
                  </a:lnTo>
                  <a:lnTo>
                    <a:pt x="51383" y="26472"/>
                  </a:lnTo>
                  <a:lnTo>
                    <a:pt x="51563" y="26352"/>
                  </a:lnTo>
                  <a:close/>
                  <a:moveTo>
                    <a:pt x="50062" y="26772"/>
                  </a:moveTo>
                  <a:lnTo>
                    <a:pt x="50122" y="26832"/>
                  </a:lnTo>
                  <a:lnTo>
                    <a:pt x="49822" y="26892"/>
                  </a:lnTo>
                  <a:lnTo>
                    <a:pt x="50062" y="26772"/>
                  </a:lnTo>
                  <a:close/>
                  <a:moveTo>
                    <a:pt x="43159" y="26952"/>
                  </a:moveTo>
                  <a:lnTo>
                    <a:pt x="43159" y="26952"/>
                  </a:lnTo>
                  <a:lnTo>
                    <a:pt x="43159" y="26952"/>
                  </a:lnTo>
                  <a:close/>
                  <a:moveTo>
                    <a:pt x="44000" y="25211"/>
                  </a:moveTo>
                  <a:lnTo>
                    <a:pt x="44240" y="25631"/>
                  </a:lnTo>
                  <a:lnTo>
                    <a:pt x="44420" y="25991"/>
                  </a:lnTo>
                  <a:lnTo>
                    <a:pt x="44600" y="26232"/>
                  </a:lnTo>
                  <a:lnTo>
                    <a:pt x="44720" y="26352"/>
                  </a:lnTo>
                  <a:lnTo>
                    <a:pt x="44660" y="26172"/>
                  </a:lnTo>
                  <a:lnTo>
                    <a:pt x="44570" y="25931"/>
                  </a:lnTo>
                  <a:lnTo>
                    <a:pt x="44720" y="26232"/>
                  </a:lnTo>
                  <a:lnTo>
                    <a:pt x="44900" y="26472"/>
                  </a:lnTo>
                  <a:lnTo>
                    <a:pt x="44960" y="26592"/>
                  </a:lnTo>
                  <a:lnTo>
                    <a:pt x="44600" y="26952"/>
                  </a:lnTo>
                  <a:lnTo>
                    <a:pt x="44600" y="26892"/>
                  </a:lnTo>
                  <a:lnTo>
                    <a:pt x="44300" y="26112"/>
                  </a:lnTo>
                  <a:lnTo>
                    <a:pt x="44000" y="25211"/>
                  </a:lnTo>
                  <a:close/>
                  <a:moveTo>
                    <a:pt x="47841" y="26352"/>
                  </a:moveTo>
                  <a:lnTo>
                    <a:pt x="47901" y="26412"/>
                  </a:lnTo>
                  <a:lnTo>
                    <a:pt x="47901" y="26472"/>
                  </a:lnTo>
                  <a:lnTo>
                    <a:pt x="47541" y="26772"/>
                  </a:lnTo>
                  <a:lnTo>
                    <a:pt x="47421" y="26712"/>
                  </a:lnTo>
                  <a:lnTo>
                    <a:pt x="47241" y="26652"/>
                  </a:lnTo>
                  <a:lnTo>
                    <a:pt x="47421" y="26772"/>
                  </a:lnTo>
                  <a:lnTo>
                    <a:pt x="47421" y="26832"/>
                  </a:lnTo>
                  <a:lnTo>
                    <a:pt x="47301" y="26952"/>
                  </a:lnTo>
                  <a:lnTo>
                    <a:pt x="47241" y="26952"/>
                  </a:lnTo>
                  <a:lnTo>
                    <a:pt x="47121" y="26832"/>
                  </a:lnTo>
                  <a:lnTo>
                    <a:pt x="47121" y="26772"/>
                  </a:lnTo>
                  <a:lnTo>
                    <a:pt x="47241" y="26652"/>
                  </a:lnTo>
                  <a:lnTo>
                    <a:pt x="47301" y="26592"/>
                  </a:lnTo>
                  <a:lnTo>
                    <a:pt x="47421" y="26532"/>
                  </a:lnTo>
                  <a:lnTo>
                    <a:pt x="47781" y="26352"/>
                  </a:lnTo>
                  <a:close/>
                  <a:moveTo>
                    <a:pt x="51923" y="26772"/>
                  </a:moveTo>
                  <a:lnTo>
                    <a:pt x="51743" y="27012"/>
                  </a:lnTo>
                  <a:lnTo>
                    <a:pt x="51743" y="26952"/>
                  </a:lnTo>
                  <a:lnTo>
                    <a:pt x="51923" y="26772"/>
                  </a:lnTo>
                  <a:close/>
                  <a:moveTo>
                    <a:pt x="39858" y="26292"/>
                  </a:moveTo>
                  <a:lnTo>
                    <a:pt x="40458" y="26772"/>
                  </a:lnTo>
                  <a:lnTo>
                    <a:pt x="40758" y="26952"/>
                  </a:lnTo>
                  <a:lnTo>
                    <a:pt x="40938" y="27132"/>
                  </a:lnTo>
                  <a:lnTo>
                    <a:pt x="40938" y="27132"/>
                  </a:lnTo>
                  <a:lnTo>
                    <a:pt x="40578" y="27012"/>
                  </a:lnTo>
                  <a:lnTo>
                    <a:pt x="39858" y="26292"/>
                  </a:lnTo>
                  <a:close/>
                  <a:moveTo>
                    <a:pt x="41719" y="27132"/>
                  </a:moveTo>
                  <a:lnTo>
                    <a:pt x="41719" y="27132"/>
                  </a:lnTo>
                  <a:lnTo>
                    <a:pt x="41719" y="27132"/>
                  </a:lnTo>
                  <a:close/>
                  <a:moveTo>
                    <a:pt x="47301" y="27132"/>
                  </a:moveTo>
                  <a:lnTo>
                    <a:pt x="47301" y="27132"/>
                  </a:lnTo>
                  <a:lnTo>
                    <a:pt x="47301" y="27132"/>
                  </a:lnTo>
                  <a:close/>
                  <a:moveTo>
                    <a:pt x="49822" y="26892"/>
                  </a:moveTo>
                  <a:lnTo>
                    <a:pt x="49582" y="27072"/>
                  </a:lnTo>
                  <a:lnTo>
                    <a:pt x="49342" y="27132"/>
                  </a:lnTo>
                  <a:lnTo>
                    <a:pt x="49342" y="27012"/>
                  </a:lnTo>
                  <a:lnTo>
                    <a:pt x="49522" y="27012"/>
                  </a:lnTo>
                  <a:lnTo>
                    <a:pt x="49522" y="26952"/>
                  </a:lnTo>
                  <a:lnTo>
                    <a:pt x="49822" y="26892"/>
                  </a:lnTo>
                  <a:close/>
                  <a:moveTo>
                    <a:pt x="51563" y="27072"/>
                  </a:moveTo>
                  <a:lnTo>
                    <a:pt x="51623" y="27192"/>
                  </a:lnTo>
                  <a:lnTo>
                    <a:pt x="51623" y="27252"/>
                  </a:lnTo>
                  <a:lnTo>
                    <a:pt x="51563" y="27252"/>
                  </a:lnTo>
                  <a:lnTo>
                    <a:pt x="51563" y="27192"/>
                  </a:lnTo>
                  <a:lnTo>
                    <a:pt x="51563" y="27132"/>
                  </a:lnTo>
                  <a:lnTo>
                    <a:pt x="51503" y="27072"/>
                  </a:lnTo>
                  <a:close/>
                  <a:moveTo>
                    <a:pt x="48742" y="27072"/>
                  </a:moveTo>
                  <a:lnTo>
                    <a:pt x="48742" y="27132"/>
                  </a:lnTo>
                  <a:lnTo>
                    <a:pt x="48742" y="27252"/>
                  </a:lnTo>
                  <a:lnTo>
                    <a:pt x="48742" y="27312"/>
                  </a:lnTo>
                  <a:lnTo>
                    <a:pt x="48622" y="27192"/>
                  </a:lnTo>
                  <a:lnTo>
                    <a:pt x="48682" y="27072"/>
                  </a:lnTo>
                  <a:close/>
                  <a:moveTo>
                    <a:pt x="39798" y="27192"/>
                  </a:moveTo>
                  <a:lnTo>
                    <a:pt x="40158" y="27372"/>
                  </a:lnTo>
                  <a:lnTo>
                    <a:pt x="39738" y="27252"/>
                  </a:lnTo>
                  <a:lnTo>
                    <a:pt x="39618" y="27192"/>
                  </a:lnTo>
                  <a:close/>
                  <a:moveTo>
                    <a:pt x="52103" y="27192"/>
                  </a:moveTo>
                  <a:lnTo>
                    <a:pt x="51983" y="27432"/>
                  </a:lnTo>
                  <a:lnTo>
                    <a:pt x="51923" y="27312"/>
                  </a:lnTo>
                  <a:lnTo>
                    <a:pt x="52103" y="27192"/>
                  </a:lnTo>
                  <a:close/>
                  <a:moveTo>
                    <a:pt x="48802" y="27432"/>
                  </a:moveTo>
                  <a:lnTo>
                    <a:pt x="48862" y="27492"/>
                  </a:lnTo>
                  <a:lnTo>
                    <a:pt x="48802" y="27492"/>
                  </a:lnTo>
                  <a:lnTo>
                    <a:pt x="48802" y="27432"/>
                  </a:lnTo>
                  <a:close/>
                  <a:moveTo>
                    <a:pt x="38477" y="27252"/>
                  </a:moveTo>
                  <a:lnTo>
                    <a:pt x="38597" y="27312"/>
                  </a:lnTo>
                  <a:lnTo>
                    <a:pt x="38958" y="27552"/>
                  </a:lnTo>
                  <a:lnTo>
                    <a:pt x="38657" y="27372"/>
                  </a:lnTo>
                  <a:lnTo>
                    <a:pt x="38477" y="27252"/>
                  </a:lnTo>
                  <a:close/>
                  <a:moveTo>
                    <a:pt x="50423" y="27552"/>
                  </a:moveTo>
                  <a:lnTo>
                    <a:pt x="50423" y="27612"/>
                  </a:lnTo>
                  <a:lnTo>
                    <a:pt x="50363" y="27612"/>
                  </a:lnTo>
                  <a:lnTo>
                    <a:pt x="50423" y="27552"/>
                  </a:lnTo>
                  <a:close/>
                  <a:moveTo>
                    <a:pt x="51803" y="27432"/>
                  </a:moveTo>
                  <a:lnTo>
                    <a:pt x="51923" y="27492"/>
                  </a:lnTo>
                  <a:lnTo>
                    <a:pt x="51803" y="27672"/>
                  </a:lnTo>
                  <a:lnTo>
                    <a:pt x="51743" y="27492"/>
                  </a:lnTo>
                  <a:lnTo>
                    <a:pt x="51803" y="27432"/>
                  </a:lnTo>
                  <a:close/>
                  <a:moveTo>
                    <a:pt x="48862" y="27552"/>
                  </a:moveTo>
                  <a:lnTo>
                    <a:pt x="48862" y="27732"/>
                  </a:lnTo>
                  <a:lnTo>
                    <a:pt x="48802" y="27732"/>
                  </a:lnTo>
                  <a:lnTo>
                    <a:pt x="48802" y="27552"/>
                  </a:lnTo>
                  <a:close/>
                  <a:moveTo>
                    <a:pt x="49282" y="27612"/>
                  </a:moveTo>
                  <a:lnTo>
                    <a:pt x="49342" y="27672"/>
                  </a:lnTo>
                  <a:lnTo>
                    <a:pt x="49702" y="27672"/>
                  </a:lnTo>
                  <a:lnTo>
                    <a:pt x="49282" y="27732"/>
                  </a:lnTo>
                  <a:lnTo>
                    <a:pt x="49162" y="27732"/>
                  </a:lnTo>
                  <a:lnTo>
                    <a:pt x="49162" y="27612"/>
                  </a:lnTo>
                  <a:close/>
                  <a:moveTo>
                    <a:pt x="52223" y="27672"/>
                  </a:moveTo>
                  <a:lnTo>
                    <a:pt x="52163" y="27852"/>
                  </a:lnTo>
                  <a:lnTo>
                    <a:pt x="52163" y="27792"/>
                  </a:lnTo>
                  <a:lnTo>
                    <a:pt x="52223" y="27672"/>
                  </a:lnTo>
                  <a:close/>
                  <a:moveTo>
                    <a:pt x="48562" y="27852"/>
                  </a:moveTo>
                  <a:lnTo>
                    <a:pt x="48682" y="28032"/>
                  </a:lnTo>
                  <a:lnTo>
                    <a:pt x="48682" y="28092"/>
                  </a:lnTo>
                  <a:lnTo>
                    <a:pt x="48682" y="28152"/>
                  </a:lnTo>
                  <a:lnTo>
                    <a:pt x="48622" y="28152"/>
                  </a:lnTo>
                  <a:lnTo>
                    <a:pt x="48562" y="28032"/>
                  </a:lnTo>
                  <a:lnTo>
                    <a:pt x="48562" y="27852"/>
                  </a:lnTo>
                  <a:close/>
                  <a:moveTo>
                    <a:pt x="48922" y="27912"/>
                  </a:moveTo>
                  <a:lnTo>
                    <a:pt x="48922" y="27972"/>
                  </a:lnTo>
                  <a:lnTo>
                    <a:pt x="48922" y="28152"/>
                  </a:lnTo>
                  <a:lnTo>
                    <a:pt x="48862" y="28152"/>
                  </a:lnTo>
                  <a:lnTo>
                    <a:pt x="48802" y="27972"/>
                  </a:lnTo>
                  <a:lnTo>
                    <a:pt x="48802" y="27912"/>
                  </a:lnTo>
                  <a:close/>
                  <a:moveTo>
                    <a:pt x="49042" y="27972"/>
                  </a:moveTo>
                  <a:lnTo>
                    <a:pt x="49042" y="28152"/>
                  </a:lnTo>
                  <a:lnTo>
                    <a:pt x="48982" y="28152"/>
                  </a:lnTo>
                  <a:lnTo>
                    <a:pt x="48982" y="27972"/>
                  </a:lnTo>
                  <a:close/>
                  <a:moveTo>
                    <a:pt x="49162" y="27972"/>
                  </a:moveTo>
                  <a:lnTo>
                    <a:pt x="49642" y="28032"/>
                  </a:lnTo>
                  <a:lnTo>
                    <a:pt x="49762" y="28032"/>
                  </a:lnTo>
                  <a:lnTo>
                    <a:pt x="49222" y="28152"/>
                  </a:lnTo>
                  <a:lnTo>
                    <a:pt x="49162" y="28152"/>
                  </a:lnTo>
                  <a:lnTo>
                    <a:pt x="49162" y="27972"/>
                  </a:lnTo>
                  <a:close/>
                  <a:moveTo>
                    <a:pt x="52103" y="27792"/>
                  </a:moveTo>
                  <a:lnTo>
                    <a:pt x="52163" y="27912"/>
                  </a:lnTo>
                  <a:lnTo>
                    <a:pt x="52103" y="28032"/>
                  </a:lnTo>
                  <a:lnTo>
                    <a:pt x="52043" y="28152"/>
                  </a:lnTo>
                  <a:lnTo>
                    <a:pt x="51923" y="27912"/>
                  </a:lnTo>
                  <a:lnTo>
                    <a:pt x="51983" y="27912"/>
                  </a:lnTo>
                  <a:lnTo>
                    <a:pt x="52103" y="27792"/>
                  </a:lnTo>
                  <a:close/>
                  <a:moveTo>
                    <a:pt x="47481" y="28032"/>
                  </a:moveTo>
                  <a:lnTo>
                    <a:pt x="47481" y="28092"/>
                  </a:lnTo>
                  <a:lnTo>
                    <a:pt x="47271" y="28242"/>
                  </a:lnTo>
                  <a:lnTo>
                    <a:pt x="47481" y="28032"/>
                  </a:lnTo>
                  <a:close/>
                  <a:moveTo>
                    <a:pt x="39138" y="27612"/>
                  </a:moveTo>
                  <a:lnTo>
                    <a:pt x="39738" y="27912"/>
                  </a:lnTo>
                  <a:lnTo>
                    <a:pt x="40578" y="28212"/>
                  </a:lnTo>
                  <a:lnTo>
                    <a:pt x="40878" y="28332"/>
                  </a:lnTo>
                  <a:lnTo>
                    <a:pt x="40758" y="28332"/>
                  </a:lnTo>
                  <a:lnTo>
                    <a:pt x="39918" y="28032"/>
                  </a:lnTo>
                  <a:lnTo>
                    <a:pt x="39138" y="27612"/>
                  </a:lnTo>
                  <a:close/>
                  <a:moveTo>
                    <a:pt x="46161" y="28332"/>
                  </a:moveTo>
                  <a:lnTo>
                    <a:pt x="46161" y="28332"/>
                  </a:lnTo>
                  <a:lnTo>
                    <a:pt x="46161" y="28332"/>
                  </a:lnTo>
                  <a:close/>
                  <a:moveTo>
                    <a:pt x="51863" y="28092"/>
                  </a:moveTo>
                  <a:lnTo>
                    <a:pt x="51983" y="28272"/>
                  </a:lnTo>
                  <a:lnTo>
                    <a:pt x="51983" y="28332"/>
                  </a:lnTo>
                  <a:lnTo>
                    <a:pt x="51923" y="28332"/>
                  </a:lnTo>
                  <a:lnTo>
                    <a:pt x="51863" y="28092"/>
                  </a:lnTo>
                  <a:close/>
                  <a:moveTo>
                    <a:pt x="48322" y="28152"/>
                  </a:moveTo>
                  <a:lnTo>
                    <a:pt x="48322" y="28212"/>
                  </a:lnTo>
                  <a:lnTo>
                    <a:pt x="48322" y="28272"/>
                  </a:lnTo>
                  <a:lnTo>
                    <a:pt x="48322" y="28513"/>
                  </a:lnTo>
                  <a:lnTo>
                    <a:pt x="48262" y="28453"/>
                  </a:lnTo>
                  <a:lnTo>
                    <a:pt x="48262" y="28332"/>
                  </a:lnTo>
                  <a:lnTo>
                    <a:pt x="48262" y="28272"/>
                  </a:lnTo>
                  <a:lnTo>
                    <a:pt x="48322" y="28152"/>
                  </a:lnTo>
                  <a:close/>
                  <a:moveTo>
                    <a:pt x="48862" y="28573"/>
                  </a:moveTo>
                  <a:lnTo>
                    <a:pt x="48802" y="28633"/>
                  </a:lnTo>
                  <a:lnTo>
                    <a:pt x="48802" y="28693"/>
                  </a:lnTo>
                  <a:lnTo>
                    <a:pt x="48862" y="28633"/>
                  </a:lnTo>
                  <a:lnTo>
                    <a:pt x="48862" y="28573"/>
                  </a:lnTo>
                  <a:close/>
                  <a:moveTo>
                    <a:pt x="48802" y="28453"/>
                  </a:moveTo>
                  <a:lnTo>
                    <a:pt x="48802" y="28513"/>
                  </a:lnTo>
                  <a:lnTo>
                    <a:pt x="48862" y="28573"/>
                  </a:lnTo>
                  <a:lnTo>
                    <a:pt x="48862" y="28513"/>
                  </a:lnTo>
                  <a:lnTo>
                    <a:pt x="49042" y="28513"/>
                  </a:lnTo>
                  <a:lnTo>
                    <a:pt x="49102" y="28573"/>
                  </a:lnTo>
                  <a:lnTo>
                    <a:pt x="49702" y="28633"/>
                  </a:lnTo>
                  <a:lnTo>
                    <a:pt x="49462" y="28693"/>
                  </a:lnTo>
                  <a:lnTo>
                    <a:pt x="48922" y="28813"/>
                  </a:lnTo>
                  <a:lnTo>
                    <a:pt x="48742" y="28753"/>
                  </a:lnTo>
                  <a:lnTo>
                    <a:pt x="48742" y="28693"/>
                  </a:lnTo>
                  <a:lnTo>
                    <a:pt x="48742" y="28633"/>
                  </a:lnTo>
                  <a:lnTo>
                    <a:pt x="48802" y="28453"/>
                  </a:lnTo>
                  <a:close/>
                  <a:moveTo>
                    <a:pt x="41479" y="28813"/>
                  </a:moveTo>
                  <a:lnTo>
                    <a:pt x="41359" y="28873"/>
                  </a:lnTo>
                  <a:lnTo>
                    <a:pt x="41479" y="28873"/>
                  </a:lnTo>
                  <a:lnTo>
                    <a:pt x="41599" y="28813"/>
                  </a:lnTo>
                  <a:close/>
                  <a:moveTo>
                    <a:pt x="48202" y="28813"/>
                  </a:moveTo>
                  <a:lnTo>
                    <a:pt x="48202" y="28933"/>
                  </a:lnTo>
                  <a:lnTo>
                    <a:pt x="48202" y="29053"/>
                  </a:lnTo>
                  <a:lnTo>
                    <a:pt x="48142" y="28873"/>
                  </a:lnTo>
                  <a:lnTo>
                    <a:pt x="48202" y="28813"/>
                  </a:lnTo>
                  <a:close/>
                  <a:moveTo>
                    <a:pt x="52704" y="27672"/>
                  </a:moveTo>
                  <a:lnTo>
                    <a:pt x="52583" y="28152"/>
                  </a:lnTo>
                  <a:lnTo>
                    <a:pt x="52463" y="28693"/>
                  </a:lnTo>
                  <a:lnTo>
                    <a:pt x="52283" y="29233"/>
                  </a:lnTo>
                  <a:lnTo>
                    <a:pt x="52223" y="29053"/>
                  </a:lnTo>
                  <a:lnTo>
                    <a:pt x="52163" y="28693"/>
                  </a:lnTo>
                  <a:lnTo>
                    <a:pt x="52043" y="28573"/>
                  </a:lnTo>
                  <a:lnTo>
                    <a:pt x="52103" y="28513"/>
                  </a:lnTo>
                  <a:lnTo>
                    <a:pt x="52163" y="28513"/>
                  </a:lnTo>
                  <a:lnTo>
                    <a:pt x="52163" y="28453"/>
                  </a:lnTo>
                  <a:lnTo>
                    <a:pt x="52343" y="28212"/>
                  </a:lnTo>
                  <a:lnTo>
                    <a:pt x="52704" y="27672"/>
                  </a:lnTo>
                  <a:close/>
                  <a:moveTo>
                    <a:pt x="48022" y="29173"/>
                  </a:moveTo>
                  <a:lnTo>
                    <a:pt x="48022" y="29353"/>
                  </a:lnTo>
                  <a:lnTo>
                    <a:pt x="48022" y="29473"/>
                  </a:lnTo>
                  <a:lnTo>
                    <a:pt x="48022" y="29533"/>
                  </a:lnTo>
                  <a:lnTo>
                    <a:pt x="47961" y="29293"/>
                  </a:lnTo>
                  <a:lnTo>
                    <a:pt x="48022" y="29173"/>
                  </a:lnTo>
                  <a:close/>
                  <a:moveTo>
                    <a:pt x="57866" y="29233"/>
                  </a:moveTo>
                  <a:lnTo>
                    <a:pt x="58106" y="29353"/>
                  </a:lnTo>
                  <a:lnTo>
                    <a:pt x="58286" y="29413"/>
                  </a:lnTo>
                  <a:lnTo>
                    <a:pt x="58406" y="29533"/>
                  </a:lnTo>
                  <a:lnTo>
                    <a:pt x="58466" y="29533"/>
                  </a:lnTo>
                  <a:lnTo>
                    <a:pt x="58286" y="29593"/>
                  </a:lnTo>
                  <a:lnTo>
                    <a:pt x="57926" y="29293"/>
                  </a:lnTo>
                  <a:lnTo>
                    <a:pt x="57866" y="29233"/>
                  </a:lnTo>
                  <a:close/>
                  <a:moveTo>
                    <a:pt x="47661" y="29593"/>
                  </a:moveTo>
                  <a:lnTo>
                    <a:pt x="47661" y="29653"/>
                  </a:lnTo>
                  <a:lnTo>
                    <a:pt x="47601" y="29713"/>
                  </a:lnTo>
                  <a:lnTo>
                    <a:pt x="47601" y="29653"/>
                  </a:lnTo>
                  <a:lnTo>
                    <a:pt x="47661" y="29593"/>
                  </a:lnTo>
                  <a:close/>
                  <a:moveTo>
                    <a:pt x="48502" y="29713"/>
                  </a:moveTo>
                  <a:lnTo>
                    <a:pt x="48382" y="29893"/>
                  </a:lnTo>
                  <a:lnTo>
                    <a:pt x="48442" y="29893"/>
                  </a:lnTo>
                  <a:lnTo>
                    <a:pt x="48502" y="29713"/>
                  </a:lnTo>
                  <a:close/>
                  <a:moveTo>
                    <a:pt x="48502" y="28513"/>
                  </a:moveTo>
                  <a:lnTo>
                    <a:pt x="48562" y="28693"/>
                  </a:lnTo>
                  <a:lnTo>
                    <a:pt x="48562" y="28993"/>
                  </a:lnTo>
                  <a:lnTo>
                    <a:pt x="48562" y="29233"/>
                  </a:lnTo>
                  <a:lnTo>
                    <a:pt x="48562" y="29533"/>
                  </a:lnTo>
                  <a:lnTo>
                    <a:pt x="48502" y="29713"/>
                  </a:lnTo>
                  <a:lnTo>
                    <a:pt x="48622" y="29533"/>
                  </a:lnTo>
                  <a:lnTo>
                    <a:pt x="48682" y="29233"/>
                  </a:lnTo>
                  <a:lnTo>
                    <a:pt x="48742" y="28813"/>
                  </a:lnTo>
                  <a:lnTo>
                    <a:pt x="48922" y="28873"/>
                  </a:lnTo>
                  <a:lnTo>
                    <a:pt x="50122" y="28873"/>
                  </a:lnTo>
                  <a:lnTo>
                    <a:pt x="50543" y="28753"/>
                  </a:lnTo>
                  <a:lnTo>
                    <a:pt x="50723" y="28633"/>
                  </a:lnTo>
                  <a:lnTo>
                    <a:pt x="50783" y="28813"/>
                  </a:lnTo>
                  <a:lnTo>
                    <a:pt x="50603" y="28873"/>
                  </a:lnTo>
                  <a:lnTo>
                    <a:pt x="50363" y="29053"/>
                  </a:lnTo>
                  <a:lnTo>
                    <a:pt x="49822" y="29293"/>
                  </a:lnTo>
                  <a:lnTo>
                    <a:pt x="49342" y="29413"/>
                  </a:lnTo>
                  <a:lnTo>
                    <a:pt x="49162" y="29413"/>
                  </a:lnTo>
                  <a:lnTo>
                    <a:pt x="49342" y="29473"/>
                  </a:lnTo>
                  <a:lnTo>
                    <a:pt x="50182" y="29473"/>
                  </a:lnTo>
                  <a:lnTo>
                    <a:pt x="50483" y="29353"/>
                  </a:lnTo>
                  <a:lnTo>
                    <a:pt x="50723" y="29293"/>
                  </a:lnTo>
                  <a:lnTo>
                    <a:pt x="50603" y="29353"/>
                  </a:lnTo>
                  <a:lnTo>
                    <a:pt x="50483" y="29413"/>
                  </a:lnTo>
                  <a:lnTo>
                    <a:pt x="50302" y="29533"/>
                  </a:lnTo>
                  <a:lnTo>
                    <a:pt x="49762" y="29773"/>
                  </a:lnTo>
                  <a:lnTo>
                    <a:pt x="49462" y="29833"/>
                  </a:lnTo>
                  <a:lnTo>
                    <a:pt x="48922" y="29833"/>
                  </a:lnTo>
                  <a:lnTo>
                    <a:pt x="49042" y="29893"/>
                  </a:lnTo>
                  <a:lnTo>
                    <a:pt x="49222" y="29893"/>
                  </a:lnTo>
                  <a:lnTo>
                    <a:pt x="49462" y="29953"/>
                  </a:lnTo>
                  <a:lnTo>
                    <a:pt x="50122" y="29953"/>
                  </a:lnTo>
                  <a:lnTo>
                    <a:pt x="50423" y="29893"/>
                  </a:lnTo>
                  <a:lnTo>
                    <a:pt x="50663" y="29773"/>
                  </a:lnTo>
                  <a:lnTo>
                    <a:pt x="50783" y="29713"/>
                  </a:lnTo>
                  <a:lnTo>
                    <a:pt x="50783" y="29833"/>
                  </a:lnTo>
                  <a:lnTo>
                    <a:pt x="50363" y="29953"/>
                  </a:lnTo>
                  <a:lnTo>
                    <a:pt x="50242" y="29953"/>
                  </a:lnTo>
                  <a:lnTo>
                    <a:pt x="50122" y="30013"/>
                  </a:lnTo>
                  <a:lnTo>
                    <a:pt x="49942" y="30013"/>
                  </a:lnTo>
                  <a:lnTo>
                    <a:pt x="49582" y="30073"/>
                  </a:lnTo>
                  <a:lnTo>
                    <a:pt x="49162" y="30073"/>
                  </a:lnTo>
                  <a:lnTo>
                    <a:pt x="48742" y="30013"/>
                  </a:lnTo>
                  <a:lnTo>
                    <a:pt x="48442" y="29953"/>
                  </a:lnTo>
                  <a:lnTo>
                    <a:pt x="48382" y="29893"/>
                  </a:lnTo>
                  <a:lnTo>
                    <a:pt x="48322" y="29893"/>
                  </a:lnTo>
                  <a:lnTo>
                    <a:pt x="48382" y="29533"/>
                  </a:lnTo>
                  <a:lnTo>
                    <a:pt x="48442" y="29053"/>
                  </a:lnTo>
                  <a:lnTo>
                    <a:pt x="48442" y="28813"/>
                  </a:lnTo>
                  <a:lnTo>
                    <a:pt x="48502" y="28573"/>
                  </a:lnTo>
                  <a:lnTo>
                    <a:pt x="48502" y="28513"/>
                  </a:lnTo>
                  <a:close/>
                  <a:moveTo>
                    <a:pt x="50723" y="30253"/>
                  </a:moveTo>
                  <a:lnTo>
                    <a:pt x="50723" y="30373"/>
                  </a:lnTo>
                  <a:lnTo>
                    <a:pt x="50483" y="30373"/>
                  </a:lnTo>
                  <a:lnTo>
                    <a:pt x="50723" y="30253"/>
                  </a:lnTo>
                  <a:close/>
                  <a:moveTo>
                    <a:pt x="54744" y="29173"/>
                  </a:moveTo>
                  <a:lnTo>
                    <a:pt x="54624" y="29473"/>
                  </a:lnTo>
                  <a:lnTo>
                    <a:pt x="54324" y="30253"/>
                  </a:lnTo>
                  <a:lnTo>
                    <a:pt x="53904" y="30373"/>
                  </a:lnTo>
                  <a:lnTo>
                    <a:pt x="54084" y="30133"/>
                  </a:lnTo>
                  <a:lnTo>
                    <a:pt x="54624" y="29353"/>
                  </a:lnTo>
                  <a:lnTo>
                    <a:pt x="54744" y="29173"/>
                  </a:lnTo>
                  <a:close/>
                  <a:moveTo>
                    <a:pt x="48682" y="30433"/>
                  </a:moveTo>
                  <a:lnTo>
                    <a:pt x="48682" y="30433"/>
                  </a:lnTo>
                  <a:lnTo>
                    <a:pt x="48682" y="30433"/>
                  </a:lnTo>
                  <a:close/>
                  <a:moveTo>
                    <a:pt x="54204" y="29053"/>
                  </a:moveTo>
                  <a:lnTo>
                    <a:pt x="53844" y="29953"/>
                  </a:lnTo>
                  <a:lnTo>
                    <a:pt x="53604" y="30373"/>
                  </a:lnTo>
                  <a:lnTo>
                    <a:pt x="53004" y="30493"/>
                  </a:lnTo>
                  <a:lnTo>
                    <a:pt x="53004" y="30493"/>
                  </a:lnTo>
                  <a:lnTo>
                    <a:pt x="53124" y="30313"/>
                  </a:lnTo>
                  <a:lnTo>
                    <a:pt x="53604" y="29593"/>
                  </a:lnTo>
                  <a:lnTo>
                    <a:pt x="53304" y="30193"/>
                  </a:lnTo>
                  <a:lnTo>
                    <a:pt x="53484" y="29953"/>
                  </a:lnTo>
                  <a:lnTo>
                    <a:pt x="53964" y="29473"/>
                  </a:lnTo>
                  <a:lnTo>
                    <a:pt x="54204" y="29053"/>
                  </a:lnTo>
                  <a:close/>
                  <a:moveTo>
                    <a:pt x="38838" y="30493"/>
                  </a:moveTo>
                  <a:lnTo>
                    <a:pt x="38838" y="30493"/>
                  </a:lnTo>
                  <a:lnTo>
                    <a:pt x="38838" y="30493"/>
                  </a:lnTo>
                  <a:close/>
                  <a:moveTo>
                    <a:pt x="52734" y="30463"/>
                  </a:moveTo>
                  <a:lnTo>
                    <a:pt x="52704" y="30553"/>
                  </a:lnTo>
                  <a:lnTo>
                    <a:pt x="52643" y="30553"/>
                  </a:lnTo>
                  <a:lnTo>
                    <a:pt x="52734" y="30463"/>
                  </a:lnTo>
                  <a:close/>
                  <a:moveTo>
                    <a:pt x="53364" y="28152"/>
                  </a:moveTo>
                  <a:lnTo>
                    <a:pt x="53364" y="28212"/>
                  </a:lnTo>
                  <a:lnTo>
                    <a:pt x="53244" y="28753"/>
                  </a:lnTo>
                  <a:lnTo>
                    <a:pt x="53124" y="29353"/>
                  </a:lnTo>
                  <a:lnTo>
                    <a:pt x="53004" y="29653"/>
                  </a:lnTo>
                  <a:lnTo>
                    <a:pt x="52944" y="29893"/>
                  </a:lnTo>
                  <a:lnTo>
                    <a:pt x="52764" y="30013"/>
                  </a:lnTo>
                  <a:lnTo>
                    <a:pt x="52583" y="30193"/>
                  </a:lnTo>
                  <a:lnTo>
                    <a:pt x="52523" y="30253"/>
                  </a:lnTo>
                  <a:lnTo>
                    <a:pt x="52523" y="30253"/>
                  </a:lnTo>
                  <a:lnTo>
                    <a:pt x="52643" y="30193"/>
                  </a:lnTo>
                  <a:lnTo>
                    <a:pt x="52824" y="30133"/>
                  </a:lnTo>
                  <a:lnTo>
                    <a:pt x="52704" y="30373"/>
                  </a:lnTo>
                  <a:lnTo>
                    <a:pt x="52583" y="30553"/>
                  </a:lnTo>
                  <a:lnTo>
                    <a:pt x="52343" y="30613"/>
                  </a:lnTo>
                  <a:lnTo>
                    <a:pt x="52223" y="30193"/>
                  </a:lnTo>
                  <a:lnTo>
                    <a:pt x="52223" y="29833"/>
                  </a:lnTo>
                  <a:lnTo>
                    <a:pt x="52283" y="29893"/>
                  </a:lnTo>
                  <a:lnTo>
                    <a:pt x="52343" y="29953"/>
                  </a:lnTo>
                  <a:lnTo>
                    <a:pt x="52343" y="29833"/>
                  </a:lnTo>
                  <a:lnTo>
                    <a:pt x="52223" y="29533"/>
                  </a:lnTo>
                  <a:lnTo>
                    <a:pt x="52283" y="29473"/>
                  </a:lnTo>
                  <a:lnTo>
                    <a:pt x="52403" y="29593"/>
                  </a:lnTo>
                  <a:lnTo>
                    <a:pt x="52343" y="29413"/>
                  </a:lnTo>
                  <a:lnTo>
                    <a:pt x="52643" y="28933"/>
                  </a:lnTo>
                  <a:lnTo>
                    <a:pt x="52764" y="28813"/>
                  </a:lnTo>
                  <a:lnTo>
                    <a:pt x="53184" y="28393"/>
                  </a:lnTo>
                  <a:lnTo>
                    <a:pt x="53364" y="28152"/>
                  </a:lnTo>
                  <a:close/>
                  <a:moveTo>
                    <a:pt x="47001" y="30613"/>
                  </a:moveTo>
                  <a:lnTo>
                    <a:pt x="46941" y="30734"/>
                  </a:lnTo>
                  <a:lnTo>
                    <a:pt x="46941" y="30673"/>
                  </a:lnTo>
                  <a:lnTo>
                    <a:pt x="47001" y="30613"/>
                  </a:lnTo>
                  <a:close/>
                  <a:moveTo>
                    <a:pt x="47721" y="30854"/>
                  </a:moveTo>
                  <a:lnTo>
                    <a:pt x="47721" y="30854"/>
                  </a:lnTo>
                  <a:lnTo>
                    <a:pt x="47721" y="30854"/>
                  </a:lnTo>
                  <a:close/>
                  <a:moveTo>
                    <a:pt x="50182" y="30734"/>
                  </a:moveTo>
                  <a:lnTo>
                    <a:pt x="50483" y="30794"/>
                  </a:lnTo>
                  <a:lnTo>
                    <a:pt x="50603" y="30794"/>
                  </a:lnTo>
                  <a:lnTo>
                    <a:pt x="50543" y="30854"/>
                  </a:lnTo>
                  <a:lnTo>
                    <a:pt x="50483" y="30854"/>
                  </a:lnTo>
                  <a:lnTo>
                    <a:pt x="50182" y="30734"/>
                  </a:lnTo>
                  <a:close/>
                  <a:moveTo>
                    <a:pt x="49222" y="30433"/>
                  </a:moveTo>
                  <a:lnTo>
                    <a:pt x="49342" y="30493"/>
                  </a:lnTo>
                  <a:lnTo>
                    <a:pt x="49642" y="30673"/>
                  </a:lnTo>
                  <a:lnTo>
                    <a:pt x="49978" y="30914"/>
                  </a:lnTo>
                  <a:lnTo>
                    <a:pt x="49978" y="30914"/>
                  </a:lnTo>
                  <a:lnTo>
                    <a:pt x="49402" y="30673"/>
                  </a:lnTo>
                  <a:lnTo>
                    <a:pt x="49222" y="30433"/>
                  </a:lnTo>
                  <a:close/>
                  <a:moveTo>
                    <a:pt x="48262" y="29353"/>
                  </a:moveTo>
                  <a:lnTo>
                    <a:pt x="48262" y="29533"/>
                  </a:lnTo>
                  <a:lnTo>
                    <a:pt x="48262" y="29893"/>
                  </a:lnTo>
                  <a:lnTo>
                    <a:pt x="48262" y="29953"/>
                  </a:lnTo>
                  <a:lnTo>
                    <a:pt x="48322" y="29953"/>
                  </a:lnTo>
                  <a:lnTo>
                    <a:pt x="48382" y="30013"/>
                  </a:lnTo>
                  <a:lnTo>
                    <a:pt x="48862" y="30193"/>
                  </a:lnTo>
                  <a:lnTo>
                    <a:pt x="48922" y="30253"/>
                  </a:lnTo>
                  <a:lnTo>
                    <a:pt x="49042" y="30313"/>
                  </a:lnTo>
                  <a:lnTo>
                    <a:pt x="49102" y="30373"/>
                  </a:lnTo>
                  <a:lnTo>
                    <a:pt x="49162" y="30553"/>
                  </a:lnTo>
                  <a:lnTo>
                    <a:pt x="48622" y="30253"/>
                  </a:lnTo>
                  <a:lnTo>
                    <a:pt x="48442" y="30133"/>
                  </a:lnTo>
                  <a:lnTo>
                    <a:pt x="48622" y="30313"/>
                  </a:lnTo>
                  <a:lnTo>
                    <a:pt x="48922" y="30613"/>
                  </a:lnTo>
                  <a:lnTo>
                    <a:pt x="48682" y="30433"/>
                  </a:lnTo>
                  <a:lnTo>
                    <a:pt x="48802" y="30613"/>
                  </a:lnTo>
                  <a:lnTo>
                    <a:pt x="49042" y="30854"/>
                  </a:lnTo>
                  <a:lnTo>
                    <a:pt x="49042" y="30914"/>
                  </a:lnTo>
                  <a:lnTo>
                    <a:pt x="49162" y="31154"/>
                  </a:lnTo>
                  <a:lnTo>
                    <a:pt x="49102" y="31214"/>
                  </a:lnTo>
                  <a:lnTo>
                    <a:pt x="48622" y="30854"/>
                  </a:lnTo>
                  <a:lnTo>
                    <a:pt x="48082" y="30313"/>
                  </a:lnTo>
                  <a:lnTo>
                    <a:pt x="48022" y="30313"/>
                  </a:lnTo>
                  <a:lnTo>
                    <a:pt x="48082" y="30133"/>
                  </a:lnTo>
                  <a:lnTo>
                    <a:pt x="48202" y="29833"/>
                  </a:lnTo>
                  <a:lnTo>
                    <a:pt x="48262" y="29353"/>
                  </a:lnTo>
                  <a:close/>
                  <a:moveTo>
                    <a:pt x="48382" y="30854"/>
                  </a:moveTo>
                  <a:lnTo>
                    <a:pt x="48502" y="30974"/>
                  </a:lnTo>
                  <a:lnTo>
                    <a:pt x="48742" y="31274"/>
                  </a:lnTo>
                  <a:lnTo>
                    <a:pt x="48682" y="31274"/>
                  </a:lnTo>
                  <a:lnTo>
                    <a:pt x="48382" y="30854"/>
                  </a:lnTo>
                  <a:close/>
                  <a:moveTo>
                    <a:pt x="44720" y="31334"/>
                  </a:moveTo>
                  <a:lnTo>
                    <a:pt x="44720" y="31334"/>
                  </a:lnTo>
                  <a:lnTo>
                    <a:pt x="44720" y="31334"/>
                  </a:lnTo>
                  <a:close/>
                  <a:moveTo>
                    <a:pt x="48022" y="30373"/>
                  </a:moveTo>
                  <a:lnTo>
                    <a:pt x="48262" y="30673"/>
                  </a:lnTo>
                  <a:lnTo>
                    <a:pt x="48322" y="30914"/>
                  </a:lnTo>
                  <a:lnTo>
                    <a:pt x="48502" y="31274"/>
                  </a:lnTo>
                  <a:lnTo>
                    <a:pt x="48442" y="31334"/>
                  </a:lnTo>
                  <a:lnTo>
                    <a:pt x="47901" y="30734"/>
                  </a:lnTo>
                  <a:lnTo>
                    <a:pt x="47841" y="30613"/>
                  </a:lnTo>
                  <a:lnTo>
                    <a:pt x="47901" y="30553"/>
                  </a:lnTo>
                  <a:lnTo>
                    <a:pt x="48022" y="30373"/>
                  </a:lnTo>
                  <a:close/>
                  <a:moveTo>
                    <a:pt x="45801" y="31334"/>
                  </a:moveTo>
                  <a:lnTo>
                    <a:pt x="45741" y="31394"/>
                  </a:lnTo>
                  <a:lnTo>
                    <a:pt x="45681" y="31394"/>
                  </a:lnTo>
                  <a:lnTo>
                    <a:pt x="45801" y="31334"/>
                  </a:lnTo>
                  <a:close/>
                  <a:moveTo>
                    <a:pt x="58706" y="30974"/>
                  </a:moveTo>
                  <a:lnTo>
                    <a:pt x="58766" y="31034"/>
                  </a:lnTo>
                  <a:lnTo>
                    <a:pt x="59246" y="31394"/>
                  </a:lnTo>
                  <a:lnTo>
                    <a:pt x="58946" y="31394"/>
                  </a:lnTo>
                  <a:lnTo>
                    <a:pt x="58706" y="30974"/>
                  </a:lnTo>
                  <a:close/>
                  <a:moveTo>
                    <a:pt x="47661" y="31394"/>
                  </a:moveTo>
                  <a:lnTo>
                    <a:pt x="47661" y="31394"/>
                  </a:lnTo>
                  <a:lnTo>
                    <a:pt x="47661" y="31394"/>
                  </a:lnTo>
                  <a:close/>
                  <a:moveTo>
                    <a:pt x="58406" y="31454"/>
                  </a:moveTo>
                  <a:lnTo>
                    <a:pt x="58466" y="31514"/>
                  </a:lnTo>
                  <a:lnTo>
                    <a:pt x="58406" y="31514"/>
                  </a:lnTo>
                  <a:lnTo>
                    <a:pt x="58406" y="31454"/>
                  </a:lnTo>
                  <a:close/>
                  <a:moveTo>
                    <a:pt x="47841" y="29833"/>
                  </a:moveTo>
                  <a:lnTo>
                    <a:pt x="47841" y="30133"/>
                  </a:lnTo>
                  <a:lnTo>
                    <a:pt x="47781" y="30433"/>
                  </a:lnTo>
                  <a:lnTo>
                    <a:pt x="47781" y="30553"/>
                  </a:lnTo>
                  <a:lnTo>
                    <a:pt x="47721" y="30854"/>
                  </a:lnTo>
                  <a:lnTo>
                    <a:pt x="47841" y="30734"/>
                  </a:lnTo>
                  <a:lnTo>
                    <a:pt x="47841" y="30794"/>
                  </a:lnTo>
                  <a:lnTo>
                    <a:pt x="48202" y="31334"/>
                  </a:lnTo>
                  <a:lnTo>
                    <a:pt x="47721" y="31454"/>
                  </a:lnTo>
                  <a:lnTo>
                    <a:pt x="47661" y="31394"/>
                  </a:lnTo>
                  <a:lnTo>
                    <a:pt x="47661" y="31454"/>
                  </a:lnTo>
                  <a:lnTo>
                    <a:pt x="46941" y="31574"/>
                  </a:lnTo>
                  <a:lnTo>
                    <a:pt x="47001" y="31454"/>
                  </a:lnTo>
                  <a:lnTo>
                    <a:pt x="47061" y="31334"/>
                  </a:lnTo>
                  <a:lnTo>
                    <a:pt x="47001" y="31334"/>
                  </a:lnTo>
                  <a:lnTo>
                    <a:pt x="47181" y="30854"/>
                  </a:lnTo>
                  <a:lnTo>
                    <a:pt x="47181" y="30794"/>
                  </a:lnTo>
                  <a:lnTo>
                    <a:pt x="47241" y="30734"/>
                  </a:lnTo>
                  <a:lnTo>
                    <a:pt x="47301" y="30553"/>
                  </a:lnTo>
                  <a:lnTo>
                    <a:pt x="47241" y="30914"/>
                  </a:lnTo>
                  <a:lnTo>
                    <a:pt x="47061" y="31334"/>
                  </a:lnTo>
                  <a:lnTo>
                    <a:pt x="47301" y="30914"/>
                  </a:lnTo>
                  <a:lnTo>
                    <a:pt x="47541" y="30373"/>
                  </a:lnTo>
                  <a:lnTo>
                    <a:pt x="47661" y="30253"/>
                  </a:lnTo>
                  <a:lnTo>
                    <a:pt x="47781" y="29893"/>
                  </a:lnTo>
                  <a:lnTo>
                    <a:pt x="47841" y="29833"/>
                  </a:lnTo>
                  <a:close/>
                  <a:moveTo>
                    <a:pt x="46821" y="31394"/>
                  </a:moveTo>
                  <a:lnTo>
                    <a:pt x="46761" y="31574"/>
                  </a:lnTo>
                  <a:lnTo>
                    <a:pt x="46701" y="31634"/>
                  </a:lnTo>
                  <a:lnTo>
                    <a:pt x="46701" y="31634"/>
                  </a:lnTo>
                  <a:lnTo>
                    <a:pt x="46821" y="31394"/>
                  </a:lnTo>
                  <a:close/>
                  <a:moveTo>
                    <a:pt x="46401" y="31334"/>
                  </a:moveTo>
                  <a:lnTo>
                    <a:pt x="46281" y="31694"/>
                  </a:lnTo>
                  <a:lnTo>
                    <a:pt x="46221" y="31694"/>
                  </a:lnTo>
                  <a:lnTo>
                    <a:pt x="46221" y="31634"/>
                  </a:lnTo>
                  <a:lnTo>
                    <a:pt x="46161" y="31574"/>
                  </a:lnTo>
                  <a:lnTo>
                    <a:pt x="46401" y="31334"/>
                  </a:lnTo>
                  <a:close/>
                  <a:moveTo>
                    <a:pt x="56005" y="31274"/>
                  </a:moveTo>
                  <a:lnTo>
                    <a:pt x="56005" y="31394"/>
                  </a:lnTo>
                  <a:lnTo>
                    <a:pt x="56005" y="31934"/>
                  </a:lnTo>
                  <a:lnTo>
                    <a:pt x="55645" y="31994"/>
                  </a:lnTo>
                  <a:lnTo>
                    <a:pt x="55645" y="31994"/>
                  </a:lnTo>
                  <a:lnTo>
                    <a:pt x="55765" y="31814"/>
                  </a:lnTo>
                  <a:lnTo>
                    <a:pt x="56005" y="31274"/>
                  </a:lnTo>
                  <a:close/>
                  <a:moveTo>
                    <a:pt x="48622" y="32114"/>
                  </a:moveTo>
                  <a:lnTo>
                    <a:pt x="48682" y="32234"/>
                  </a:lnTo>
                  <a:lnTo>
                    <a:pt x="48562" y="32114"/>
                  </a:lnTo>
                  <a:close/>
                  <a:moveTo>
                    <a:pt x="49462" y="31994"/>
                  </a:moveTo>
                  <a:lnTo>
                    <a:pt x="49762" y="32174"/>
                  </a:lnTo>
                  <a:lnTo>
                    <a:pt x="49822" y="32234"/>
                  </a:lnTo>
                  <a:lnTo>
                    <a:pt x="49702" y="32174"/>
                  </a:lnTo>
                  <a:lnTo>
                    <a:pt x="49462" y="31994"/>
                  </a:lnTo>
                  <a:close/>
                  <a:moveTo>
                    <a:pt x="47061" y="26892"/>
                  </a:moveTo>
                  <a:lnTo>
                    <a:pt x="47181" y="27012"/>
                  </a:lnTo>
                  <a:lnTo>
                    <a:pt x="46701" y="27372"/>
                  </a:lnTo>
                  <a:lnTo>
                    <a:pt x="47241" y="27072"/>
                  </a:lnTo>
                  <a:lnTo>
                    <a:pt x="47301" y="27132"/>
                  </a:lnTo>
                  <a:lnTo>
                    <a:pt x="47301" y="27072"/>
                  </a:lnTo>
                  <a:lnTo>
                    <a:pt x="47361" y="27012"/>
                  </a:lnTo>
                  <a:lnTo>
                    <a:pt x="47601" y="26892"/>
                  </a:lnTo>
                  <a:lnTo>
                    <a:pt x="47541" y="26952"/>
                  </a:lnTo>
                  <a:lnTo>
                    <a:pt x="47241" y="27252"/>
                  </a:lnTo>
                  <a:lnTo>
                    <a:pt x="46761" y="27612"/>
                  </a:lnTo>
                  <a:lnTo>
                    <a:pt x="46341" y="27912"/>
                  </a:lnTo>
                  <a:lnTo>
                    <a:pt x="46821" y="27672"/>
                  </a:lnTo>
                  <a:lnTo>
                    <a:pt x="46881" y="27672"/>
                  </a:lnTo>
                  <a:lnTo>
                    <a:pt x="46701" y="27792"/>
                  </a:lnTo>
                  <a:lnTo>
                    <a:pt x="46341" y="28152"/>
                  </a:lnTo>
                  <a:lnTo>
                    <a:pt x="46161" y="28332"/>
                  </a:lnTo>
                  <a:lnTo>
                    <a:pt x="46341" y="28212"/>
                  </a:lnTo>
                  <a:lnTo>
                    <a:pt x="46761" y="27912"/>
                  </a:lnTo>
                  <a:lnTo>
                    <a:pt x="47001" y="27792"/>
                  </a:lnTo>
                  <a:lnTo>
                    <a:pt x="46641" y="28092"/>
                  </a:lnTo>
                  <a:lnTo>
                    <a:pt x="46221" y="28393"/>
                  </a:lnTo>
                  <a:lnTo>
                    <a:pt x="46041" y="28573"/>
                  </a:lnTo>
                  <a:lnTo>
                    <a:pt x="46221" y="28453"/>
                  </a:lnTo>
                  <a:lnTo>
                    <a:pt x="46701" y="28152"/>
                  </a:lnTo>
                  <a:lnTo>
                    <a:pt x="47481" y="27672"/>
                  </a:lnTo>
                  <a:lnTo>
                    <a:pt x="47661" y="27552"/>
                  </a:lnTo>
                  <a:lnTo>
                    <a:pt x="47601" y="27612"/>
                  </a:lnTo>
                  <a:lnTo>
                    <a:pt x="47361" y="27852"/>
                  </a:lnTo>
                  <a:lnTo>
                    <a:pt x="47121" y="28092"/>
                  </a:lnTo>
                  <a:lnTo>
                    <a:pt x="46581" y="28513"/>
                  </a:lnTo>
                  <a:lnTo>
                    <a:pt x="46101" y="28813"/>
                  </a:lnTo>
                  <a:lnTo>
                    <a:pt x="46641" y="28573"/>
                  </a:lnTo>
                  <a:lnTo>
                    <a:pt x="47201" y="28292"/>
                  </a:lnTo>
                  <a:lnTo>
                    <a:pt x="47061" y="28393"/>
                  </a:lnTo>
                  <a:lnTo>
                    <a:pt x="46281" y="28993"/>
                  </a:lnTo>
                  <a:lnTo>
                    <a:pt x="45560" y="29473"/>
                  </a:lnTo>
                  <a:lnTo>
                    <a:pt x="45801" y="29353"/>
                  </a:lnTo>
                  <a:lnTo>
                    <a:pt x="46341" y="29113"/>
                  </a:lnTo>
                  <a:lnTo>
                    <a:pt x="46881" y="28753"/>
                  </a:lnTo>
                  <a:lnTo>
                    <a:pt x="46581" y="29053"/>
                  </a:lnTo>
                  <a:lnTo>
                    <a:pt x="46041" y="29413"/>
                  </a:lnTo>
                  <a:lnTo>
                    <a:pt x="45741" y="29593"/>
                  </a:lnTo>
                  <a:lnTo>
                    <a:pt x="45440" y="29713"/>
                  </a:lnTo>
                  <a:lnTo>
                    <a:pt x="45260" y="29773"/>
                  </a:lnTo>
                  <a:lnTo>
                    <a:pt x="45500" y="29773"/>
                  </a:lnTo>
                  <a:lnTo>
                    <a:pt x="45741" y="29653"/>
                  </a:lnTo>
                  <a:lnTo>
                    <a:pt x="46101" y="29533"/>
                  </a:lnTo>
                  <a:lnTo>
                    <a:pt x="46701" y="29173"/>
                  </a:lnTo>
                  <a:lnTo>
                    <a:pt x="47061" y="28933"/>
                  </a:lnTo>
                  <a:lnTo>
                    <a:pt x="46941" y="29053"/>
                  </a:lnTo>
                  <a:lnTo>
                    <a:pt x="46821" y="29173"/>
                  </a:lnTo>
                  <a:lnTo>
                    <a:pt x="46281" y="29533"/>
                  </a:lnTo>
                  <a:lnTo>
                    <a:pt x="46161" y="29593"/>
                  </a:lnTo>
                  <a:lnTo>
                    <a:pt x="45981" y="29713"/>
                  </a:lnTo>
                  <a:lnTo>
                    <a:pt x="45320" y="30013"/>
                  </a:lnTo>
                  <a:lnTo>
                    <a:pt x="44720" y="30133"/>
                  </a:lnTo>
                  <a:lnTo>
                    <a:pt x="44480" y="30193"/>
                  </a:lnTo>
                  <a:lnTo>
                    <a:pt x="44720" y="30193"/>
                  </a:lnTo>
                  <a:lnTo>
                    <a:pt x="45380" y="30133"/>
                  </a:lnTo>
                  <a:lnTo>
                    <a:pt x="45741" y="30013"/>
                  </a:lnTo>
                  <a:lnTo>
                    <a:pt x="45921" y="29953"/>
                  </a:lnTo>
                  <a:lnTo>
                    <a:pt x="45620" y="30133"/>
                  </a:lnTo>
                  <a:lnTo>
                    <a:pt x="45080" y="30373"/>
                  </a:lnTo>
                  <a:lnTo>
                    <a:pt x="44540" y="30553"/>
                  </a:lnTo>
                  <a:lnTo>
                    <a:pt x="45080" y="30493"/>
                  </a:lnTo>
                  <a:lnTo>
                    <a:pt x="45681" y="30313"/>
                  </a:lnTo>
                  <a:lnTo>
                    <a:pt x="45801" y="30313"/>
                  </a:lnTo>
                  <a:lnTo>
                    <a:pt x="46041" y="30253"/>
                  </a:lnTo>
                  <a:lnTo>
                    <a:pt x="46041" y="30253"/>
                  </a:lnTo>
                  <a:lnTo>
                    <a:pt x="45981" y="30313"/>
                  </a:lnTo>
                  <a:lnTo>
                    <a:pt x="45801" y="30433"/>
                  </a:lnTo>
                  <a:lnTo>
                    <a:pt x="45620" y="30553"/>
                  </a:lnTo>
                  <a:lnTo>
                    <a:pt x="45200" y="30734"/>
                  </a:lnTo>
                  <a:lnTo>
                    <a:pt x="44960" y="30794"/>
                  </a:lnTo>
                  <a:lnTo>
                    <a:pt x="45200" y="30794"/>
                  </a:lnTo>
                  <a:lnTo>
                    <a:pt x="45140" y="30854"/>
                  </a:lnTo>
                  <a:lnTo>
                    <a:pt x="44660" y="30974"/>
                  </a:lnTo>
                  <a:lnTo>
                    <a:pt x="44660" y="30974"/>
                  </a:lnTo>
                  <a:lnTo>
                    <a:pt x="45140" y="30914"/>
                  </a:lnTo>
                  <a:lnTo>
                    <a:pt x="45260" y="30914"/>
                  </a:lnTo>
                  <a:lnTo>
                    <a:pt x="45440" y="30854"/>
                  </a:lnTo>
                  <a:lnTo>
                    <a:pt x="45741" y="30794"/>
                  </a:lnTo>
                  <a:lnTo>
                    <a:pt x="46041" y="30613"/>
                  </a:lnTo>
                  <a:lnTo>
                    <a:pt x="45981" y="30673"/>
                  </a:lnTo>
                  <a:lnTo>
                    <a:pt x="45681" y="30854"/>
                  </a:lnTo>
                  <a:lnTo>
                    <a:pt x="45200" y="31094"/>
                  </a:lnTo>
                  <a:lnTo>
                    <a:pt x="44720" y="31334"/>
                  </a:lnTo>
                  <a:lnTo>
                    <a:pt x="45260" y="31214"/>
                  </a:lnTo>
                  <a:lnTo>
                    <a:pt x="45500" y="31154"/>
                  </a:lnTo>
                  <a:lnTo>
                    <a:pt x="45080" y="31454"/>
                  </a:lnTo>
                  <a:lnTo>
                    <a:pt x="44900" y="31634"/>
                  </a:lnTo>
                  <a:lnTo>
                    <a:pt x="44900" y="31634"/>
                  </a:lnTo>
                  <a:lnTo>
                    <a:pt x="45140" y="31514"/>
                  </a:lnTo>
                  <a:lnTo>
                    <a:pt x="44960" y="31634"/>
                  </a:lnTo>
                  <a:lnTo>
                    <a:pt x="44540" y="31874"/>
                  </a:lnTo>
                  <a:lnTo>
                    <a:pt x="44360" y="31934"/>
                  </a:lnTo>
                  <a:lnTo>
                    <a:pt x="44540" y="31934"/>
                  </a:lnTo>
                  <a:lnTo>
                    <a:pt x="44900" y="31814"/>
                  </a:lnTo>
                  <a:lnTo>
                    <a:pt x="45020" y="31814"/>
                  </a:lnTo>
                  <a:lnTo>
                    <a:pt x="44660" y="31994"/>
                  </a:lnTo>
                  <a:lnTo>
                    <a:pt x="42859" y="32294"/>
                  </a:lnTo>
                  <a:lnTo>
                    <a:pt x="42859" y="32294"/>
                  </a:lnTo>
                  <a:lnTo>
                    <a:pt x="43640" y="31034"/>
                  </a:lnTo>
                  <a:lnTo>
                    <a:pt x="44480" y="29833"/>
                  </a:lnTo>
                  <a:lnTo>
                    <a:pt x="45380" y="28693"/>
                  </a:lnTo>
                  <a:lnTo>
                    <a:pt x="46281" y="27612"/>
                  </a:lnTo>
                  <a:lnTo>
                    <a:pt x="46401" y="27672"/>
                  </a:lnTo>
                  <a:lnTo>
                    <a:pt x="46401" y="27672"/>
                  </a:lnTo>
                  <a:lnTo>
                    <a:pt x="46341" y="27612"/>
                  </a:lnTo>
                  <a:lnTo>
                    <a:pt x="47001" y="26892"/>
                  </a:lnTo>
                  <a:close/>
                  <a:moveTo>
                    <a:pt x="55705" y="30854"/>
                  </a:moveTo>
                  <a:lnTo>
                    <a:pt x="55525" y="31754"/>
                  </a:lnTo>
                  <a:lnTo>
                    <a:pt x="55405" y="32054"/>
                  </a:lnTo>
                  <a:lnTo>
                    <a:pt x="52283" y="32594"/>
                  </a:lnTo>
                  <a:lnTo>
                    <a:pt x="52283" y="31694"/>
                  </a:lnTo>
                  <a:lnTo>
                    <a:pt x="52403" y="31874"/>
                  </a:lnTo>
                  <a:lnTo>
                    <a:pt x="52343" y="31694"/>
                  </a:lnTo>
                  <a:lnTo>
                    <a:pt x="52343" y="31454"/>
                  </a:lnTo>
                  <a:lnTo>
                    <a:pt x="54324" y="31094"/>
                  </a:lnTo>
                  <a:lnTo>
                    <a:pt x="54204" y="31274"/>
                  </a:lnTo>
                  <a:lnTo>
                    <a:pt x="53904" y="31754"/>
                  </a:lnTo>
                  <a:lnTo>
                    <a:pt x="53604" y="32114"/>
                  </a:lnTo>
                  <a:lnTo>
                    <a:pt x="53304" y="32294"/>
                  </a:lnTo>
                  <a:lnTo>
                    <a:pt x="53244" y="32354"/>
                  </a:lnTo>
                  <a:lnTo>
                    <a:pt x="53244" y="32354"/>
                  </a:lnTo>
                  <a:lnTo>
                    <a:pt x="53364" y="32294"/>
                  </a:lnTo>
                  <a:lnTo>
                    <a:pt x="53664" y="32174"/>
                  </a:lnTo>
                  <a:lnTo>
                    <a:pt x="54024" y="31874"/>
                  </a:lnTo>
                  <a:lnTo>
                    <a:pt x="54444" y="31454"/>
                  </a:lnTo>
                  <a:lnTo>
                    <a:pt x="54804" y="31034"/>
                  </a:lnTo>
                  <a:lnTo>
                    <a:pt x="55045" y="30974"/>
                  </a:lnTo>
                  <a:lnTo>
                    <a:pt x="55045" y="31034"/>
                  </a:lnTo>
                  <a:lnTo>
                    <a:pt x="54864" y="31394"/>
                  </a:lnTo>
                  <a:lnTo>
                    <a:pt x="54624" y="31694"/>
                  </a:lnTo>
                  <a:lnTo>
                    <a:pt x="54504" y="31934"/>
                  </a:lnTo>
                  <a:lnTo>
                    <a:pt x="54684" y="31754"/>
                  </a:lnTo>
                  <a:lnTo>
                    <a:pt x="54984" y="31514"/>
                  </a:lnTo>
                  <a:lnTo>
                    <a:pt x="55285" y="31214"/>
                  </a:lnTo>
                  <a:lnTo>
                    <a:pt x="55525" y="30914"/>
                  </a:lnTo>
                  <a:lnTo>
                    <a:pt x="55705" y="30854"/>
                  </a:lnTo>
                  <a:close/>
                  <a:moveTo>
                    <a:pt x="51983" y="32054"/>
                  </a:moveTo>
                  <a:lnTo>
                    <a:pt x="52103" y="32654"/>
                  </a:lnTo>
                  <a:lnTo>
                    <a:pt x="51923" y="32654"/>
                  </a:lnTo>
                  <a:lnTo>
                    <a:pt x="51983" y="32054"/>
                  </a:lnTo>
                  <a:close/>
                  <a:moveTo>
                    <a:pt x="48202" y="32174"/>
                  </a:moveTo>
                  <a:lnTo>
                    <a:pt x="48802" y="32714"/>
                  </a:lnTo>
                  <a:lnTo>
                    <a:pt x="48982" y="32834"/>
                  </a:lnTo>
                  <a:lnTo>
                    <a:pt x="48322" y="32594"/>
                  </a:lnTo>
                  <a:lnTo>
                    <a:pt x="48082" y="32414"/>
                  </a:lnTo>
                  <a:lnTo>
                    <a:pt x="47841" y="32234"/>
                  </a:lnTo>
                  <a:lnTo>
                    <a:pt x="48202" y="32174"/>
                  </a:lnTo>
                  <a:close/>
                  <a:moveTo>
                    <a:pt x="34816" y="32954"/>
                  </a:moveTo>
                  <a:lnTo>
                    <a:pt x="34816" y="32954"/>
                  </a:lnTo>
                  <a:lnTo>
                    <a:pt x="34816" y="32954"/>
                  </a:lnTo>
                  <a:close/>
                  <a:moveTo>
                    <a:pt x="54924" y="32954"/>
                  </a:moveTo>
                  <a:lnTo>
                    <a:pt x="54804" y="33075"/>
                  </a:lnTo>
                  <a:lnTo>
                    <a:pt x="54924" y="33014"/>
                  </a:lnTo>
                  <a:lnTo>
                    <a:pt x="54924" y="32954"/>
                  </a:lnTo>
                  <a:close/>
                  <a:moveTo>
                    <a:pt x="44300" y="32954"/>
                  </a:moveTo>
                  <a:lnTo>
                    <a:pt x="44180" y="33075"/>
                  </a:lnTo>
                  <a:lnTo>
                    <a:pt x="43940" y="33075"/>
                  </a:lnTo>
                  <a:lnTo>
                    <a:pt x="43580" y="33135"/>
                  </a:lnTo>
                  <a:lnTo>
                    <a:pt x="42859" y="33255"/>
                  </a:lnTo>
                  <a:lnTo>
                    <a:pt x="42439" y="33195"/>
                  </a:lnTo>
                  <a:lnTo>
                    <a:pt x="42379" y="33195"/>
                  </a:lnTo>
                  <a:lnTo>
                    <a:pt x="43400" y="33014"/>
                  </a:lnTo>
                  <a:lnTo>
                    <a:pt x="43760" y="33014"/>
                  </a:lnTo>
                  <a:lnTo>
                    <a:pt x="44300" y="32954"/>
                  </a:lnTo>
                  <a:close/>
                  <a:moveTo>
                    <a:pt x="58346" y="32354"/>
                  </a:moveTo>
                  <a:lnTo>
                    <a:pt x="58766" y="33075"/>
                  </a:lnTo>
                  <a:lnTo>
                    <a:pt x="58946" y="33375"/>
                  </a:lnTo>
                  <a:lnTo>
                    <a:pt x="58166" y="33555"/>
                  </a:lnTo>
                  <a:lnTo>
                    <a:pt x="58166" y="33075"/>
                  </a:lnTo>
                  <a:lnTo>
                    <a:pt x="58106" y="32594"/>
                  </a:lnTo>
                  <a:lnTo>
                    <a:pt x="58046" y="32414"/>
                  </a:lnTo>
                  <a:lnTo>
                    <a:pt x="58346" y="32354"/>
                  </a:lnTo>
                  <a:close/>
                  <a:moveTo>
                    <a:pt x="57746" y="32474"/>
                  </a:moveTo>
                  <a:lnTo>
                    <a:pt x="57806" y="32654"/>
                  </a:lnTo>
                  <a:lnTo>
                    <a:pt x="57986" y="33135"/>
                  </a:lnTo>
                  <a:lnTo>
                    <a:pt x="58046" y="33555"/>
                  </a:lnTo>
                  <a:lnTo>
                    <a:pt x="57626" y="33615"/>
                  </a:lnTo>
                  <a:lnTo>
                    <a:pt x="57686" y="32654"/>
                  </a:lnTo>
                  <a:lnTo>
                    <a:pt x="57686" y="32474"/>
                  </a:lnTo>
                  <a:close/>
                  <a:moveTo>
                    <a:pt x="57205" y="32894"/>
                  </a:moveTo>
                  <a:lnTo>
                    <a:pt x="57265" y="33675"/>
                  </a:lnTo>
                  <a:lnTo>
                    <a:pt x="56905" y="33735"/>
                  </a:lnTo>
                  <a:lnTo>
                    <a:pt x="57205" y="32894"/>
                  </a:lnTo>
                  <a:close/>
                  <a:moveTo>
                    <a:pt x="56845" y="32654"/>
                  </a:moveTo>
                  <a:lnTo>
                    <a:pt x="56785" y="33135"/>
                  </a:lnTo>
                  <a:lnTo>
                    <a:pt x="56665" y="33675"/>
                  </a:lnTo>
                  <a:lnTo>
                    <a:pt x="56605" y="33795"/>
                  </a:lnTo>
                  <a:lnTo>
                    <a:pt x="55892" y="33904"/>
                  </a:lnTo>
                  <a:lnTo>
                    <a:pt x="55892" y="33904"/>
                  </a:lnTo>
                  <a:lnTo>
                    <a:pt x="56185" y="33495"/>
                  </a:lnTo>
                  <a:lnTo>
                    <a:pt x="56485" y="32954"/>
                  </a:lnTo>
                  <a:lnTo>
                    <a:pt x="56605" y="32654"/>
                  </a:lnTo>
                  <a:close/>
                  <a:moveTo>
                    <a:pt x="47781" y="32234"/>
                  </a:moveTo>
                  <a:lnTo>
                    <a:pt x="47961" y="32474"/>
                  </a:lnTo>
                  <a:lnTo>
                    <a:pt x="48202" y="32774"/>
                  </a:lnTo>
                  <a:lnTo>
                    <a:pt x="48802" y="33195"/>
                  </a:lnTo>
                  <a:lnTo>
                    <a:pt x="48862" y="33195"/>
                  </a:lnTo>
                  <a:lnTo>
                    <a:pt x="48262" y="33315"/>
                  </a:lnTo>
                  <a:lnTo>
                    <a:pt x="48142" y="33255"/>
                  </a:lnTo>
                  <a:lnTo>
                    <a:pt x="47541" y="33014"/>
                  </a:lnTo>
                  <a:lnTo>
                    <a:pt x="47361" y="32894"/>
                  </a:lnTo>
                  <a:lnTo>
                    <a:pt x="47541" y="33075"/>
                  </a:lnTo>
                  <a:lnTo>
                    <a:pt x="47901" y="33375"/>
                  </a:lnTo>
                  <a:lnTo>
                    <a:pt x="47721" y="33375"/>
                  </a:lnTo>
                  <a:lnTo>
                    <a:pt x="47421" y="33195"/>
                  </a:lnTo>
                  <a:lnTo>
                    <a:pt x="47181" y="32954"/>
                  </a:lnTo>
                  <a:lnTo>
                    <a:pt x="47061" y="32774"/>
                  </a:lnTo>
                  <a:lnTo>
                    <a:pt x="47061" y="32774"/>
                  </a:lnTo>
                  <a:lnTo>
                    <a:pt x="47181" y="33014"/>
                  </a:lnTo>
                  <a:lnTo>
                    <a:pt x="47301" y="33195"/>
                  </a:lnTo>
                  <a:lnTo>
                    <a:pt x="47481" y="33435"/>
                  </a:lnTo>
                  <a:lnTo>
                    <a:pt x="46941" y="33555"/>
                  </a:lnTo>
                  <a:lnTo>
                    <a:pt x="46821" y="33435"/>
                  </a:lnTo>
                  <a:lnTo>
                    <a:pt x="46641" y="33255"/>
                  </a:lnTo>
                  <a:lnTo>
                    <a:pt x="46641" y="33255"/>
                  </a:lnTo>
                  <a:lnTo>
                    <a:pt x="46761" y="33495"/>
                  </a:lnTo>
                  <a:lnTo>
                    <a:pt x="46881" y="33555"/>
                  </a:lnTo>
                  <a:lnTo>
                    <a:pt x="44120" y="34035"/>
                  </a:lnTo>
                  <a:lnTo>
                    <a:pt x="44120" y="34035"/>
                  </a:lnTo>
                  <a:lnTo>
                    <a:pt x="44240" y="33915"/>
                  </a:lnTo>
                  <a:lnTo>
                    <a:pt x="44420" y="33675"/>
                  </a:lnTo>
                  <a:lnTo>
                    <a:pt x="44600" y="33375"/>
                  </a:lnTo>
                  <a:lnTo>
                    <a:pt x="44600" y="33495"/>
                  </a:lnTo>
                  <a:lnTo>
                    <a:pt x="44480" y="33795"/>
                  </a:lnTo>
                  <a:lnTo>
                    <a:pt x="44420" y="33855"/>
                  </a:lnTo>
                  <a:lnTo>
                    <a:pt x="44420" y="33915"/>
                  </a:lnTo>
                  <a:lnTo>
                    <a:pt x="44480" y="33855"/>
                  </a:lnTo>
                  <a:lnTo>
                    <a:pt x="44540" y="33795"/>
                  </a:lnTo>
                  <a:lnTo>
                    <a:pt x="44720" y="33555"/>
                  </a:lnTo>
                  <a:lnTo>
                    <a:pt x="44840" y="33255"/>
                  </a:lnTo>
                  <a:lnTo>
                    <a:pt x="44900" y="33075"/>
                  </a:lnTo>
                  <a:lnTo>
                    <a:pt x="44960" y="32774"/>
                  </a:lnTo>
                  <a:lnTo>
                    <a:pt x="45080" y="32714"/>
                  </a:lnTo>
                  <a:lnTo>
                    <a:pt x="44900" y="33255"/>
                  </a:lnTo>
                  <a:lnTo>
                    <a:pt x="44660" y="33735"/>
                  </a:lnTo>
                  <a:lnTo>
                    <a:pt x="44900" y="33435"/>
                  </a:lnTo>
                  <a:lnTo>
                    <a:pt x="45200" y="33135"/>
                  </a:lnTo>
                  <a:lnTo>
                    <a:pt x="45500" y="32774"/>
                  </a:lnTo>
                  <a:lnTo>
                    <a:pt x="45560" y="32654"/>
                  </a:lnTo>
                  <a:lnTo>
                    <a:pt x="45440" y="33014"/>
                  </a:lnTo>
                  <a:lnTo>
                    <a:pt x="45260" y="33375"/>
                  </a:lnTo>
                  <a:lnTo>
                    <a:pt x="45200" y="33495"/>
                  </a:lnTo>
                  <a:lnTo>
                    <a:pt x="45320" y="33435"/>
                  </a:lnTo>
                  <a:lnTo>
                    <a:pt x="45380" y="33315"/>
                  </a:lnTo>
                  <a:lnTo>
                    <a:pt x="45440" y="33255"/>
                  </a:lnTo>
                  <a:lnTo>
                    <a:pt x="45801" y="32894"/>
                  </a:lnTo>
                  <a:lnTo>
                    <a:pt x="45981" y="32594"/>
                  </a:lnTo>
                  <a:lnTo>
                    <a:pt x="47781" y="32234"/>
                  </a:lnTo>
                  <a:close/>
                  <a:moveTo>
                    <a:pt x="44540" y="33075"/>
                  </a:moveTo>
                  <a:lnTo>
                    <a:pt x="44480" y="33195"/>
                  </a:lnTo>
                  <a:lnTo>
                    <a:pt x="44360" y="33435"/>
                  </a:lnTo>
                  <a:lnTo>
                    <a:pt x="44120" y="33855"/>
                  </a:lnTo>
                  <a:lnTo>
                    <a:pt x="44000" y="34035"/>
                  </a:lnTo>
                  <a:lnTo>
                    <a:pt x="43760" y="34095"/>
                  </a:lnTo>
                  <a:lnTo>
                    <a:pt x="43880" y="33915"/>
                  </a:lnTo>
                  <a:lnTo>
                    <a:pt x="44060" y="33735"/>
                  </a:lnTo>
                  <a:lnTo>
                    <a:pt x="44120" y="33495"/>
                  </a:lnTo>
                  <a:lnTo>
                    <a:pt x="44180" y="33315"/>
                  </a:lnTo>
                  <a:lnTo>
                    <a:pt x="44540" y="33075"/>
                  </a:lnTo>
                  <a:close/>
                  <a:moveTo>
                    <a:pt x="43820" y="33675"/>
                  </a:moveTo>
                  <a:lnTo>
                    <a:pt x="43760" y="33855"/>
                  </a:lnTo>
                  <a:lnTo>
                    <a:pt x="43520" y="34155"/>
                  </a:lnTo>
                  <a:lnTo>
                    <a:pt x="43219" y="34215"/>
                  </a:lnTo>
                  <a:lnTo>
                    <a:pt x="43219" y="34215"/>
                  </a:lnTo>
                  <a:lnTo>
                    <a:pt x="43520" y="33975"/>
                  </a:lnTo>
                  <a:lnTo>
                    <a:pt x="43700" y="33855"/>
                  </a:lnTo>
                  <a:lnTo>
                    <a:pt x="43820" y="33675"/>
                  </a:lnTo>
                  <a:close/>
                  <a:moveTo>
                    <a:pt x="42319" y="33195"/>
                  </a:moveTo>
                  <a:lnTo>
                    <a:pt x="42379" y="33255"/>
                  </a:lnTo>
                  <a:lnTo>
                    <a:pt x="42859" y="33315"/>
                  </a:lnTo>
                  <a:lnTo>
                    <a:pt x="43340" y="33375"/>
                  </a:lnTo>
                  <a:lnTo>
                    <a:pt x="43580" y="33315"/>
                  </a:lnTo>
                  <a:lnTo>
                    <a:pt x="44000" y="33255"/>
                  </a:lnTo>
                  <a:lnTo>
                    <a:pt x="44000" y="33255"/>
                  </a:lnTo>
                  <a:lnTo>
                    <a:pt x="43880" y="33315"/>
                  </a:lnTo>
                  <a:lnTo>
                    <a:pt x="43520" y="33435"/>
                  </a:lnTo>
                  <a:lnTo>
                    <a:pt x="43219" y="33495"/>
                  </a:lnTo>
                  <a:lnTo>
                    <a:pt x="42739" y="33615"/>
                  </a:lnTo>
                  <a:lnTo>
                    <a:pt x="42199" y="33675"/>
                  </a:lnTo>
                  <a:lnTo>
                    <a:pt x="42739" y="33735"/>
                  </a:lnTo>
                  <a:lnTo>
                    <a:pt x="43279" y="33735"/>
                  </a:lnTo>
                  <a:lnTo>
                    <a:pt x="43219" y="33795"/>
                  </a:lnTo>
                  <a:lnTo>
                    <a:pt x="42859" y="33915"/>
                  </a:lnTo>
                  <a:lnTo>
                    <a:pt x="42559" y="34035"/>
                  </a:lnTo>
                  <a:lnTo>
                    <a:pt x="42139" y="34155"/>
                  </a:lnTo>
                  <a:lnTo>
                    <a:pt x="41779" y="34215"/>
                  </a:lnTo>
                  <a:lnTo>
                    <a:pt x="42079" y="33675"/>
                  </a:lnTo>
                  <a:lnTo>
                    <a:pt x="42319" y="33195"/>
                  </a:lnTo>
                  <a:close/>
                  <a:moveTo>
                    <a:pt x="42499" y="34275"/>
                  </a:moveTo>
                  <a:lnTo>
                    <a:pt x="42379" y="34335"/>
                  </a:lnTo>
                  <a:lnTo>
                    <a:pt x="42559" y="34275"/>
                  </a:lnTo>
                  <a:close/>
                  <a:moveTo>
                    <a:pt x="43039" y="34095"/>
                  </a:moveTo>
                  <a:lnTo>
                    <a:pt x="42859" y="34275"/>
                  </a:lnTo>
                  <a:lnTo>
                    <a:pt x="41659" y="34455"/>
                  </a:lnTo>
                  <a:lnTo>
                    <a:pt x="41719" y="34275"/>
                  </a:lnTo>
                  <a:lnTo>
                    <a:pt x="42499" y="34275"/>
                  </a:lnTo>
                  <a:lnTo>
                    <a:pt x="42619" y="34215"/>
                  </a:lnTo>
                  <a:lnTo>
                    <a:pt x="42919" y="34155"/>
                  </a:lnTo>
                  <a:lnTo>
                    <a:pt x="43039" y="34095"/>
                  </a:lnTo>
                  <a:close/>
                  <a:moveTo>
                    <a:pt x="47721" y="34215"/>
                  </a:moveTo>
                  <a:lnTo>
                    <a:pt x="48022" y="34395"/>
                  </a:lnTo>
                  <a:lnTo>
                    <a:pt x="48202" y="34455"/>
                  </a:lnTo>
                  <a:lnTo>
                    <a:pt x="48322" y="34515"/>
                  </a:lnTo>
                  <a:lnTo>
                    <a:pt x="48322" y="34515"/>
                  </a:lnTo>
                  <a:lnTo>
                    <a:pt x="47781" y="34395"/>
                  </a:lnTo>
                  <a:lnTo>
                    <a:pt x="47361" y="34275"/>
                  </a:lnTo>
                  <a:lnTo>
                    <a:pt x="47721" y="34215"/>
                  </a:lnTo>
                  <a:close/>
                  <a:moveTo>
                    <a:pt x="56245" y="32714"/>
                  </a:moveTo>
                  <a:lnTo>
                    <a:pt x="56185" y="32834"/>
                  </a:lnTo>
                  <a:lnTo>
                    <a:pt x="56005" y="33375"/>
                  </a:lnTo>
                  <a:lnTo>
                    <a:pt x="55825" y="33855"/>
                  </a:lnTo>
                  <a:lnTo>
                    <a:pt x="55765" y="33975"/>
                  </a:lnTo>
                  <a:lnTo>
                    <a:pt x="51203" y="34755"/>
                  </a:lnTo>
                  <a:lnTo>
                    <a:pt x="51203" y="34455"/>
                  </a:lnTo>
                  <a:lnTo>
                    <a:pt x="51143" y="34095"/>
                  </a:lnTo>
                  <a:lnTo>
                    <a:pt x="51263" y="34275"/>
                  </a:lnTo>
                  <a:lnTo>
                    <a:pt x="51323" y="34395"/>
                  </a:lnTo>
                  <a:lnTo>
                    <a:pt x="51323" y="34275"/>
                  </a:lnTo>
                  <a:lnTo>
                    <a:pt x="51323" y="33975"/>
                  </a:lnTo>
                  <a:lnTo>
                    <a:pt x="51323" y="33915"/>
                  </a:lnTo>
                  <a:lnTo>
                    <a:pt x="51563" y="33555"/>
                  </a:lnTo>
                  <a:lnTo>
                    <a:pt x="51683" y="33555"/>
                  </a:lnTo>
                  <a:lnTo>
                    <a:pt x="51623" y="33855"/>
                  </a:lnTo>
                  <a:lnTo>
                    <a:pt x="51563" y="34095"/>
                  </a:lnTo>
                  <a:lnTo>
                    <a:pt x="51683" y="33855"/>
                  </a:lnTo>
                  <a:lnTo>
                    <a:pt x="51803" y="33495"/>
                  </a:lnTo>
                  <a:lnTo>
                    <a:pt x="52163" y="33435"/>
                  </a:lnTo>
                  <a:lnTo>
                    <a:pt x="52163" y="33615"/>
                  </a:lnTo>
                  <a:lnTo>
                    <a:pt x="52163" y="33675"/>
                  </a:lnTo>
                  <a:lnTo>
                    <a:pt x="52223" y="33615"/>
                  </a:lnTo>
                  <a:lnTo>
                    <a:pt x="52223" y="33435"/>
                  </a:lnTo>
                  <a:lnTo>
                    <a:pt x="54924" y="32954"/>
                  </a:lnTo>
                  <a:lnTo>
                    <a:pt x="55945" y="32774"/>
                  </a:lnTo>
                  <a:lnTo>
                    <a:pt x="55885" y="33315"/>
                  </a:lnTo>
                  <a:lnTo>
                    <a:pt x="55765" y="33615"/>
                  </a:lnTo>
                  <a:lnTo>
                    <a:pt x="55765" y="33735"/>
                  </a:lnTo>
                  <a:lnTo>
                    <a:pt x="55825" y="33615"/>
                  </a:lnTo>
                  <a:lnTo>
                    <a:pt x="55945" y="33375"/>
                  </a:lnTo>
                  <a:lnTo>
                    <a:pt x="56185" y="32714"/>
                  </a:lnTo>
                  <a:close/>
                  <a:moveTo>
                    <a:pt x="50903" y="34335"/>
                  </a:moveTo>
                  <a:lnTo>
                    <a:pt x="50963" y="34515"/>
                  </a:lnTo>
                  <a:lnTo>
                    <a:pt x="51023" y="34755"/>
                  </a:lnTo>
                  <a:lnTo>
                    <a:pt x="50843" y="34815"/>
                  </a:lnTo>
                  <a:lnTo>
                    <a:pt x="50843" y="34575"/>
                  </a:lnTo>
                  <a:lnTo>
                    <a:pt x="50843" y="34395"/>
                  </a:lnTo>
                  <a:lnTo>
                    <a:pt x="50903" y="34335"/>
                  </a:lnTo>
                  <a:close/>
                  <a:moveTo>
                    <a:pt x="50423" y="34455"/>
                  </a:moveTo>
                  <a:lnTo>
                    <a:pt x="50483" y="34575"/>
                  </a:lnTo>
                  <a:lnTo>
                    <a:pt x="50543" y="34875"/>
                  </a:lnTo>
                  <a:lnTo>
                    <a:pt x="50423" y="34875"/>
                  </a:lnTo>
                  <a:lnTo>
                    <a:pt x="50423" y="34815"/>
                  </a:lnTo>
                  <a:lnTo>
                    <a:pt x="50423" y="34515"/>
                  </a:lnTo>
                  <a:lnTo>
                    <a:pt x="50423" y="34455"/>
                  </a:lnTo>
                  <a:close/>
                  <a:moveTo>
                    <a:pt x="47241" y="34335"/>
                  </a:moveTo>
                  <a:lnTo>
                    <a:pt x="47721" y="34635"/>
                  </a:lnTo>
                  <a:lnTo>
                    <a:pt x="48262" y="34815"/>
                  </a:lnTo>
                  <a:lnTo>
                    <a:pt x="48082" y="34875"/>
                  </a:lnTo>
                  <a:lnTo>
                    <a:pt x="47601" y="34935"/>
                  </a:lnTo>
                  <a:lnTo>
                    <a:pt x="47061" y="34875"/>
                  </a:lnTo>
                  <a:lnTo>
                    <a:pt x="46941" y="34815"/>
                  </a:lnTo>
                  <a:lnTo>
                    <a:pt x="46881" y="34815"/>
                  </a:lnTo>
                  <a:lnTo>
                    <a:pt x="47061" y="34935"/>
                  </a:lnTo>
                  <a:lnTo>
                    <a:pt x="47541" y="35115"/>
                  </a:lnTo>
                  <a:lnTo>
                    <a:pt x="47661" y="35175"/>
                  </a:lnTo>
                  <a:lnTo>
                    <a:pt x="47421" y="35235"/>
                  </a:lnTo>
                  <a:lnTo>
                    <a:pt x="46401" y="35235"/>
                  </a:lnTo>
                  <a:lnTo>
                    <a:pt x="46161" y="35175"/>
                  </a:lnTo>
                  <a:lnTo>
                    <a:pt x="45921" y="35115"/>
                  </a:lnTo>
                  <a:lnTo>
                    <a:pt x="45861" y="35115"/>
                  </a:lnTo>
                  <a:lnTo>
                    <a:pt x="45921" y="35175"/>
                  </a:lnTo>
                  <a:lnTo>
                    <a:pt x="46101" y="35235"/>
                  </a:lnTo>
                  <a:lnTo>
                    <a:pt x="46401" y="35355"/>
                  </a:lnTo>
                  <a:lnTo>
                    <a:pt x="46761" y="35476"/>
                  </a:lnTo>
                  <a:lnTo>
                    <a:pt x="46941" y="35536"/>
                  </a:lnTo>
                  <a:lnTo>
                    <a:pt x="40578" y="36616"/>
                  </a:lnTo>
                  <a:lnTo>
                    <a:pt x="41179" y="35416"/>
                  </a:lnTo>
                  <a:lnTo>
                    <a:pt x="47241" y="34335"/>
                  </a:lnTo>
                  <a:close/>
                  <a:moveTo>
                    <a:pt x="39918" y="33615"/>
                  </a:moveTo>
                  <a:lnTo>
                    <a:pt x="39318" y="34875"/>
                  </a:lnTo>
                  <a:lnTo>
                    <a:pt x="25272" y="37336"/>
                  </a:lnTo>
                  <a:lnTo>
                    <a:pt x="25092" y="36256"/>
                  </a:lnTo>
                  <a:lnTo>
                    <a:pt x="39918" y="33615"/>
                  </a:lnTo>
                  <a:close/>
                  <a:moveTo>
                    <a:pt x="38838" y="35776"/>
                  </a:moveTo>
                  <a:lnTo>
                    <a:pt x="38297" y="37036"/>
                  </a:lnTo>
                  <a:lnTo>
                    <a:pt x="25572" y="39257"/>
                  </a:lnTo>
                  <a:lnTo>
                    <a:pt x="25392" y="38177"/>
                  </a:lnTo>
                  <a:lnTo>
                    <a:pt x="38838" y="35776"/>
                  </a:lnTo>
                  <a:close/>
                  <a:moveTo>
                    <a:pt x="37877" y="37937"/>
                  </a:moveTo>
                  <a:lnTo>
                    <a:pt x="37397" y="39137"/>
                  </a:lnTo>
                  <a:lnTo>
                    <a:pt x="25872" y="41178"/>
                  </a:lnTo>
                  <a:lnTo>
                    <a:pt x="25692" y="40098"/>
                  </a:lnTo>
                  <a:lnTo>
                    <a:pt x="37877" y="37937"/>
                  </a:lnTo>
                  <a:close/>
                  <a:moveTo>
                    <a:pt x="37037" y="40038"/>
                  </a:moveTo>
                  <a:lnTo>
                    <a:pt x="36557" y="41538"/>
                  </a:lnTo>
                  <a:lnTo>
                    <a:pt x="26112" y="43339"/>
                  </a:lnTo>
                  <a:lnTo>
                    <a:pt x="25992" y="42018"/>
                  </a:lnTo>
                  <a:lnTo>
                    <a:pt x="37037" y="40038"/>
                  </a:lnTo>
                  <a:close/>
                  <a:moveTo>
                    <a:pt x="36076" y="42979"/>
                  </a:moveTo>
                  <a:lnTo>
                    <a:pt x="35596" y="44599"/>
                  </a:lnTo>
                  <a:lnTo>
                    <a:pt x="26472" y="46220"/>
                  </a:lnTo>
                  <a:lnTo>
                    <a:pt x="26292" y="44720"/>
                  </a:lnTo>
                  <a:lnTo>
                    <a:pt x="36076" y="42979"/>
                  </a:lnTo>
                  <a:close/>
                  <a:moveTo>
                    <a:pt x="35236" y="46040"/>
                  </a:moveTo>
                  <a:lnTo>
                    <a:pt x="34816" y="47961"/>
                  </a:lnTo>
                  <a:lnTo>
                    <a:pt x="26832" y="49402"/>
                  </a:lnTo>
                  <a:lnTo>
                    <a:pt x="26652" y="47541"/>
                  </a:lnTo>
                  <a:lnTo>
                    <a:pt x="35236" y="46040"/>
                  </a:lnTo>
                  <a:close/>
                  <a:moveTo>
                    <a:pt x="34576" y="49402"/>
                  </a:moveTo>
                  <a:lnTo>
                    <a:pt x="34336" y="50902"/>
                  </a:lnTo>
                  <a:lnTo>
                    <a:pt x="27073" y="52163"/>
                  </a:lnTo>
                  <a:lnTo>
                    <a:pt x="26952" y="50722"/>
                  </a:lnTo>
                  <a:lnTo>
                    <a:pt x="34576" y="49402"/>
                  </a:lnTo>
                  <a:close/>
                  <a:moveTo>
                    <a:pt x="34096" y="52883"/>
                  </a:moveTo>
                  <a:lnTo>
                    <a:pt x="33915" y="54504"/>
                  </a:lnTo>
                  <a:lnTo>
                    <a:pt x="27313" y="55644"/>
                  </a:lnTo>
                  <a:lnTo>
                    <a:pt x="27253" y="54084"/>
                  </a:lnTo>
                  <a:lnTo>
                    <a:pt x="34096" y="52883"/>
                  </a:lnTo>
                  <a:close/>
                  <a:moveTo>
                    <a:pt x="33735" y="56725"/>
                  </a:moveTo>
                  <a:lnTo>
                    <a:pt x="33675" y="58345"/>
                  </a:lnTo>
                  <a:lnTo>
                    <a:pt x="27553" y="59426"/>
                  </a:lnTo>
                  <a:lnTo>
                    <a:pt x="27433" y="57865"/>
                  </a:lnTo>
                  <a:lnTo>
                    <a:pt x="33735" y="56725"/>
                  </a:lnTo>
                  <a:close/>
                  <a:moveTo>
                    <a:pt x="29354" y="0"/>
                  </a:moveTo>
                  <a:lnTo>
                    <a:pt x="28573" y="240"/>
                  </a:lnTo>
                  <a:lnTo>
                    <a:pt x="28033" y="481"/>
                  </a:lnTo>
                  <a:lnTo>
                    <a:pt x="27733" y="661"/>
                  </a:lnTo>
                  <a:lnTo>
                    <a:pt x="27493" y="901"/>
                  </a:lnTo>
                  <a:lnTo>
                    <a:pt x="27373" y="1081"/>
                  </a:lnTo>
                  <a:lnTo>
                    <a:pt x="26832" y="1261"/>
                  </a:lnTo>
                  <a:lnTo>
                    <a:pt x="26892" y="1141"/>
                  </a:lnTo>
                  <a:lnTo>
                    <a:pt x="27193" y="841"/>
                  </a:lnTo>
                  <a:lnTo>
                    <a:pt x="27733" y="481"/>
                  </a:lnTo>
                  <a:lnTo>
                    <a:pt x="28273" y="180"/>
                  </a:lnTo>
                  <a:lnTo>
                    <a:pt x="28453" y="60"/>
                  </a:lnTo>
                  <a:lnTo>
                    <a:pt x="28213" y="120"/>
                  </a:lnTo>
                  <a:lnTo>
                    <a:pt x="27613" y="300"/>
                  </a:lnTo>
                  <a:lnTo>
                    <a:pt x="27193" y="541"/>
                  </a:lnTo>
                  <a:lnTo>
                    <a:pt x="26832" y="781"/>
                  </a:lnTo>
                  <a:lnTo>
                    <a:pt x="26952" y="661"/>
                  </a:lnTo>
                  <a:lnTo>
                    <a:pt x="27193" y="360"/>
                  </a:lnTo>
                  <a:lnTo>
                    <a:pt x="27313" y="300"/>
                  </a:lnTo>
                  <a:lnTo>
                    <a:pt x="27193" y="300"/>
                  </a:lnTo>
                  <a:lnTo>
                    <a:pt x="26832" y="541"/>
                  </a:lnTo>
                  <a:lnTo>
                    <a:pt x="26472" y="901"/>
                  </a:lnTo>
                  <a:lnTo>
                    <a:pt x="26292" y="1081"/>
                  </a:lnTo>
                  <a:lnTo>
                    <a:pt x="26172" y="1261"/>
                  </a:lnTo>
                  <a:lnTo>
                    <a:pt x="26112" y="1441"/>
                  </a:lnTo>
                  <a:lnTo>
                    <a:pt x="25752" y="1561"/>
                  </a:lnTo>
                  <a:lnTo>
                    <a:pt x="25752" y="1561"/>
                  </a:lnTo>
                  <a:lnTo>
                    <a:pt x="25872" y="1501"/>
                  </a:lnTo>
                  <a:lnTo>
                    <a:pt x="26472" y="841"/>
                  </a:lnTo>
                  <a:lnTo>
                    <a:pt x="26952" y="360"/>
                  </a:lnTo>
                  <a:lnTo>
                    <a:pt x="26472" y="661"/>
                  </a:lnTo>
                  <a:lnTo>
                    <a:pt x="25932" y="841"/>
                  </a:lnTo>
                  <a:lnTo>
                    <a:pt x="25452" y="1141"/>
                  </a:lnTo>
                  <a:lnTo>
                    <a:pt x="25212" y="1321"/>
                  </a:lnTo>
                  <a:lnTo>
                    <a:pt x="25632" y="841"/>
                  </a:lnTo>
                  <a:lnTo>
                    <a:pt x="26052" y="481"/>
                  </a:lnTo>
                  <a:lnTo>
                    <a:pt x="26172" y="360"/>
                  </a:lnTo>
                  <a:lnTo>
                    <a:pt x="25992" y="420"/>
                  </a:lnTo>
                  <a:lnTo>
                    <a:pt x="25812" y="541"/>
                  </a:lnTo>
                  <a:lnTo>
                    <a:pt x="25692" y="601"/>
                  </a:lnTo>
                  <a:lnTo>
                    <a:pt x="25092" y="901"/>
                  </a:lnTo>
                  <a:lnTo>
                    <a:pt x="24792" y="1081"/>
                  </a:lnTo>
                  <a:lnTo>
                    <a:pt x="24551" y="1321"/>
                  </a:lnTo>
                  <a:lnTo>
                    <a:pt x="24251" y="1621"/>
                  </a:lnTo>
                  <a:lnTo>
                    <a:pt x="24071" y="1681"/>
                  </a:lnTo>
                  <a:lnTo>
                    <a:pt x="23831" y="1801"/>
                  </a:lnTo>
                  <a:lnTo>
                    <a:pt x="23651" y="1921"/>
                  </a:lnTo>
                  <a:lnTo>
                    <a:pt x="24071" y="1561"/>
                  </a:lnTo>
                  <a:lnTo>
                    <a:pt x="23531" y="1861"/>
                  </a:lnTo>
                  <a:lnTo>
                    <a:pt x="23171" y="2101"/>
                  </a:lnTo>
                  <a:lnTo>
                    <a:pt x="22971" y="2261"/>
                  </a:lnTo>
                  <a:lnTo>
                    <a:pt x="23171" y="1981"/>
                  </a:lnTo>
                  <a:lnTo>
                    <a:pt x="23651" y="1501"/>
                  </a:lnTo>
                  <a:lnTo>
                    <a:pt x="23051" y="1861"/>
                  </a:lnTo>
                  <a:lnTo>
                    <a:pt x="22811" y="2101"/>
                  </a:lnTo>
                  <a:lnTo>
                    <a:pt x="22631" y="2161"/>
                  </a:lnTo>
                  <a:lnTo>
                    <a:pt x="22150" y="2521"/>
                  </a:lnTo>
                  <a:lnTo>
                    <a:pt x="21790" y="2822"/>
                  </a:lnTo>
                  <a:lnTo>
                    <a:pt x="21550" y="3122"/>
                  </a:lnTo>
                  <a:lnTo>
                    <a:pt x="21370" y="3242"/>
                  </a:lnTo>
                  <a:lnTo>
                    <a:pt x="20950" y="3662"/>
                  </a:lnTo>
                  <a:lnTo>
                    <a:pt x="20890" y="3722"/>
                  </a:lnTo>
                  <a:lnTo>
                    <a:pt x="21010" y="3362"/>
                  </a:lnTo>
                  <a:lnTo>
                    <a:pt x="21250" y="2942"/>
                  </a:lnTo>
                  <a:lnTo>
                    <a:pt x="21430" y="2641"/>
                  </a:lnTo>
                  <a:lnTo>
                    <a:pt x="21610" y="2461"/>
                  </a:lnTo>
                  <a:lnTo>
                    <a:pt x="21790" y="2281"/>
                  </a:lnTo>
                  <a:lnTo>
                    <a:pt x="21790" y="2221"/>
                  </a:lnTo>
                  <a:lnTo>
                    <a:pt x="21730" y="2281"/>
                  </a:lnTo>
                  <a:lnTo>
                    <a:pt x="21610" y="2401"/>
                  </a:lnTo>
                  <a:lnTo>
                    <a:pt x="21370" y="2581"/>
                  </a:lnTo>
                  <a:lnTo>
                    <a:pt x="21310" y="2581"/>
                  </a:lnTo>
                  <a:lnTo>
                    <a:pt x="21190" y="2701"/>
                  </a:lnTo>
                  <a:lnTo>
                    <a:pt x="20710" y="3182"/>
                  </a:lnTo>
                  <a:lnTo>
                    <a:pt x="20470" y="3422"/>
                  </a:lnTo>
                  <a:lnTo>
                    <a:pt x="20290" y="3722"/>
                  </a:lnTo>
                  <a:lnTo>
                    <a:pt x="20110" y="4082"/>
                  </a:lnTo>
                  <a:lnTo>
                    <a:pt x="20110" y="4202"/>
                  </a:lnTo>
                  <a:lnTo>
                    <a:pt x="20050" y="4262"/>
                  </a:lnTo>
                  <a:lnTo>
                    <a:pt x="20170" y="3842"/>
                  </a:lnTo>
                  <a:lnTo>
                    <a:pt x="20410" y="3302"/>
                  </a:lnTo>
                  <a:lnTo>
                    <a:pt x="20050" y="3782"/>
                  </a:lnTo>
                  <a:lnTo>
                    <a:pt x="19749" y="4322"/>
                  </a:lnTo>
                  <a:lnTo>
                    <a:pt x="19629" y="4682"/>
                  </a:lnTo>
                  <a:lnTo>
                    <a:pt x="19449" y="4922"/>
                  </a:lnTo>
                  <a:lnTo>
                    <a:pt x="19389" y="4982"/>
                  </a:lnTo>
                  <a:lnTo>
                    <a:pt x="19389" y="4742"/>
                  </a:lnTo>
                  <a:lnTo>
                    <a:pt x="19509" y="4382"/>
                  </a:lnTo>
                  <a:lnTo>
                    <a:pt x="19629" y="4022"/>
                  </a:lnTo>
                  <a:lnTo>
                    <a:pt x="19809" y="3722"/>
                  </a:lnTo>
                  <a:lnTo>
                    <a:pt x="20050" y="3482"/>
                  </a:lnTo>
                  <a:lnTo>
                    <a:pt x="20230" y="3302"/>
                  </a:lnTo>
                  <a:lnTo>
                    <a:pt x="20170" y="3302"/>
                  </a:lnTo>
                  <a:lnTo>
                    <a:pt x="19989" y="3422"/>
                  </a:lnTo>
                  <a:lnTo>
                    <a:pt x="19749" y="3662"/>
                  </a:lnTo>
                  <a:lnTo>
                    <a:pt x="19509" y="3962"/>
                  </a:lnTo>
                  <a:lnTo>
                    <a:pt x="19329" y="4322"/>
                  </a:lnTo>
                  <a:lnTo>
                    <a:pt x="19149" y="4622"/>
                  </a:lnTo>
                  <a:lnTo>
                    <a:pt x="19149" y="4742"/>
                  </a:lnTo>
                  <a:lnTo>
                    <a:pt x="19089" y="4742"/>
                  </a:lnTo>
                  <a:lnTo>
                    <a:pt x="18909" y="5102"/>
                  </a:lnTo>
                  <a:lnTo>
                    <a:pt x="18969" y="4742"/>
                  </a:lnTo>
                  <a:lnTo>
                    <a:pt x="19029" y="4682"/>
                  </a:lnTo>
                  <a:lnTo>
                    <a:pt x="18969" y="4682"/>
                  </a:lnTo>
                  <a:lnTo>
                    <a:pt x="18909" y="4742"/>
                  </a:lnTo>
                  <a:lnTo>
                    <a:pt x="18909" y="4802"/>
                  </a:lnTo>
                  <a:lnTo>
                    <a:pt x="18849" y="4862"/>
                  </a:lnTo>
                  <a:lnTo>
                    <a:pt x="18669" y="5102"/>
                  </a:lnTo>
                  <a:lnTo>
                    <a:pt x="18429" y="5463"/>
                  </a:lnTo>
                  <a:lnTo>
                    <a:pt x="18249" y="5823"/>
                  </a:lnTo>
                  <a:lnTo>
                    <a:pt x="18369" y="5523"/>
                  </a:lnTo>
                  <a:lnTo>
                    <a:pt x="18489" y="5163"/>
                  </a:lnTo>
                  <a:lnTo>
                    <a:pt x="18609" y="4862"/>
                  </a:lnTo>
                  <a:lnTo>
                    <a:pt x="18729" y="4622"/>
                  </a:lnTo>
                  <a:lnTo>
                    <a:pt x="18609" y="4802"/>
                  </a:lnTo>
                  <a:lnTo>
                    <a:pt x="18369" y="5102"/>
                  </a:lnTo>
                  <a:lnTo>
                    <a:pt x="18189" y="5463"/>
                  </a:lnTo>
                  <a:lnTo>
                    <a:pt x="17889" y="6303"/>
                  </a:lnTo>
                  <a:lnTo>
                    <a:pt x="17849" y="6543"/>
                  </a:lnTo>
                  <a:lnTo>
                    <a:pt x="17889" y="6183"/>
                  </a:lnTo>
                  <a:lnTo>
                    <a:pt x="18009" y="5643"/>
                  </a:lnTo>
                  <a:lnTo>
                    <a:pt x="18069" y="5343"/>
                  </a:lnTo>
                  <a:lnTo>
                    <a:pt x="17949" y="5583"/>
                  </a:lnTo>
                  <a:lnTo>
                    <a:pt x="17729" y="6076"/>
                  </a:lnTo>
                  <a:lnTo>
                    <a:pt x="17769" y="5763"/>
                  </a:lnTo>
                  <a:lnTo>
                    <a:pt x="17648" y="5943"/>
                  </a:lnTo>
                  <a:lnTo>
                    <a:pt x="17528" y="6483"/>
                  </a:lnTo>
                  <a:lnTo>
                    <a:pt x="17468" y="6663"/>
                  </a:lnTo>
                  <a:lnTo>
                    <a:pt x="17288" y="7023"/>
                  </a:lnTo>
                  <a:lnTo>
                    <a:pt x="17048" y="7504"/>
                  </a:lnTo>
                  <a:lnTo>
                    <a:pt x="16928" y="7864"/>
                  </a:lnTo>
                  <a:lnTo>
                    <a:pt x="16868" y="8104"/>
                  </a:lnTo>
                  <a:lnTo>
                    <a:pt x="16868" y="8344"/>
                  </a:lnTo>
                  <a:lnTo>
                    <a:pt x="16808" y="8404"/>
                  </a:lnTo>
                  <a:lnTo>
                    <a:pt x="16868" y="7924"/>
                  </a:lnTo>
                  <a:lnTo>
                    <a:pt x="16928" y="7323"/>
                  </a:lnTo>
                  <a:lnTo>
                    <a:pt x="17048" y="6903"/>
                  </a:lnTo>
                  <a:lnTo>
                    <a:pt x="17168" y="6603"/>
                  </a:lnTo>
                  <a:lnTo>
                    <a:pt x="16988" y="6903"/>
                  </a:lnTo>
                  <a:lnTo>
                    <a:pt x="16808" y="7263"/>
                  </a:lnTo>
                  <a:lnTo>
                    <a:pt x="16628" y="7684"/>
                  </a:lnTo>
                  <a:lnTo>
                    <a:pt x="16568" y="8044"/>
                  </a:lnTo>
                  <a:lnTo>
                    <a:pt x="16508" y="8524"/>
                  </a:lnTo>
                  <a:lnTo>
                    <a:pt x="16568" y="8824"/>
                  </a:lnTo>
                  <a:lnTo>
                    <a:pt x="16628" y="9064"/>
                  </a:lnTo>
                  <a:lnTo>
                    <a:pt x="16568" y="9244"/>
                  </a:lnTo>
                  <a:lnTo>
                    <a:pt x="16508" y="9124"/>
                  </a:lnTo>
                  <a:lnTo>
                    <a:pt x="16448" y="8944"/>
                  </a:lnTo>
                  <a:lnTo>
                    <a:pt x="16508" y="8824"/>
                  </a:lnTo>
                  <a:lnTo>
                    <a:pt x="16508" y="8704"/>
                  </a:lnTo>
                  <a:lnTo>
                    <a:pt x="16448" y="8824"/>
                  </a:lnTo>
                  <a:lnTo>
                    <a:pt x="16448" y="8884"/>
                  </a:lnTo>
                  <a:lnTo>
                    <a:pt x="16268" y="8524"/>
                  </a:lnTo>
                  <a:lnTo>
                    <a:pt x="16088" y="8104"/>
                  </a:lnTo>
                  <a:lnTo>
                    <a:pt x="15728" y="7564"/>
                  </a:lnTo>
                  <a:lnTo>
                    <a:pt x="15608" y="7383"/>
                  </a:lnTo>
                  <a:lnTo>
                    <a:pt x="15668" y="7564"/>
                  </a:lnTo>
                  <a:lnTo>
                    <a:pt x="15668" y="7504"/>
                  </a:lnTo>
                  <a:lnTo>
                    <a:pt x="15788" y="8104"/>
                  </a:lnTo>
                  <a:lnTo>
                    <a:pt x="15548" y="7564"/>
                  </a:lnTo>
                  <a:lnTo>
                    <a:pt x="15247" y="7083"/>
                  </a:lnTo>
                  <a:lnTo>
                    <a:pt x="15127" y="6903"/>
                  </a:lnTo>
                  <a:lnTo>
                    <a:pt x="15187" y="7143"/>
                  </a:lnTo>
                  <a:lnTo>
                    <a:pt x="15307" y="7684"/>
                  </a:lnTo>
                  <a:lnTo>
                    <a:pt x="15368" y="7924"/>
                  </a:lnTo>
                  <a:lnTo>
                    <a:pt x="15247" y="7684"/>
                  </a:lnTo>
                  <a:lnTo>
                    <a:pt x="15127" y="7564"/>
                  </a:lnTo>
                  <a:lnTo>
                    <a:pt x="15007" y="7323"/>
                  </a:lnTo>
                  <a:lnTo>
                    <a:pt x="14647" y="6903"/>
                  </a:lnTo>
                  <a:lnTo>
                    <a:pt x="14227" y="6483"/>
                  </a:lnTo>
                  <a:lnTo>
                    <a:pt x="13747" y="6123"/>
                  </a:lnTo>
                  <a:lnTo>
                    <a:pt x="13327" y="5823"/>
                  </a:lnTo>
                  <a:lnTo>
                    <a:pt x="13027" y="5703"/>
                  </a:lnTo>
                  <a:lnTo>
                    <a:pt x="13267" y="5883"/>
                  </a:lnTo>
                  <a:lnTo>
                    <a:pt x="13627" y="6243"/>
                  </a:lnTo>
                  <a:lnTo>
                    <a:pt x="14047" y="6663"/>
                  </a:lnTo>
                  <a:lnTo>
                    <a:pt x="14167" y="6843"/>
                  </a:lnTo>
                  <a:lnTo>
                    <a:pt x="13867" y="6603"/>
                  </a:lnTo>
                  <a:lnTo>
                    <a:pt x="13807" y="6543"/>
                  </a:lnTo>
                  <a:lnTo>
                    <a:pt x="13267" y="6123"/>
                  </a:lnTo>
                  <a:lnTo>
                    <a:pt x="12726" y="5823"/>
                  </a:lnTo>
                  <a:lnTo>
                    <a:pt x="12486" y="5703"/>
                  </a:lnTo>
                  <a:lnTo>
                    <a:pt x="12666" y="5883"/>
                  </a:lnTo>
                  <a:lnTo>
                    <a:pt x="12906" y="6063"/>
                  </a:lnTo>
                  <a:lnTo>
                    <a:pt x="12726" y="5943"/>
                  </a:lnTo>
                  <a:lnTo>
                    <a:pt x="12606" y="5943"/>
                  </a:lnTo>
                  <a:lnTo>
                    <a:pt x="12306" y="5703"/>
                  </a:lnTo>
                  <a:lnTo>
                    <a:pt x="11946" y="5523"/>
                  </a:lnTo>
                  <a:lnTo>
                    <a:pt x="11706" y="5463"/>
                  </a:lnTo>
                  <a:lnTo>
                    <a:pt x="11346" y="5283"/>
                  </a:lnTo>
                  <a:lnTo>
                    <a:pt x="11526" y="5463"/>
                  </a:lnTo>
                  <a:lnTo>
                    <a:pt x="11466" y="5463"/>
                  </a:lnTo>
                  <a:lnTo>
                    <a:pt x="11106" y="5283"/>
                  </a:lnTo>
                  <a:lnTo>
                    <a:pt x="10986" y="5223"/>
                  </a:lnTo>
                  <a:lnTo>
                    <a:pt x="11046" y="5343"/>
                  </a:lnTo>
                  <a:lnTo>
                    <a:pt x="11106" y="5403"/>
                  </a:lnTo>
                  <a:lnTo>
                    <a:pt x="10686" y="5343"/>
                  </a:lnTo>
                  <a:lnTo>
                    <a:pt x="10205" y="5102"/>
                  </a:lnTo>
                  <a:lnTo>
                    <a:pt x="10265" y="5163"/>
                  </a:lnTo>
                  <a:lnTo>
                    <a:pt x="10085" y="5102"/>
                  </a:lnTo>
                  <a:lnTo>
                    <a:pt x="9665" y="4982"/>
                  </a:lnTo>
                  <a:lnTo>
                    <a:pt x="9485" y="4922"/>
                  </a:lnTo>
                  <a:lnTo>
                    <a:pt x="9425" y="4922"/>
                  </a:lnTo>
                  <a:lnTo>
                    <a:pt x="9485" y="4982"/>
                  </a:lnTo>
                  <a:lnTo>
                    <a:pt x="9605" y="5042"/>
                  </a:lnTo>
                  <a:lnTo>
                    <a:pt x="9725" y="5102"/>
                  </a:lnTo>
                  <a:lnTo>
                    <a:pt x="9545" y="5042"/>
                  </a:lnTo>
                  <a:lnTo>
                    <a:pt x="9125" y="4922"/>
                  </a:lnTo>
                  <a:lnTo>
                    <a:pt x="8945" y="4862"/>
                  </a:lnTo>
                  <a:lnTo>
                    <a:pt x="9065" y="4982"/>
                  </a:lnTo>
                  <a:lnTo>
                    <a:pt x="9185" y="5042"/>
                  </a:lnTo>
                  <a:lnTo>
                    <a:pt x="8645" y="4922"/>
                  </a:lnTo>
                  <a:lnTo>
                    <a:pt x="8044" y="4802"/>
                  </a:lnTo>
                  <a:lnTo>
                    <a:pt x="7264" y="4742"/>
                  </a:lnTo>
                  <a:lnTo>
                    <a:pt x="6964" y="4802"/>
                  </a:lnTo>
                  <a:lnTo>
                    <a:pt x="7204" y="4862"/>
                  </a:lnTo>
                  <a:lnTo>
                    <a:pt x="7984" y="5042"/>
                  </a:lnTo>
                  <a:lnTo>
                    <a:pt x="8645" y="5283"/>
                  </a:lnTo>
                  <a:lnTo>
                    <a:pt x="8104" y="5223"/>
                  </a:lnTo>
                  <a:lnTo>
                    <a:pt x="7084" y="5223"/>
                  </a:lnTo>
                  <a:lnTo>
                    <a:pt x="6724" y="5283"/>
                  </a:lnTo>
                  <a:lnTo>
                    <a:pt x="6604" y="5283"/>
                  </a:lnTo>
                  <a:lnTo>
                    <a:pt x="6304" y="5343"/>
                  </a:lnTo>
                  <a:lnTo>
                    <a:pt x="6244" y="5403"/>
                  </a:lnTo>
                  <a:lnTo>
                    <a:pt x="6304" y="5403"/>
                  </a:lnTo>
                  <a:lnTo>
                    <a:pt x="6604" y="5343"/>
                  </a:lnTo>
                  <a:lnTo>
                    <a:pt x="6724" y="5343"/>
                  </a:lnTo>
                  <a:lnTo>
                    <a:pt x="7204" y="5403"/>
                  </a:lnTo>
                  <a:lnTo>
                    <a:pt x="6724" y="5583"/>
                  </a:lnTo>
                  <a:lnTo>
                    <a:pt x="6544" y="5703"/>
                  </a:lnTo>
                  <a:lnTo>
                    <a:pt x="6424" y="5643"/>
                  </a:lnTo>
                  <a:lnTo>
                    <a:pt x="6124" y="5643"/>
                  </a:lnTo>
                  <a:lnTo>
                    <a:pt x="5943" y="5583"/>
                  </a:lnTo>
                  <a:lnTo>
                    <a:pt x="6064" y="5703"/>
                  </a:lnTo>
                  <a:lnTo>
                    <a:pt x="6304" y="5823"/>
                  </a:lnTo>
                  <a:lnTo>
                    <a:pt x="6304" y="5823"/>
                  </a:lnTo>
                  <a:lnTo>
                    <a:pt x="5883" y="5703"/>
                  </a:lnTo>
                  <a:lnTo>
                    <a:pt x="5403" y="5643"/>
                  </a:lnTo>
                  <a:lnTo>
                    <a:pt x="5043" y="5643"/>
                  </a:lnTo>
                  <a:lnTo>
                    <a:pt x="5343" y="5763"/>
                  </a:lnTo>
                  <a:lnTo>
                    <a:pt x="5763" y="6003"/>
                  </a:lnTo>
                  <a:lnTo>
                    <a:pt x="5943" y="6063"/>
                  </a:lnTo>
                  <a:lnTo>
                    <a:pt x="5883" y="6123"/>
                  </a:lnTo>
                  <a:lnTo>
                    <a:pt x="6004" y="6123"/>
                  </a:lnTo>
                  <a:lnTo>
                    <a:pt x="5943" y="6183"/>
                  </a:lnTo>
                  <a:lnTo>
                    <a:pt x="5883" y="6123"/>
                  </a:lnTo>
                  <a:lnTo>
                    <a:pt x="5703" y="6123"/>
                  </a:lnTo>
                  <a:lnTo>
                    <a:pt x="5403" y="6063"/>
                  </a:lnTo>
                  <a:lnTo>
                    <a:pt x="5103" y="6063"/>
                  </a:lnTo>
                  <a:lnTo>
                    <a:pt x="4503" y="6183"/>
                  </a:lnTo>
                  <a:lnTo>
                    <a:pt x="4263" y="6183"/>
                  </a:lnTo>
                  <a:lnTo>
                    <a:pt x="4503" y="6243"/>
                  </a:lnTo>
                  <a:lnTo>
                    <a:pt x="5043" y="6303"/>
                  </a:lnTo>
                  <a:lnTo>
                    <a:pt x="5343" y="6363"/>
                  </a:lnTo>
                  <a:lnTo>
                    <a:pt x="5583" y="6483"/>
                  </a:lnTo>
                  <a:lnTo>
                    <a:pt x="5763" y="6543"/>
                  </a:lnTo>
                  <a:lnTo>
                    <a:pt x="5703" y="6603"/>
                  </a:lnTo>
                  <a:lnTo>
                    <a:pt x="5703" y="6543"/>
                  </a:lnTo>
                  <a:lnTo>
                    <a:pt x="5403" y="6483"/>
                  </a:lnTo>
                  <a:lnTo>
                    <a:pt x="4923" y="6483"/>
                  </a:lnTo>
                  <a:lnTo>
                    <a:pt x="4323" y="6423"/>
                  </a:lnTo>
                  <a:lnTo>
                    <a:pt x="4863" y="6663"/>
                  </a:lnTo>
                  <a:lnTo>
                    <a:pt x="5043" y="6783"/>
                  </a:lnTo>
                  <a:lnTo>
                    <a:pt x="4623" y="6783"/>
                  </a:lnTo>
                  <a:lnTo>
                    <a:pt x="4143" y="6843"/>
                  </a:lnTo>
                  <a:lnTo>
                    <a:pt x="3602" y="6963"/>
                  </a:lnTo>
                  <a:lnTo>
                    <a:pt x="3542" y="7023"/>
                  </a:lnTo>
                  <a:lnTo>
                    <a:pt x="3362" y="7083"/>
                  </a:lnTo>
                  <a:lnTo>
                    <a:pt x="4503" y="7083"/>
                  </a:lnTo>
                  <a:lnTo>
                    <a:pt x="4383" y="7143"/>
                  </a:lnTo>
                  <a:lnTo>
                    <a:pt x="4143" y="7203"/>
                  </a:lnTo>
                  <a:lnTo>
                    <a:pt x="3963" y="7263"/>
                  </a:lnTo>
                  <a:lnTo>
                    <a:pt x="3843" y="7323"/>
                  </a:lnTo>
                  <a:lnTo>
                    <a:pt x="3783" y="7383"/>
                  </a:lnTo>
                  <a:lnTo>
                    <a:pt x="3843" y="7383"/>
                  </a:lnTo>
                  <a:lnTo>
                    <a:pt x="3963" y="7323"/>
                  </a:lnTo>
                  <a:lnTo>
                    <a:pt x="4143" y="7323"/>
                  </a:lnTo>
                  <a:lnTo>
                    <a:pt x="4383" y="7383"/>
                  </a:lnTo>
                  <a:lnTo>
                    <a:pt x="4683" y="7444"/>
                  </a:lnTo>
                  <a:lnTo>
                    <a:pt x="4623" y="7444"/>
                  </a:lnTo>
                  <a:lnTo>
                    <a:pt x="4323" y="7564"/>
                  </a:lnTo>
                  <a:lnTo>
                    <a:pt x="3903" y="7804"/>
                  </a:lnTo>
                  <a:lnTo>
                    <a:pt x="3723" y="7924"/>
                  </a:lnTo>
                  <a:lnTo>
                    <a:pt x="3602" y="8044"/>
                  </a:lnTo>
                  <a:lnTo>
                    <a:pt x="3482" y="8164"/>
                  </a:lnTo>
                  <a:lnTo>
                    <a:pt x="3482" y="8224"/>
                  </a:lnTo>
                  <a:lnTo>
                    <a:pt x="3542" y="8164"/>
                  </a:lnTo>
                  <a:lnTo>
                    <a:pt x="3602" y="8164"/>
                  </a:lnTo>
                  <a:lnTo>
                    <a:pt x="3602" y="8104"/>
                  </a:lnTo>
                  <a:lnTo>
                    <a:pt x="4023" y="7984"/>
                  </a:lnTo>
                  <a:lnTo>
                    <a:pt x="4443" y="7924"/>
                  </a:lnTo>
                  <a:lnTo>
                    <a:pt x="4623" y="7924"/>
                  </a:lnTo>
                  <a:lnTo>
                    <a:pt x="4623" y="7984"/>
                  </a:lnTo>
                  <a:lnTo>
                    <a:pt x="4503" y="7984"/>
                  </a:lnTo>
                  <a:lnTo>
                    <a:pt x="4203" y="8104"/>
                  </a:lnTo>
                  <a:lnTo>
                    <a:pt x="3723" y="8404"/>
                  </a:lnTo>
                  <a:lnTo>
                    <a:pt x="3602" y="8464"/>
                  </a:lnTo>
                  <a:lnTo>
                    <a:pt x="3302" y="8764"/>
                  </a:lnTo>
                  <a:lnTo>
                    <a:pt x="3242" y="8884"/>
                  </a:lnTo>
                  <a:lnTo>
                    <a:pt x="3362" y="8824"/>
                  </a:lnTo>
                  <a:lnTo>
                    <a:pt x="3602" y="8704"/>
                  </a:lnTo>
                  <a:lnTo>
                    <a:pt x="3843" y="8584"/>
                  </a:lnTo>
                  <a:lnTo>
                    <a:pt x="3723" y="8704"/>
                  </a:lnTo>
                  <a:lnTo>
                    <a:pt x="3602" y="8884"/>
                  </a:lnTo>
                  <a:lnTo>
                    <a:pt x="3302" y="9304"/>
                  </a:lnTo>
                  <a:lnTo>
                    <a:pt x="3122" y="9604"/>
                  </a:lnTo>
                  <a:lnTo>
                    <a:pt x="3002" y="9905"/>
                  </a:lnTo>
                  <a:lnTo>
                    <a:pt x="2882" y="10145"/>
                  </a:lnTo>
                  <a:lnTo>
                    <a:pt x="2882" y="10205"/>
                  </a:lnTo>
                  <a:lnTo>
                    <a:pt x="2942" y="10145"/>
                  </a:lnTo>
                  <a:lnTo>
                    <a:pt x="3062" y="9965"/>
                  </a:lnTo>
                  <a:lnTo>
                    <a:pt x="3482" y="9424"/>
                  </a:lnTo>
                  <a:lnTo>
                    <a:pt x="3602" y="9304"/>
                  </a:lnTo>
                  <a:lnTo>
                    <a:pt x="4023" y="9004"/>
                  </a:lnTo>
                  <a:lnTo>
                    <a:pt x="4263" y="8824"/>
                  </a:lnTo>
                  <a:lnTo>
                    <a:pt x="4143" y="9064"/>
                  </a:lnTo>
                  <a:lnTo>
                    <a:pt x="4083" y="9244"/>
                  </a:lnTo>
                  <a:lnTo>
                    <a:pt x="4023" y="9604"/>
                  </a:lnTo>
                  <a:lnTo>
                    <a:pt x="4023" y="9965"/>
                  </a:lnTo>
                  <a:lnTo>
                    <a:pt x="4023" y="10385"/>
                  </a:lnTo>
                  <a:lnTo>
                    <a:pt x="4083" y="10805"/>
                  </a:lnTo>
                  <a:lnTo>
                    <a:pt x="4143" y="11105"/>
                  </a:lnTo>
                  <a:lnTo>
                    <a:pt x="4203" y="11345"/>
                  </a:lnTo>
                  <a:lnTo>
                    <a:pt x="4263" y="11405"/>
                  </a:lnTo>
                  <a:lnTo>
                    <a:pt x="4263" y="11345"/>
                  </a:lnTo>
                  <a:lnTo>
                    <a:pt x="4203" y="11105"/>
                  </a:lnTo>
                  <a:lnTo>
                    <a:pt x="4203" y="10805"/>
                  </a:lnTo>
                  <a:lnTo>
                    <a:pt x="4263" y="10385"/>
                  </a:lnTo>
                  <a:lnTo>
                    <a:pt x="4323" y="10025"/>
                  </a:lnTo>
                  <a:lnTo>
                    <a:pt x="4443" y="9664"/>
                  </a:lnTo>
                  <a:lnTo>
                    <a:pt x="4503" y="9424"/>
                  </a:lnTo>
                  <a:lnTo>
                    <a:pt x="4503" y="9604"/>
                  </a:lnTo>
                  <a:lnTo>
                    <a:pt x="4683" y="10145"/>
                  </a:lnTo>
                  <a:lnTo>
                    <a:pt x="4743" y="10325"/>
                  </a:lnTo>
                  <a:lnTo>
                    <a:pt x="4743" y="10145"/>
                  </a:lnTo>
                  <a:lnTo>
                    <a:pt x="4743" y="9604"/>
                  </a:lnTo>
                  <a:lnTo>
                    <a:pt x="4923" y="9004"/>
                  </a:lnTo>
                  <a:lnTo>
                    <a:pt x="4983" y="8884"/>
                  </a:lnTo>
                  <a:lnTo>
                    <a:pt x="5103" y="9484"/>
                  </a:lnTo>
                  <a:lnTo>
                    <a:pt x="5343" y="10085"/>
                  </a:lnTo>
                  <a:lnTo>
                    <a:pt x="5463" y="10325"/>
                  </a:lnTo>
                  <a:lnTo>
                    <a:pt x="5403" y="10025"/>
                  </a:lnTo>
                  <a:lnTo>
                    <a:pt x="5343" y="9424"/>
                  </a:lnTo>
                  <a:lnTo>
                    <a:pt x="5343" y="9004"/>
                  </a:lnTo>
                  <a:lnTo>
                    <a:pt x="5403" y="9184"/>
                  </a:lnTo>
                  <a:lnTo>
                    <a:pt x="5523" y="9604"/>
                  </a:lnTo>
                  <a:lnTo>
                    <a:pt x="5703" y="10025"/>
                  </a:lnTo>
                  <a:lnTo>
                    <a:pt x="5943" y="10385"/>
                  </a:lnTo>
                  <a:lnTo>
                    <a:pt x="6184" y="10685"/>
                  </a:lnTo>
                  <a:lnTo>
                    <a:pt x="6364" y="10865"/>
                  </a:lnTo>
                  <a:lnTo>
                    <a:pt x="6244" y="10625"/>
                  </a:lnTo>
                  <a:lnTo>
                    <a:pt x="6064" y="10325"/>
                  </a:lnTo>
                  <a:lnTo>
                    <a:pt x="5943" y="9905"/>
                  </a:lnTo>
                  <a:lnTo>
                    <a:pt x="5823" y="9484"/>
                  </a:lnTo>
                  <a:lnTo>
                    <a:pt x="5763" y="9124"/>
                  </a:lnTo>
                  <a:lnTo>
                    <a:pt x="5763" y="8944"/>
                  </a:lnTo>
                  <a:lnTo>
                    <a:pt x="5763" y="8824"/>
                  </a:lnTo>
                  <a:lnTo>
                    <a:pt x="5823" y="8644"/>
                  </a:lnTo>
                  <a:lnTo>
                    <a:pt x="5823" y="8824"/>
                  </a:lnTo>
                  <a:lnTo>
                    <a:pt x="6004" y="9304"/>
                  </a:lnTo>
                  <a:lnTo>
                    <a:pt x="6184" y="9724"/>
                  </a:lnTo>
                  <a:lnTo>
                    <a:pt x="6424" y="10025"/>
                  </a:lnTo>
                  <a:lnTo>
                    <a:pt x="6724" y="10325"/>
                  </a:lnTo>
                  <a:lnTo>
                    <a:pt x="6784" y="10385"/>
                  </a:lnTo>
                  <a:lnTo>
                    <a:pt x="7024" y="10505"/>
                  </a:lnTo>
                  <a:lnTo>
                    <a:pt x="6844" y="10325"/>
                  </a:lnTo>
                  <a:lnTo>
                    <a:pt x="6724" y="10145"/>
                  </a:lnTo>
                  <a:lnTo>
                    <a:pt x="6544" y="9905"/>
                  </a:lnTo>
                  <a:lnTo>
                    <a:pt x="6424" y="9604"/>
                  </a:lnTo>
                  <a:lnTo>
                    <a:pt x="6304" y="9064"/>
                  </a:lnTo>
                  <a:lnTo>
                    <a:pt x="6244" y="8584"/>
                  </a:lnTo>
                  <a:lnTo>
                    <a:pt x="6304" y="8944"/>
                  </a:lnTo>
                  <a:lnTo>
                    <a:pt x="6424" y="9304"/>
                  </a:lnTo>
                  <a:lnTo>
                    <a:pt x="6724" y="9845"/>
                  </a:lnTo>
                  <a:lnTo>
                    <a:pt x="6784" y="9965"/>
                  </a:lnTo>
                  <a:lnTo>
                    <a:pt x="6904" y="10145"/>
                  </a:lnTo>
                  <a:lnTo>
                    <a:pt x="6844" y="9905"/>
                  </a:lnTo>
                  <a:lnTo>
                    <a:pt x="6724" y="9484"/>
                  </a:lnTo>
                  <a:lnTo>
                    <a:pt x="6664" y="9244"/>
                  </a:lnTo>
                  <a:lnTo>
                    <a:pt x="6604" y="8824"/>
                  </a:lnTo>
                  <a:lnTo>
                    <a:pt x="6604" y="8464"/>
                  </a:lnTo>
                  <a:lnTo>
                    <a:pt x="6604" y="8044"/>
                  </a:lnTo>
                  <a:lnTo>
                    <a:pt x="6604" y="7864"/>
                  </a:lnTo>
                  <a:lnTo>
                    <a:pt x="6664" y="7864"/>
                  </a:lnTo>
                  <a:lnTo>
                    <a:pt x="6664" y="8044"/>
                  </a:lnTo>
                  <a:lnTo>
                    <a:pt x="6724" y="8104"/>
                  </a:lnTo>
                  <a:lnTo>
                    <a:pt x="6844" y="8524"/>
                  </a:lnTo>
                  <a:lnTo>
                    <a:pt x="7024" y="8884"/>
                  </a:lnTo>
                  <a:lnTo>
                    <a:pt x="7204" y="9244"/>
                  </a:lnTo>
                  <a:lnTo>
                    <a:pt x="7444" y="9604"/>
                  </a:lnTo>
                  <a:lnTo>
                    <a:pt x="7684" y="9905"/>
                  </a:lnTo>
                  <a:lnTo>
                    <a:pt x="7924" y="10025"/>
                  </a:lnTo>
                  <a:lnTo>
                    <a:pt x="7924" y="10025"/>
                  </a:lnTo>
                  <a:lnTo>
                    <a:pt x="7744" y="9845"/>
                  </a:lnTo>
                  <a:lnTo>
                    <a:pt x="7564" y="9544"/>
                  </a:lnTo>
                  <a:lnTo>
                    <a:pt x="7444" y="9184"/>
                  </a:lnTo>
                  <a:lnTo>
                    <a:pt x="7264" y="8404"/>
                  </a:lnTo>
                  <a:lnTo>
                    <a:pt x="7384" y="8644"/>
                  </a:lnTo>
                  <a:lnTo>
                    <a:pt x="7864" y="9364"/>
                  </a:lnTo>
                  <a:lnTo>
                    <a:pt x="8164" y="9724"/>
                  </a:lnTo>
                  <a:lnTo>
                    <a:pt x="8405" y="9965"/>
                  </a:lnTo>
                  <a:lnTo>
                    <a:pt x="8645" y="10085"/>
                  </a:lnTo>
                  <a:lnTo>
                    <a:pt x="8465" y="9905"/>
                  </a:lnTo>
                  <a:lnTo>
                    <a:pt x="8284" y="9604"/>
                  </a:lnTo>
                  <a:lnTo>
                    <a:pt x="8044" y="9244"/>
                  </a:lnTo>
                  <a:lnTo>
                    <a:pt x="7864" y="8824"/>
                  </a:lnTo>
                  <a:lnTo>
                    <a:pt x="8405" y="9364"/>
                  </a:lnTo>
                  <a:lnTo>
                    <a:pt x="8104" y="8764"/>
                  </a:lnTo>
                  <a:lnTo>
                    <a:pt x="8585" y="9364"/>
                  </a:lnTo>
                  <a:lnTo>
                    <a:pt x="9065" y="9785"/>
                  </a:lnTo>
                  <a:lnTo>
                    <a:pt x="8465" y="9604"/>
                  </a:lnTo>
                  <a:lnTo>
                    <a:pt x="9365" y="10145"/>
                  </a:lnTo>
                  <a:lnTo>
                    <a:pt x="9365" y="10205"/>
                  </a:lnTo>
                  <a:lnTo>
                    <a:pt x="9065" y="10145"/>
                  </a:lnTo>
                  <a:lnTo>
                    <a:pt x="8645" y="10085"/>
                  </a:lnTo>
                  <a:lnTo>
                    <a:pt x="8224" y="10085"/>
                  </a:lnTo>
                  <a:lnTo>
                    <a:pt x="7984" y="10145"/>
                  </a:lnTo>
                  <a:lnTo>
                    <a:pt x="7924" y="10205"/>
                  </a:lnTo>
                  <a:lnTo>
                    <a:pt x="8104" y="10205"/>
                  </a:lnTo>
                  <a:lnTo>
                    <a:pt x="7444" y="10265"/>
                  </a:lnTo>
                  <a:lnTo>
                    <a:pt x="7144" y="10325"/>
                  </a:lnTo>
                  <a:lnTo>
                    <a:pt x="7444" y="10385"/>
                  </a:lnTo>
                  <a:lnTo>
                    <a:pt x="8224" y="10505"/>
                  </a:lnTo>
                  <a:lnTo>
                    <a:pt x="9005" y="10685"/>
                  </a:lnTo>
                  <a:lnTo>
                    <a:pt x="8525" y="10685"/>
                  </a:lnTo>
                  <a:lnTo>
                    <a:pt x="7744" y="10745"/>
                  </a:lnTo>
                  <a:lnTo>
                    <a:pt x="6724" y="10925"/>
                  </a:lnTo>
                  <a:lnTo>
                    <a:pt x="6484" y="10985"/>
                  </a:lnTo>
                  <a:lnTo>
                    <a:pt x="6184" y="11045"/>
                  </a:lnTo>
                  <a:lnTo>
                    <a:pt x="6124" y="11045"/>
                  </a:lnTo>
                  <a:lnTo>
                    <a:pt x="5823" y="11105"/>
                  </a:lnTo>
                  <a:lnTo>
                    <a:pt x="4503" y="11405"/>
                  </a:lnTo>
                  <a:lnTo>
                    <a:pt x="4023" y="11465"/>
                  </a:lnTo>
                  <a:lnTo>
                    <a:pt x="3602" y="11525"/>
                  </a:lnTo>
                  <a:lnTo>
                    <a:pt x="3302" y="11525"/>
                  </a:lnTo>
                  <a:lnTo>
                    <a:pt x="3062" y="11465"/>
                  </a:lnTo>
                  <a:lnTo>
                    <a:pt x="2882" y="11465"/>
                  </a:lnTo>
                  <a:lnTo>
                    <a:pt x="3062" y="11525"/>
                  </a:lnTo>
                  <a:lnTo>
                    <a:pt x="3242" y="11585"/>
                  </a:lnTo>
                  <a:lnTo>
                    <a:pt x="3602" y="11645"/>
                  </a:lnTo>
                  <a:lnTo>
                    <a:pt x="4023" y="11705"/>
                  </a:lnTo>
                  <a:lnTo>
                    <a:pt x="5103" y="11705"/>
                  </a:lnTo>
                  <a:lnTo>
                    <a:pt x="4383" y="11885"/>
                  </a:lnTo>
                  <a:lnTo>
                    <a:pt x="3602" y="12126"/>
                  </a:lnTo>
                  <a:lnTo>
                    <a:pt x="3302" y="12246"/>
                  </a:lnTo>
                  <a:lnTo>
                    <a:pt x="2822" y="12426"/>
                  </a:lnTo>
                  <a:lnTo>
                    <a:pt x="3362" y="12366"/>
                  </a:lnTo>
                  <a:lnTo>
                    <a:pt x="3602" y="12306"/>
                  </a:lnTo>
                  <a:lnTo>
                    <a:pt x="3843" y="12276"/>
                  </a:lnTo>
                  <a:lnTo>
                    <a:pt x="3843" y="12276"/>
                  </a:lnTo>
                  <a:lnTo>
                    <a:pt x="3723" y="12306"/>
                  </a:lnTo>
                  <a:lnTo>
                    <a:pt x="3602" y="12366"/>
                  </a:lnTo>
                  <a:lnTo>
                    <a:pt x="3963" y="12366"/>
                  </a:lnTo>
                  <a:lnTo>
                    <a:pt x="4443" y="12426"/>
                  </a:lnTo>
                  <a:lnTo>
                    <a:pt x="4143" y="12426"/>
                  </a:lnTo>
                  <a:lnTo>
                    <a:pt x="3783" y="12546"/>
                  </a:lnTo>
                  <a:lnTo>
                    <a:pt x="3602" y="12606"/>
                  </a:lnTo>
                  <a:lnTo>
                    <a:pt x="3422" y="12726"/>
                  </a:lnTo>
                  <a:lnTo>
                    <a:pt x="3122" y="12846"/>
                  </a:lnTo>
                  <a:lnTo>
                    <a:pt x="2882" y="12906"/>
                  </a:lnTo>
                  <a:lnTo>
                    <a:pt x="2822" y="12906"/>
                  </a:lnTo>
                  <a:lnTo>
                    <a:pt x="2882" y="12966"/>
                  </a:lnTo>
                  <a:lnTo>
                    <a:pt x="3122" y="12966"/>
                  </a:lnTo>
                  <a:lnTo>
                    <a:pt x="3482" y="12906"/>
                  </a:lnTo>
                  <a:lnTo>
                    <a:pt x="3602" y="12846"/>
                  </a:lnTo>
                  <a:lnTo>
                    <a:pt x="4023" y="12846"/>
                  </a:lnTo>
                  <a:lnTo>
                    <a:pt x="3602" y="12966"/>
                  </a:lnTo>
                  <a:lnTo>
                    <a:pt x="3002" y="13206"/>
                  </a:lnTo>
                  <a:lnTo>
                    <a:pt x="2102" y="13506"/>
                  </a:lnTo>
                  <a:lnTo>
                    <a:pt x="1742" y="13686"/>
                  </a:lnTo>
                  <a:lnTo>
                    <a:pt x="2162" y="13626"/>
                  </a:lnTo>
                  <a:lnTo>
                    <a:pt x="3122" y="13506"/>
                  </a:lnTo>
                  <a:lnTo>
                    <a:pt x="3602" y="13446"/>
                  </a:lnTo>
                  <a:lnTo>
                    <a:pt x="3242" y="13566"/>
                  </a:lnTo>
                  <a:lnTo>
                    <a:pt x="2342" y="13926"/>
                  </a:lnTo>
                  <a:lnTo>
                    <a:pt x="1502" y="14346"/>
                  </a:lnTo>
                  <a:lnTo>
                    <a:pt x="1141" y="14587"/>
                  </a:lnTo>
                  <a:lnTo>
                    <a:pt x="1141" y="14587"/>
                  </a:lnTo>
                  <a:lnTo>
                    <a:pt x="1502" y="14467"/>
                  </a:lnTo>
                  <a:lnTo>
                    <a:pt x="2402" y="14226"/>
                  </a:lnTo>
                  <a:lnTo>
                    <a:pt x="2522" y="14226"/>
                  </a:lnTo>
                  <a:lnTo>
                    <a:pt x="2042" y="14587"/>
                  </a:lnTo>
                  <a:lnTo>
                    <a:pt x="1802" y="14827"/>
                  </a:lnTo>
                  <a:lnTo>
                    <a:pt x="2102" y="14647"/>
                  </a:lnTo>
                  <a:lnTo>
                    <a:pt x="2222" y="14647"/>
                  </a:lnTo>
                  <a:lnTo>
                    <a:pt x="1862" y="14827"/>
                  </a:lnTo>
                  <a:lnTo>
                    <a:pt x="961" y="15487"/>
                  </a:lnTo>
                  <a:lnTo>
                    <a:pt x="601" y="15787"/>
                  </a:lnTo>
                  <a:lnTo>
                    <a:pt x="2042" y="15127"/>
                  </a:lnTo>
                  <a:lnTo>
                    <a:pt x="2642" y="14827"/>
                  </a:lnTo>
                  <a:lnTo>
                    <a:pt x="1982" y="15367"/>
                  </a:lnTo>
                  <a:lnTo>
                    <a:pt x="1321" y="16087"/>
                  </a:lnTo>
                  <a:lnTo>
                    <a:pt x="361" y="17048"/>
                  </a:lnTo>
                  <a:lnTo>
                    <a:pt x="1" y="17468"/>
                  </a:lnTo>
                  <a:lnTo>
                    <a:pt x="1" y="17468"/>
                  </a:lnTo>
                  <a:lnTo>
                    <a:pt x="421" y="17108"/>
                  </a:lnTo>
                  <a:lnTo>
                    <a:pt x="1502" y="16327"/>
                  </a:lnTo>
                  <a:lnTo>
                    <a:pt x="2402" y="15667"/>
                  </a:lnTo>
                  <a:lnTo>
                    <a:pt x="3122" y="15247"/>
                  </a:lnTo>
                  <a:lnTo>
                    <a:pt x="2762" y="15667"/>
                  </a:lnTo>
                  <a:lnTo>
                    <a:pt x="2402" y="16087"/>
                  </a:lnTo>
                  <a:lnTo>
                    <a:pt x="2102" y="16687"/>
                  </a:lnTo>
                  <a:lnTo>
                    <a:pt x="1922" y="17228"/>
                  </a:lnTo>
                  <a:lnTo>
                    <a:pt x="1802" y="17588"/>
                  </a:lnTo>
                  <a:lnTo>
                    <a:pt x="1982" y="17288"/>
                  </a:lnTo>
                  <a:lnTo>
                    <a:pt x="2282" y="16808"/>
                  </a:lnTo>
                  <a:lnTo>
                    <a:pt x="2642" y="16327"/>
                  </a:lnTo>
                  <a:lnTo>
                    <a:pt x="2942" y="16027"/>
                  </a:lnTo>
                  <a:lnTo>
                    <a:pt x="2822" y="16327"/>
                  </a:lnTo>
                  <a:lnTo>
                    <a:pt x="2402" y="17588"/>
                  </a:lnTo>
                  <a:lnTo>
                    <a:pt x="2162" y="18248"/>
                  </a:lnTo>
                  <a:lnTo>
                    <a:pt x="2102" y="18848"/>
                  </a:lnTo>
                  <a:lnTo>
                    <a:pt x="2162" y="19209"/>
                  </a:lnTo>
                  <a:lnTo>
                    <a:pt x="2222" y="18848"/>
                  </a:lnTo>
                  <a:lnTo>
                    <a:pt x="2402" y="18308"/>
                  </a:lnTo>
                  <a:lnTo>
                    <a:pt x="2642" y="17708"/>
                  </a:lnTo>
                  <a:lnTo>
                    <a:pt x="3122" y="16868"/>
                  </a:lnTo>
                  <a:lnTo>
                    <a:pt x="3062" y="17348"/>
                  </a:lnTo>
                  <a:lnTo>
                    <a:pt x="3062" y="17888"/>
                  </a:lnTo>
                  <a:lnTo>
                    <a:pt x="3122" y="18488"/>
                  </a:lnTo>
                  <a:lnTo>
                    <a:pt x="3182" y="19028"/>
                  </a:lnTo>
                  <a:lnTo>
                    <a:pt x="3242" y="19389"/>
                  </a:lnTo>
                  <a:lnTo>
                    <a:pt x="3302" y="19569"/>
                  </a:lnTo>
                  <a:lnTo>
                    <a:pt x="3302" y="19389"/>
                  </a:lnTo>
                  <a:lnTo>
                    <a:pt x="3302" y="19028"/>
                  </a:lnTo>
                  <a:lnTo>
                    <a:pt x="3302" y="18488"/>
                  </a:lnTo>
                  <a:lnTo>
                    <a:pt x="3362" y="17888"/>
                  </a:lnTo>
                  <a:lnTo>
                    <a:pt x="3602" y="17048"/>
                  </a:lnTo>
                  <a:lnTo>
                    <a:pt x="3662" y="16687"/>
                  </a:lnTo>
                  <a:lnTo>
                    <a:pt x="3783" y="16507"/>
                  </a:lnTo>
                  <a:lnTo>
                    <a:pt x="3843" y="16267"/>
                  </a:lnTo>
                  <a:lnTo>
                    <a:pt x="3963" y="16027"/>
                  </a:lnTo>
                  <a:lnTo>
                    <a:pt x="4023" y="15847"/>
                  </a:lnTo>
                  <a:lnTo>
                    <a:pt x="3903" y="16507"/>
                  </a:lnTo>
                  <a:lnTo>
                    <a:pt x="3903" y="17228"/>
                  </a:lnTo>
                  <a:lnTo>
                    <a:pt x="3963" y="17888"/>
                  </a:lnTo>
                  <a:lnTo>
                    <a:pt x="4083" y="18428"/>
                  </a:lnTo>
                  <a:lnTo>
                    <a:pt x="4143" y="18668"/>
                  </a:lnTo>
                  <a:lnTo>
                    <a:pt x="4203" y="18848"/>
                  </a:lnTo>
                  <a:lnTo>
                    <a:pt x="4203" y="18668"/>
                  </a:lnTo>
                  <a:lnTo>
                    <a:pt x="4143" y="18428"/>
                  </a:lnTo>
                  <a:lnTo>
                    <a:pt x="4143" y="17888"/>
                  </a:lnTo>
                  <a:lnTo>
                    <a:pt x="4203" y="17228"/>
                  </a:lnTo>
                  <a:lnTo>
                    <a:pt x="4323" y="16748"/>
                  </a:lnTo>
                  <a:lnTo>
                    <a:pt x="4383" y="16327"/>
                  </a:lnTo>
                  <a:lnTo>
                    <a:pt x="4323" y="16808"/>
                  </a:lnTo>
                  <a:lnTo>
                    <a:pt x="4203" y="17348"/>
                  </a:lnTo>
                  <a:lnTo>
                    <a:pt x="4203" y="17828"/>
                  </a:lnTo>
                  <a:lnTo>
                    <a:pt x="4263" y="18188"/>
                  </a:lnTo>
                  <a:lnTo>
                    <a:pt x="4323" y="17828"/>
                  </a:lnTo>
                  <a:lnTo>
                    <a:pt x="4443" y="17408"/>
                  </a:lnTo>
                  <a:lnTo>
                    <a:pt x="4623" y="16868"/>
                  </a:lnTo>
                  <a:lnTo>
                    <a:pt x="5043" y="15907"/>
                  </a:lnTo>
                  <a:lnTo>
                    <a:pt x="5103" y="15727"/>
                  </a:lnTo>
                  <a:lnTo>
                    <a:pt x="5103" y="16387"/>
                  </a:lnTo>
                  <a:lnTo>
                    <a:pt x="5163" y="17048"/>
                  </a:lnTo>
                  <a:lnTo>
                    <a:pt x="5283" y="17588"/>
                  </a:lnTo>
                  <a:lnTo>
                    <a:pt x="5463" y="17948"/>
                  </a:lnTo>
                  <a:lnTo>
                    <a:pt x="5403" y="17588"/>
                  </a:lnTo>
                  <a:lnTo>
                    <a:pt x="5403" y="17048"/>
                  </a:lnTo>
                  <a:lnTo>
                    <a:pt x="5403" y="16387"/>
                  </a:lnTo>
                  <a:lnTo>
                    <a:pt x="5523" y="15787"/>
                  </a:lnTo>
                  <a:lnTo>
                    <a:pt x="5703" y="15187"/>
                  </a:lnTo>
                  <a:lnTo>
                    <a:pt x="5703" y="15127"/>
                  </a:lnTo>
                  <a:lnTo>
                    <a:pt x="5763" y="15547"/>
                  </a:lnTo>
                  <a:lnTo>
                    <a:pt x="5883" y="15967"/>
                  </a:lnTo>
                  <a:lnTo>
                    <a:pt x="6064" y="16447"/>
                  </a:lnTo>
                  <a:lnTo>
                    <a:pt x="6184" y="16808"/>
                  </a:lnTo>
                  <a:lnTo>
                    <a:pt x="6364" y="17048"/>
                  </a:lnTo>
                  <a:lnTo>
                    <a:pt x="6304" y="16808"/>
                  </a:lnTo>
                  <a:lnTo>
                    <a:pt x="6244" y="16387"/>
                  </a:lnTo>
                  <a:lnTo>
                    <a:pt x="6184" y="15967"/>
                  </a:lnTo>
                  <a:lnTo>
                    <a:pt x="6244" y="15187"/>
                  </a:lnTo>
                  <a:lnTo>
                    <a:pt x="6364" y="15847"/>
                  </a:lnTo>
                  <a:lnTo>
                    <a:pt x="6604" y="16627"/>
                  </a:lnTo>
                  <a:lnTo>
                    <a:pt x="6724" y="16928"/>
                  </a:lnTo>
                  <a:lnTo>
                    <a:pt x="6904" y="17348"/>
                  </a:lnTo>
                  <a:lnTo>
                    <a:pt x="7084" y="17708"/>
                  </a:lnTo>
                  <a:lnTo>
                    <a:pt x="7324" y="17948"/>
                  </a:lnTo>
                  <a:lnTo>
                    <a:pt x="7204" y="17648"/>
                  </a:lnTo>
                  <a:lnTo>
                    <a:pt x="7024" y="17168"/>
                  </a:lnTo>
                  <a:lnTo>
                    <a:pt x="6904" y="16567"/>
                  </a:lnTo>
                  <a:lnTo>
                    <a:pt x="6784" y="15247"/>
                  </a:lnTo>
                  <a:lnTo>
                    <a:pt x="7084" y="15847"/>
                  </a:lnTo>
                  <a:lnTo>
                    <a:pt x="7264" y="16327"/>
                  </a:lnTo>
                  <a:lnTo>
                    <a:pt x="7384" y="16567"/>
                  </a:lnTo>
                  <a:lnTo>
                    <a:pt x="7324" y="16267"/>
                  </a:lnTo>
                  <a:lnTo>
                    <a:pt x="7264" y="15427"/>
                  </a:lnTo>
                  <a:lnTo>
                    <a:pt x="7264" y="14527"/>
                  </a:lnTo>
                  <a:lnTo>
                    <a:pt x="7324" y="14166"/>
                  </a:lnTo>
                  <a:lnTo>
                    <a:pt x="7384" y="14406"/>
                  </a:lnTo>
                  <a:lnTo>
                    <a:pt x="7564" y="15427"/>
                  </a:lnTo>
                  <a:lnTo>
                    <a:pt x="7684" y="15907"/>
                  </a:lnTo>
                  <a:lnTo>
                    <a:pt x="7864" y="16327"/>
                  </a:lnTo>
                  <a:lnTo>
                    <a:pt x="8044" y="16627"/>
                  </a:lnTo>
                  <a:lnTo>
                    <a:pt x="8104" y="16687"/>
                  </a:lnTo>
                  <a:lnTo>
                    <a:pt x="8044" y="16567"/>
                  </a:lnTo>
                  <a:lnTo>
                    <a:pt x="7984" y="16327"/>
                  </a:lnTo>
                  <a:lnTo>
                    <a:pt x="7924" y="15907"/>
                  </a:lnTo>
                  <a:lnTo>
                    <a:pt x="7864" y="15367"/>
                  </a:lnTo>
                  <a:lnTo>
                    <a:pt x="7864" y="14827"/>
                  </a:lnTo>
                  <a:lnTo>
                    <a:pt x="7864" y="14286"/>
                  </a:lnTo>
                  <a:lnTo>
                    <a:pt x="7984" y="14827"/>
                  </a:lnTo>
                  <a:lnTo>
                    <a:pt x="8224" y="15547"/>
                  </a:lnTo>
                  <a:lnTo>
                    <a:pt x="8284" y="15847"/>
                  </a:lnTo>
                  <a:lnTo>
                    <a:pt x="8284" y="15127"/>
                  </a:lnTo>
                  <a:lnTo>
                    <a:pt x="8465" y="16027"/>
                  </a:lnTo>
                  <a:lnTo>
                    <a:pt x="8525" y="16387"/>
                  </a:lnTo>
                  <a:lnTo>
                    <a:pt x="8164" y="16748"/>
                  </a:lnTo>
                  <a:lnTo>
                    <a:pt x="7624" y="17408"/>
                  </a:lnTo>
                  <a:lnTo>
                    <a:pt x="7504" y="17588"/>
                  </a:lnTo>
                  <a:lnTo>
                    <a:pt x="7444" y="17708"/>
                  </a:lnTo>
                  <a:lnTo>
                    <a:pt x="7504" y="17648"/>
                  </a:lnTo>
                  <a:lnTo>
                    <a:pt x="7684" y="17468"/>
                  </a:lnTo>
                  <a:lnTo>
                    <a:pt x="8284" y="16928"/>
                  </a:lnTo>
                  <a:lnTo>
                    <a:pt x="8585" y="16748"/>
                  </a:lnTo>
                  <a:lnTo>
                    <a:pt x="8645" y="16868"/>
                  </a:lnTo>
                  <a:lnTo>
                    <a:pt x="8164" y="17468"/>
                  </a:lnTo>
                  <a:lnTo>
                    <a:pt x="7864" y="17888"/>
                  </a:lnTo>
                  <a:lnTo>
                    <a:pt x="7744" y="18248"/>
                  </a:lnTo>
                  <a:lnTo>
                    <a:pt x="7624" y="18488"/>
                  </a:lnTo>
                  <a:lnTo>
                    <a:pt x="7804" y="18248"/>
                  </a:lnTo>
                  <a:lnTo>
                    <a:pt x="8164" y="17768"/>
                  </a:lnTo>
                  <a:lnTo>
                    <a:pt x="8044" y="18188"/>
                  </a:lnTo>
                  <a:lnTo>
                    <a:pt x="7984" y="18488"/>
                  </a:lnTo>
                  <a:lnTo>
                    <a:pt x="7924" y="18548"/>
                  </a:lnTo>
                  <a:lnTo>
                    <a:pt x="7744" y="18788"/>
                  </a:lnTo>
                  <a:lnTo>
                    <a:pt x="7624" y="18908"/>
                  </a:lnTo>
                  <a:lnTo>
                    <a:pt x="7744" y="18848"/>
                  </a:lnTo>
                  <a:lnTo>
                    <a:pt x="7984" y="18788"/>
                  </a:lnTo>
                  <a:lnTo>
                    <a:pt x="7684" y="19028"/>
                  </a:lnTo>
                  <a:lnTo>
                    <a:pt x="7384" y="19389"/>
                  </a:lnTo>
                  <a:lnTo>
                    <a:pt x="7144" y="19689"/>
                  </a:lnTo>
                  <a:lnTo>
                    <a:pt x="7444" y="19509"/>
                  </a:lnTo>
                  <a:lnTo>
                    <a:pt x="7864" y="19269"/>
                  </a:lnTo>
                  <a:lnTo>
                    <a:pt x="7984" y="19209"/>
                  </a:lnTo>
                  <a:lnTo>
                    <a:pt x="8044" y="19269"/>
                  </a:lnTo>
                  <a:lnTo>
                    <a:pt x="8044" y="19209"/>
                  </a:lnTo>
                  <a:lnTo>
                    <a:pt x="8104" y="19149"/>
                  </a:lnTo>
                  <a:lnTo>
                    <a:pt x="8104" y="19209"/>
                  </a:lnTo>
                  <a:lnTo>
                    <a:pt x="8044" y="19269"/>
                  </a:lnTo>
                  <a:lnTo>
                    <a:pt x="7924" y="19389"/>
                  </a:lnTo>
                  <a:lnTo>
                    <a:pt x="7684" y="19629"/>
                  </a:lnTo>
                  <a:lnTo>
                    <a:pt x="7504" y="19929"/>
                  </a:lnTo>
                  <a:lnTo>
                    <a:pt x="7264" y="20409"/>
                  </a:lnTo>
                  <a:lnTo>
                    <a:pt x="7204" y="20649"/>
                  </a:lnTo>
                  <a:lnTo>
                    <a:pt x="7324" y="20469"/>
                  </a:lnTo>
                  <a:lnTo>
                    <a:pt x="7684" y="20049"/>
                  </a:lnTo>
                  <a:lnTo>
                    <a:pt x="7924" y="19869"/>
                  </a:lnTo>
                  <a:lnTo>
                    <a:pt x="8164" y="19689"/>
                  </a:lnTo>
                  <a:lnTo>
                    <a:pt x="8284" y="19629"/>
                  </a:lnTo>
                  <a:lnTo>
                    <a:pt x="8284" y="19689"/>
                  </a:lnTo>
                  <a:lnTo>
                    <a:pt x="8044" y="19929"/>
                  </a:lnTo>
                  <a:lnTo>
                    <a:pt x="7744" y="20289"/>
                  </a:lnTo>
                  <a:lnTo>
                    <a:pt x="7384" y="20769"/>
                  </a:lnTo>
                  <a:lnTo>
                    <a:pt x="7384" y="20769"/>
                  </a:lnTo>
                  <a:lnTo>
                    <a:pt x="7924" y="20409"/>
                  </a:lnTo>
                  <a:lnTo>
                    <a:pt x="8104" y="20349"/>
                  </a:lnTo>
                  <a:lnTo>
                    <a:pt x="7864" y="20649"/>
                  </a:lnTo>
                  <a:lnTo>
                    <a:pt x="7624" y="21129"/>
                  </a:lnTo>
                  <a:lnTo>
                    <a:pt x="7444" y="21670"/>
                  </a:lnTo>
                  <a:lnTo>
                    <a:pt x="7384" y="21850"/>
                  </a:lnTo>
                  <a:lnTo>
                    <a:pt x="7504" y="21730"/>
                  </a:lnTo>
                  <a:lnTo>
                    <a:pt x="7804" y="21249"/>
                  </a:lnTo>
                  <a:lnTo>
                    <a:pt x="8044" y="20949"/>
                  </a:lnTo>
                  <a:lnTo>
                    <a:pt x="8044" y="20949"/>
                  </a:lnTo>
                  <a:lnTo>
                    <a:pt x="7984" y="21069"/>
                  </a:lnTo>
                  <a:lnTo>
                    <a:pt x="7864" y="21309"/>
                  </a:lnTo>
                  <a:lnTo>
                    <a:pt x="7864" y="21550"/>
                  </a:lnTo>
                  <a:lnTo>
                    <a:pt x="7864" y="21670"/>
                  </a:lnTo>
                  <a:lnTo>
                    <a:pt x="7924" y="21550"/>
                  </a:lnTo>
                  <a:lnTo>
                    <a:pt x="8044" y="21369"/>
                  </a:lnTo>
                  <a:lnTo>
                    <a:pt x="8164" y="21249"/>
                  </a:lnTo>
                  <a:lnTo>
                    <a:pt x="8465" y="21009"/>
                  </a:lnTo>
                  <a:lnTo>
                    <a:pt x="8465" y="21009"/>
                  </a:lnTo>
                  <a:lnTo>
                    <a:pt x="8405" y="21069"/>
                  </a:lnTo>
                  <a:lnTo>
                    <a:pt x="8345" y="21369"/>
                  </a:lnTo>
                  <a:lnTo>
                    <a:pt x="8284" y="21850"/>
                  </a:lnTo>
                  <a:lnTo>
                    <a:pt x="8284" y="22090"/>
                  </a:lnTo>
                  <a:lnTo>
                    <a:pt x="8284" y="22270"/>
                  </a:lnTo>
                  <a:lnTo>
                    <a:pt x="8345" y="22390"/>
                  </a:lnTo>
                  <a:lnTo>
                    <a:pt x="8405" y="22450"/>
                  </a:lnTo>
                  <a:lnTo>
                    <a:pt x="8405" y="22390"/>
                  </a:lnTo>
                  <a:lnTo>
                    <a:pt x="8405" y="22270"/>
                  </a:lnTo>
                  <a:lnTo>
                    <a:pt x="8525" y="21910"/>
                  </a:lnTo>
                  <a:lnTo>
                    <a:pt x="8705" y="21490"/>
                  </a:lnTo>
                  <a:lnTo>
                    <a:pt x="8765" y="21369"/>
                  </a:lnTo>
                  <a:lnTo>
                    <a:pt x="8825" y="21369"/>
                  </a:lnTo>
                  <a:lnTo>
                    <a:pt x="8765" y="21430"/>
                  </a:lnTo>
                  <a:lnTo>
                    <a:pt x="8705" y="21790"/>
                  </a:lnTo>
                  <a:lnTo>
                    <a:pt x="8645" y="22330"/>
                  </a:lnTo>
                  <a:lnTo>
                    <a:pt x="8705" y="22630"/>
                  </a:lnTo>
                  <a:lnTo>
                    <a:pt x="8705" y="22870"/>
                  </a:lnTo>
                  <a:lnTo>
                    <a:pt x="8825" y="23050"/>
                  </a:lnTo>
                  <a:lnTo>
                    <a:pt x="8825" y="22990"/>
                  </a:lnTo>
                  <a:lnTo>
                    <a:pt x="8825" y="22870"/>
                  </a:lnTo>
                  <a:lnTo>
                    <a:pt x="8825" y="22630"/>
                  </a:lnTo>
                  <a:lnTo>
                    <a:pt x="8885" y="22390"/>
                  </a:lnTo>
                  <a:lnTo>
                    <a:pt x="8945" y="22510"/>
                  </a:lnTo>
                  <a:lnTo>
                    <a:pt x="9005" y="22810"/>
                  </a:lnTo>
                  <a:lnTo>
                    <a:pt x="9185" y="23230"/>
                  </a:lnTo>
                  <a:lnTo>
                    <a:pt x="9305" y="23530"/>
                  </a:lnTo>
                  <a:lnTo>
                    <a:pt x="9485" y="23831"/>
                  </a:lnTo>
                  <a:lnTo>
                    <a:pt x="9605" y="24011"/>
                  </a:lnTo>
                  <a:lnTo>
                    <a:pt x="9665" y="24071"/>
                  </a:lnTo>
                  <a:lnTo>
                    <a:pt x="9665" y="23951"/>
                  </a:lnTo>
                  <a:lnTo>
                    <a:pt x="9545" y="23771"/>
                  </a:lnTo>
                  <a:lnTo>
                    <a:pt x="9365" y="23110"/>
                  </a:lnTo>
                  <a:lnTo>
                    <a:pt x="9305" y="22450"/>
                  </a:lnTo>
                  <a:lnTo>
                    <a:pt x="9365" y="22150"/>
                  </a:lnTo>
                  <a:lnTo>
                    <a:pt x="9485" y="22390"/>
                  </a:lnTo>
                  <a:lnTo>
                    <a:pt x="9605" y="22510"/>
                  </a:lnTo>
                  <a:lnTo>
                    <a:pt x="9845" y="22750"/>
                  </a:lnTo>
                  <a:lnTo>
                    <a:pt x="10145" y="22990"/>
                  </a:lnTo>
                  <a:lnTo>
                    <a:pt x="10505" y="23230"/>
                  </a:lnTo>
                  <a:lnTo>
                    <a:pt x="10866" y="23410"/>
                  </a:lnTo>
                  <a:lnTo>
                    <a:pt x="11166" y="23530"/>
                  </a:lnTo>
                  <a:lnTo>
                    <a:pt x="11406" y="23590"/>
                  </a:lnTo>
                  <a:lnTo>
                    <a:pt x="11166" y="23470"/>
                  </a:lnTo>
                  <a:lnTo>
                    <a:pt x="10926" y="23290"/>
                  </a:lnTo>
                  <a:lnTo>
                    <a:pt x="10625" y="23050"/>
                  </a:lnTo>
                  <a:lnTo>
                    <a:pt x="10325" y="22750"/>
                  </a:lnTo>
                  <a:lnTo>
                    <a:pt x="10145" y="22510"/>
                  </a:lnTo>
                  <a:lnTo>
                    <a:pt x="9965" y="22270"/>
                  </a:lnTo>
                  <a:lnTo>
                    <a:pt x="10085" y="22330"/>
                  </a:lnTo>
                  <a:lnTo>
                    <a:pt x="10625" y="22570"/>
                  </a:lnTo>
                  <a:lnTo>
                    <a:pt x="10806" y="22630"/>
                  </a:lnTo>
                  <a:lnTo>
                    <a:pt x="10866" y="22630"/>
                  </a:lnTo>
                  <a:lnTo>
                    <a:pt x="10806" y="22570"/>
                  </a:lnTo>
                  <a:lnTo>
                    <a:pt x="10686" y="22510"/>
                  </a:lnTo>
                  <a:lnTo>
                    <a:pt x="10265" y="22150"/>
                  </a:lnTo>
                  <a:lnTo>
                    <a:pt x="9845" y="21730"/>
                  </a:lnTo>
                  <a:lnTo>
                    <a:pt x="9725" y="21610"/>
                  </a:lnTo>
                  <a:lnTo>
                    <a:pt x="10385" y="21790"/>
                  </a:lnTo>
                  <a:lnTo>
                    <a:pt x="10986" y="21970"/>
                  </a:lnTo>
                  <a:lnTo>
                    <a:pt x="11226" y="21970"/>
                  </a:lnTo>
                  <a:lnTo>
                    <a:pt x="10986" y="21850"/>
                  </a:lnTo>
                  <a:lnTo>
                    <a:pt x="10445" y="21610"/>
                  </a:lnTo>
                  <a:lnTo>
                    <a:pt x="9965" y="21249"/>
                  </a:lnTo>
                  <a:lnTo>
                    <a:pt x="10085" y="21309"/>
                  </a:lnTo>
                  <a:lnTo>
                    <a:pt x="10265" y="21369"/>
                  </a:lnTo>
                  <a:lnTo>
                    <a:pt x="10686" y="21550"/>
                  </a:lnTo>
                  <a:lnTo>
                    <a:pt x="11106" y="21610"/>
                  </a:lnTo>
                  <a:lnTo>
                    <a:pt x="11946" y="21610"/>
                  </a:lnTo>
                  <a:lnTo>
                    <a:pt x="12186" y="21550"/>
                  </a:lnTo>
                  <a:lnTo>
                    <a:pt x="11946" y="21550"/>
                  </a:lnTo>
                  <a:lnTo>
                    <a:pt x="11586" y="21490"/>
                  </a:lnTo>
                  <a:lnTo>
                    <a:pt x="11166" y="21369"/>
                  </a:lnTo>
                  <a:lnTo>
                    <a:pt x="10746" y="21249"/>
                  </a:lnTo>
                  <a:lnTo>
                    <a:pt x="10445" y="21009"/>
                  </a:lnTo>
                  <a:lnTo>
                    <a:pt x="10265" y="20949"/>
                  </a:lnTo>
                  <a:lnTo>
                    <a:pt x="10205" y="20889"/>
                  </a:lnTo>
                  <a:lnTo>
                    <a:pt x="10085" y="20769"/>
                  </a:lnTo>
                  <a:lnTo>
                    <a:pt x="10085" y="20769"/>
                  </a:lnTo>
                  <a:lnTo>
                    <a:pt x="10265" y="20829"/>
                  </a:lnTo>
                  <a:lnTo>
                    <a:pt x="10686" y="20949"/>
                  </a:lnTo>
                  <a:lnTo>
                    <a:pt x="11166" y="21009"/>
                  </a:lnTo>
                  <a:lnTo>
                    <a:pt x="11646" y="21009"/>
                  </a:lnTo>
                  <a:lnTo>
                    <a:pt x="12006" y="20949"/>
                  </a:lnTo>
                  <a:lnTo>
                    <a:pt x="12306" y="20829"/>
                  </a:lnTo>
                  <a:lnTo>
                    <a:pt x="12006" y="20829"/>
                  </a:lnTo>
                  <a:lnTo>
                    <a:pt x="11646" y="20889"/>
                  </a:lnTo>
                  <a:lnTo>
                    <a:pt x="11226" y="20829"/>
                  </a:lnTo>
                  <a:lnTo>
                    <a:pt x="10686" y="20589"/>
                  </a:lnTo>
                  <a:lnTo>
                    <a:pt x="10265" y="20409"/>
                  </a:lnTo>
                  <a:lnTo>
                    <a:pt x="10565" y="20529"/>
                  </a:lnTo>
                  <a:lnTo>
                    <a:pt x="10926" y="20589"/>
                  </a:lnTo>
                  <a:lnTo>
                    <a:pt x="11346" y="20649"/>
                  </a:lnTo>
                  <a:lnTo>
                    <a:pt x="11706" y="20709"/>
                  </a:lnTo>
                  <a:lnTo>
                    <a:pt x="11946" y="20709"/>
                  </a:lnTo>
                  <a:lnTo>
                    <a:pt x="11706" y="20649"/>
                  </a:lnTo>
                  <a:lnTo>
                    <a:pt x="10986" y="20409"/>
                  </a:lnTo>
                  <a:lnTo>
                    <a:pt x="10686" y="20229"/>
                  </a:lnTo>
                  <a:lnTo>
                    <a:pt x="10385" y="19989"/>
                  </a:lnTo>
                  <a:lnTo>
                    <a:pt x="10025" y="19749"/>
                  </a:lnTo>
                  <a:lnTo>
                    <a:pt x="9845" y="19629"/>
                  </a:lnTo>
                  <a:lnTo>
                    <a:pt x="10085" y="19689"/>
                  </a:lnTo>
                  <a:lnTo>
                    <a:pt x="10565" y="19809"/>
                  </a:lnTo>
                  <a:lnTo>
                    <a:pt x="10926" y="19869"/>
                  </a:lnTo>
                  <a:lnTo>
                    <a:pt x="11346" y="19929"/>
                  </a:lnTo>
                  <a:lnTo>
                    <a:pt x="11766" y="19929"/>
                  </a:lnTo>
                  <a:lnTo>
                    <a:pt x="12126" y="19869"/>
                  </a:lnTo>
                  <a:lnTo>
                    <a:pt x="12366" y="19809"/>
                  </a:lnTo>
                  <a:lnTo>
                    <a:pt x="11766" y="19809"/>
                  </a:lnTo>
                  <a:lnTo>
                    <a:pt x="11406" y="19689"/>
                  </a:lnTo>
                  <a:lnTo>
                    <a:pt x="10686" y="19449"/>
                  </a:lnTo>
                  <a:lnTo>
                    <a:pt x="12246" y="19449"/>
                  </a:lnTo>
                  <a:lnTo>
                    <a:pt x="12606" y="19329"/>
                  </a:lnTo>
                  <a:lnTo>
                    <a:pt x="12846" y="19269"/>
                  </a:lnTo>
                  <a:lnTo>
                    <a:pt x="12906" y="19209"/>
                  </a:lnTo>
                  <a:lnTo>
                    <a:pt x="12846" y="19209"/>
                  </a:lnTo>
                  <a:lnTo>
                    <a:pt x="12606" y="19269"/>
                  </a:lnTo>
                  <a:lnTo>
                    <a:pt x="12246" y="19269"/>
                  </a:lnTo>
                  <a:lnTo>
                    <a:pt x="11826" y="19209"/>
                  </a:lnTo>
                  <a:lnTo>
                    <a:pt x="11346" y="19149"/>
                  </a:lnTo>
                  <a:lnTo>
                    <a:pt x="12126" y="18968"/>
                  </a:lnTo>
                  <a:lnTo>
                    <a:pt x="11466" y="18968"/>
                  </a:lnTo>
                  <a:lnTo>
                    <a:pt x="12246" y="18848"/>
                  </a:lnTo>
                  <a:lnTo>
                    <a:pt x="13147" y="18608"/>
                  </a:lnTo>
                  <a:lnTo>
                    <a:pt x="13387" y="18488"/>
                  </a:lnTo>
                  <a:lnTo>
                    <a:pt x="13447" y="18428"/>
                  </a:lnTo>
                  <a:lnTo>
                    <a:pt x="13387" y="18428"/>
                  </a:lnTo>
                  <a:lnTo>
                    <a:pt x="13087" y="18548"/>
                  </a:lnTo>
                  <a:lnTo>
                    <a:pt x="12186" y="18608"/>
                  </a:lnTo>
                  <a:lnTo>
                    <a:pt x="11946" y="18608"/>
                  </a:lnTo>
                  <a:lnTo>
                    <a:pt x="12666" y="18368"/>
                  </a:lnTo>
                  <a:lnTo>
                    <a:pt x="12906" y="18248"/>
                  </a:lnTo>
                  <a:lnTo>
                    <a:pt x="13327" y="18188"/>
                  </a:lnTo>
                  <a:lnTo>
                    <a:pt x="13687" y="18128"/>
                  </a:lnTo>
                  <a:lnTo>
                    <a:pt x="13327" y="18128"/>
                  </a:lnTo>
                  <a:lnTo>
                    <a:pt x="12486" y="18068"/>
                  </a:lnTo>
                  <a:lnTo>
                    <a:pt x="11706" y="18008"/>
                  </a:lnTo>
                  <a:lnTo>
                    <a:pt x="11826" y="17948"/>
                  </a:lnTo>
                  <a:lnTo>
                    <a:pt x="12066" y="17828"/>
                  </a:lnTo>
                  <a:lnTo>
                    <a:pt x="12126" y="17768"/>
                  </a:lnTo>
                  <a:lnTo>
                    <a:pt x="12726" y="17768"/>
                  </a:lnTo>
                  <a:lnTo>
                    <a:pt x="12366" y="17708"/>
                  </a:lnTo>
                  <a:lnTo>
                    <a:pt x="12906" y="17648"/>
                  </a:lnTo>
                  <a:lnTo>
                    <a:pt x="13147" y="17648"/>
                  </a:lnTo>
                  <a:lnTo>
                    <a:pt x="12906" y="17588"/>
                  </a:lnTo>
                  <a:lnTo>
                    <a:pt x="12246" y="17468"/>
                  </a:lnTo>
                  <a:lnTo>
                    <a:pt x="12426" y="17348"/>
                  </a:lnTo>
                  <a:lnTo>
                    <a:pt x="12486" y="17348"/>
                  </a:lnTo>
                  <a:lnTo>
                    <a:pt x="12726" y="17408"/>
                  </a:lnTo>
                  <a:lnTo>
                    <a:pt x="13267" y="17588"/>
                  </a:lnTo>
                  <a:lnTo>
                    <a:pt x="13567" y="17648"/>
                  </a:lnTo>
                  <a:lnTo>
                    <a:pt x="13627" y="17648"/>
                  </a:lnTo>
                  <a:lnTo>
                    <a:pt x="13567" y="17588"/>
                  </a:lnTo>
                  <a:lnTo>
                    <a:pt x="13327" y="17528"/>
                  </a:lnTo>
                  <a:lnTo>
                    <a:pt x="12966" y="17348"/>
                  </a:lnTo>
                  <a:lnTo>
                    <a:pt x="12606" y="17048"/>
                  </a:lnTo>
                  <a:lnTo>
                    <a:pt x="12306" y="16748"/>
                  </a:lnTo>
                  <a:lnTo>
                    <a:pt x="12006" y="16447"/>
                  </a:lnTo>
                  <a:lnTo>
                    <a:pt x="11946" y="16327"/>
                  </a:lnTo>
                  <a:lnTo>
                    <a:pt x="11826" y="16207"/>
                  </a:lnTo>
                  <a:lnTo>
                    <a:pt x="11766" y="16027"/>
                  </a:lnTo>
                  <a:lnTo>
                    <a:pt x="11526" y="15667"/>
                  </a:lnTo>
                  <a:lnTo>
                    <a:pt x="11586" y="15547"/>
                  </a:lnTo>
                  <a:lnTo>
                    <a:pt x="11646" y="15727"/>
                  </a:lnTo>
                  <a:lnTo>
                    <a:pt x="11766" y="15967"/>
                  </a:lnTo>
                  <a:lnTo>
                    <a:pt x="11946" y="16267"/>
                  </a:lnTo>
                  <a:lnTo>
                    <a:pt x="12186" y="16507"/>
                  </a:lnTo>
                  <a:lnTo>
                    <a:pt x="12486" y="16748"/>
                  </a:lnTo>
                  <a:lnTo>
                    <a:pt x="12726" y="16928"/>
                  </a:lnTo>
                  <a:lnTo>
                    <a:pt x="12906" y="17048"/>
                  </a:lnTo>
                  <a:lnTo>
                    <a:pt x="12966" y="17048"/>
                  </a:lnTo>
                  <a:lnTo>
                    <a:pt x="12906" y="16988"/>
                  </a:lnTo>
                  <a:lnTo>
                    <a:pt x="12786" y="16868"/>
                  </a:lnTo>
                  <a:lnTo>
                    <a:pt x="12546" y="16627"/>
                  </a:lnTo>
                  <a:lnTo>
                    <a:pt x="12366" y="16387"/>
                  </a:lnTo>
                  <a:lnTo>
                    <a:pt x="12246" y="16087"/>
                  </a:lnTo>
                  <a:lnTo>
                    <a:pt x="12126" y="15787"/>
                  </a:lnTo>
                  <a:lnTo>
                    <a:pt x="12066" y="15547"/>
                  </a:lnTo>
                  <a:lnTo>
                    <a:pt x="12006" y="15427"/>
                  </a:lnTo>
                  <a:lnTo>
                    <a:pt x="11946" y="15247"/>
                  </a:lnTo>
                  <a:lnTo>
                    <a:pt x="12066" y="15487"/>
                  </a:lnTo>
                  <a:lnTo>
                    <a:pt x="12246" y="15787"/>
                  </a:lnTo>
                  <a:lnTo>
                    <a:pt x="12486" y="16027"/>
                  </a:lnTo>
                  <a:lnTo>
                    <a:pt x="12726" y="16267"/>
                  </a:lnTo>
                  <a:lnTo>
                    <a:pt x="12966" y="16447"/>
                  </a:lnTo>
                  <a:lnTo>
                    <a:pt x="13147" y="16567"/>
                  </a:lnTo>
                  <a:lnTo>
                    <a:pt x="13027" y="16387"/>
                  </a:lnTo>
                  <a:lnTo>
                    <a:pt x="12666" y="15907"/>
                  </a:lnTo>
                  <a:lnTo>
                    <a:pt x="12426" y="15367"/>
                  </a:lnTo>
                  <a:lnTo>
                    <a:pt x="12366" y="15007"/>
                  </a:lnTo>
                  <a:lnTo>
                    <a:pt x="12306" y="14827"/>
                  </a:lnTo>
                  <a:lnTo>
                    <a:pt x="12426" y="14767"/>
                  </a:lnTo>
                  <a:lnTo>
                    <a:pt x="12486" y="15007"/>
                  </a:lnTo>
                  <a:lnTo>
                    <a:pt x="12786" y="15367"/>
                  </a:lnTo>
                  <a:lnTo>
                    <a:pt x="13207" y="15847"/>
                  </a:lnTo>
                  <a:lnTo>
                    <a:pt x="13507" y="16087"/>
                  </a:lnTo>
                  <a:lnTo>
                    <a:pt x="13747" y="16267"/>
                  </a:lnTo>
                  <a:lnTo>
                    <a:pt x="13927" y="16387"/>
                  </a:lnTo>
                  <a:lnTo>
                    <a:pt x="13987" y="16387"/>
                  </a:lnTo>
                  <a:lnTo>
                    <a:pt x="13927" y="16327"/>
                  </a:lnTo>
                  <a:lnTo>
                    <a:pt x="13807" y="16207"/>
                  </a:lnTo>
                  <a:lnTo>
                    <a:pt x="13627" y="15967"/>
                  </a:lnTo>
                  <a:lnTo>
                    <a:pt x="13387" y="15727"/>
                  </a:lnTo>
                  <a:lnTo>
                    <a:pt x="13267" y="15487"/>
                  </a:lnTo>
                  <a:lnTo>
                    <a:pt x="13807" y="15907"/>
                  </a:lnTo>
                  <a:lnTo>
                    <a:pt x="14167" y="16087"/>
                  </a:lnTo>
                  <a:lnTo>
                    <a:pt x="14467" y="16207"/>
                  </a:lnTo>
                  <a:lnTo>
                    <a:pt x="14647" y="16327"/>
                  </a:lnTo>
                  <a:lnTo>
                    <a:pt x="14767" y="16327"/>
                  </a:lnTo>
                  <a:lnTo>
                    <a:pt x="14707" y="16267"/>
                  </a:lnTo>
                  <a:lnTo>
                    <a:pt x="14467" y="16147"/>
                  </a:lnTo>
                  <a:lnTo>
                    <a:pt x="14227" y="15967"/>
                  </a:lnTo>
                  <a:lnTo>
                    <a:pt x="13927" y="15727"/>
                  </a:lnTo>
                  <a:lnTo>
                    <a:pt x="13927" y="15667"/>
                  </a:lnTo>
                  <a:lnTo>
                    <a:pt x="14467" y="16027"/>
                  </a:lnTo>
                  <a:lnTo>
                    <a:pt x="14647" y="16087"/>
                  </a:lnTo>
                  <a:lnTo>
                    <a:pt x="14647" y="16087"/>
                  </a:lnTo>
                  <a:lnTo>
                    <a:pt x="14467" y="15967"/>
                  </a:lnTo>
                  <a:lnTo>
                    <a:pt x="14047" y="15487"/>
                  </a:lnTo>
                  <a:lnTo>
                    <a:pt x="13687" y="14947"/>
                  </a:lnTo>
                  <a:lnTo>
                    <a:pt x="13807" y="15067"/>
                  </a:lnTo>
                  <a:lnTo>
                    <a:pt x="14407" y="15547"/>
                  </a:lnTo>
                  <a:lnTo>
                    <a:pt x="15007" y="15907"/>
                  </a:lnTo>
                  <a:lnTo>
                    <a:pt x="15247" y="15967"/>
                  </a:lnTo>
                  <a:lnTo>
                    <a:pt x="15247" y="15967"/>
                  </a:lnTo>
                  <a:lnTo>
                    <a:pt x="15067" y="15787"/>
                  </a:lnTo>
                  <a:lnTo>
                    <a:pt x="14587" y="15367"/>
                  </a:lnTo>
                  <a:lnTo>
                    <a:pt x="14047" y="14767"/>
                  </a:lnTo>
                  <a:lnTo>
                    <a:pt x="14347" y="15007"/>
                  </a:lnTo>
                  <a:lnTo>
                    <a:pt x="14827" y="15307"/>
                  </a:lnTo>
                  <a:lnTo>
                    <a:pt x="15007" y="15367"/>
                  </a:lnTo>
                  <a:lnTo>
                    <a:pt x="14827" y="15247"/>
                  </a:lnTo>
                  <a:lnTo>
                    <a:pt x="14587" y="14947"/>
                  </a:lnTo>
                  <a:lnTo>
                    <a:pt x="14707" y="15067"/>
                  </a:lnTo>
                  <a:lnTo>
                    <a:pt x="15187" y="15427"/>
                  </a:lnTo>
                  <a:lnTo>
                    <a:pt x="15307" y="15487"/>
                  </a:lnTo>
                  <a:lnTo>
                    <a:pt x="15368" y="15547"/>
                  </a:lnTo>
                  <a:lnTo>
                    <a:pt x="15368" y="15487"/>
                  </a:lnTo>
                  <a:lnTo>
                    <a:pt x="15187" y="15367"/>
                  </a:lnTo>
                  <a:lnTo>
                    <a:pt x="14887" y="14887"/>
                  </a:lnTo>
                  <a:lnTo>
                    <a:pt x="14587" y="14346"/>
                  </a:lnTo>
                  <a:lnTo>
                    <a:pt x="14467" y="14046"/>
                  </a:lnTo>
                  <a:lnTo>
                    <a:pt x="14347" y="13746"/>
                  </a:lnTo>
                  <a:lnTo>
                    <a:pt x="14407" y="13746"/>
                  </a:lnTo>
                  <a:lnTo>
                    <a:pt x="14527" y="14046"/>
                  </a:lnTo>
                  <a:lnTo>
                    <a:pt x="14767" y="14467"/>
                  </a:lnTo>
                  <a:lnTo>
                    <a:pt x="15127" y="14827"/>
                  </a:lnTo>
                  <a:lnTo>
                    <a:pt x="15428" y="15127"/>
                  </a:lnTo>
                  <a:lnTo>
                    <a:pt x="15788" y="15427"/>
                  </a:lnTo>
                  <a:lnTo>
                    <a:pt x="16148" y="15607"/>
                  </a:lnTo>
                  <a:lnTo>
                    <a:pt x="16508" y="15787"/>
                  </a:lnTo>
                  <a:lnTo>
                    <a:pt x="16748" y="15787"/>
                  </a:lnTo>
                  <a:lnTo>
                    <a:pt x="16508" y="15667"/>
                  </a:lnTo>
                  <a:lnTo>
                    <a:pt x="16208" y="15487"/>
                  </a:lnTo>
                  <a:lnTo>
                    <a:pt x="15908" y="15247"/>
                  </a:lnTo>
                  <a:lnTo>
                    <a:pt x="15428" y="14587"/>
                  </a:lnTo>
                  <a:lnTo>
                    <a:pt x="15307" y="14406"/>
                  </a:lnTo>
                  <a:lnTo>
                    <a:pt x="15728" y="14707"/>
                  </a:lnTo>
                  <a:lnTo>
                    <a:pt x="16268" y="15007"/>
                  </a:lnTo>
                  <a:lnTo>
                    <a:pt x="16568" y="15127"/>
                  </a:lnTo>
                  <a:lnTo>
                    <a:pt x="16328" y="14947"/>
                  </a:lnTo>
                  <a:lnTo>
                    <a:pt x="15908" y="14527"/>
                  </a:lnTo>
                  <a:lnTo>
                    <a:pt x="15548" y="14106"/>
                  </a:lnTo>
                  <a:lnTo>
                    <a:pt x="15908" y="14406"/>
                  </a:lnTo>
                  <a:lnTo>
                    <a:pt x="16388" y="14707"/>
                  </a:lnTo>
                  <a:lnTo>
                    <a:pt x="16988" y="14947"/>
                  </a:lnTo>
                  <a:lnTo>
                    <a:pt x="17168" y="15007"/>
                  </a:lnTo>
                  <a:lnTo>
                    <a:pt x="17228" y="15007"/>
                  </a:lnTo>
                  <a:lnTo>
                    <a:pt x="17048" y="14887"/>
                  </a:lnTo>
                  <a:lnTo>
                    <a:pt x="16508" y="14467"/>
                  </a:lnTo>
                  <a:lnTo>
                    <a:pt x="16148" y="14166"/>
                  </a:lnTo>
                  <a:lnTo>
                    <a:pt x="15908" y="13926"/>
                  </a:lnTo>
                  <a:lnTo>
                    <a:pt x="16148" y="14106"/>
                  </a:lnTo>
                  <a:lnTo>
                    <a:pt x="16508" y="14286"/>
                  </a:lnTo>
                  <a:lnTo>
                    <a:pt x="16628" y="14346"/>
                  </a:lnTo>
                  <a:lnTo>
                    <a:pt x="16928" y="14467"/>
                  </a:lnTo>
                  <a:lnTo>
                    <a:pt x="17108" y="14527"/>
                  </a:lnTo>
                  <a:lnTo>
                    <a:pt x="17108" y="14527"/>
                  </a:lnTo>
                  <a:lnTo>
                    <a:pt x="16988" y="14406"/>
                  </a:lnTo>
                  <a:lnTo>
                    <a:pt x="16748" y="14166"/>
                  </a:lnTo>
                  <a:lnTo>
                    <a:pt x="16808" y="13986"/>
                  </a:lnTo>
                  <a:lnTo>
                    <a:pt x="16928" y="14046"/>
                  </a:lnTo>
                  <a:lnTo>
                    <a:pt x="17348" y="14226"/>
                  </a:lnTo>
                  <a:lnTo>
                    <a:pt x="17468" y="14226"/>
                  </a:lnTo>
                  <a:lnTo>
                    <a:pt x="18069" y="15547"/>
                  </a:lnTo>
                  <a:lnTo>
                    <a:pt x="18729" y="17228"/>
                  </a:lnTo>
                  <a:lnTo>
                    <a:pt x="19509" y="19269"/>
                  </a:lnTo>
                  <a:lnTo>
                    <a:pt x="20290" y="21670"/>
                  </a:lnTo>
                  <a:lnTo>
                    <a:pt x="21070" y="24491"/>
                  </a:lnTo>
                  <a:lnTo>
                    <a:pt x="21850" y="27672"/>
                  </a:lnTo>
                  <a:lnTo>
                    <a:pt x="22631" y="31334"/>
                  </a:lnTo>
                  <a:lnTo>
                    <a:pt x="23351" y="35476"/>
                  </a:lnTo>
                  <a:lnTo>
                    <a:pt x="23411" y="35716"/>
                  </a:lnTo>
                  <a:lnTo>
                    <a:pt x="6724" y="38657"/>
                  </a:lnTo>
                  <a:lnTo>
                    <a:pt x="3602" y="39197"/>
                  </a:lnTo>
                  <a:lnTo>
                    <a:pt x="3602" y="40038"/>
                  </a:lnTo>
                  <a:lnTo>
                    <a:pt x="6724" y="39497"/>
                  </a:lnTo>
                  <a:lnTo>
                    <a:pt x="23531" y="36556"/>
                  </a:lnTo>
                  <a:lnTo>
                    <a:pt x="23711" y="37636"/>
                  </a:lnTo>
                  <a:lnTo>
                    <a:pt x="6724" y="40638"/>
                  </a:lnTo>
                  <a:lnTo>
                    <a:pt x="3602" y="41178"/>
                  </a:lnTo>
                  <a:lnTo>
                    <a:pt x="3602" y="42018"/>
                  </a:lnTo>
                  <a:lnTo>
                    <a:pt x="6724" y="41478"/>
                  </a:lnTo>
                  <a:lnTo>
                    <a:pt x="23831" y="38477"/>
                  </a:lnTo>
                  <a:lnTo>
                    <a:pt x="23951" y="39557"/>
                  </a:lnTo>
                  <a:lnTo>
                    <a:pt x="6724" y="42619"/>
                  </a:lnTo>
                  <a:lnTo>
                    <a:pt x="3602" y="43159"/>
                  </a:lnTo>
                  <a:lnTo>
                    <a:pt x="3602" y="43999"/>
                  </a:lnTo>
                  <a:lnTo>
                    <a:pt x="6724" y="43459"/>
                  </a:lnTo>
                  <a:lnTo>
                    <a:pt x="24071" y="40398"/>
                  </a:lnTo>
                  <a:lnTo>
                    <a:pt x="24191" y="41478"/>
                  </a:lnTo>
                  <a:lnTo>
                    <a:pt x="6724" y="44599"/>
                  </a:lnTo>
                  <a:lnTo>
                    <a:pt x="3602" y="45140"/>
                  </a:lnTo>
                  <a:lnTo>
                    <a:pt x="3602" y="45980"/>
                  </a:lnTo>
                  <a:lnTo>
                    <a:pt x="6724" y="45380"/>
                  </a:lnTo>
                  <a:lnTo>
                    <a:pt x="24251" y="42318"/>
                  </a:lnTo>
                  <a:lnTo>
                    <a:pt x="24431" y="43639"/>
                  </a:lnTo>
                  <a:lnTo>
                    <a:pt x="6724" y="46760"/>
                  </a:lnTo>
                  <a:lnTo>
                    <a:pt x="3602" y="47361"/>
                  </a:lnTo>
                  <a:lnTo>
                    <a:pt x="3602" y="48681"/>
                  </a:lnTo>
                  <a:lnTo>
                    <a:pt x="6724" y="48141"/>
                  </a:lnTo>
                  <a:lnTo>
                    <a:pt x="24551" y="45020"/>
                  </a:lnTo>
                  <a:lnTo>
                    <a:pt x="24672" y="46520"/>
                  </a:lnTo>
                  <a:lnTo>
                    <a:pt x="6724" y="49702"/>
                  </a:lnTo>
                  <a:lnTo>
                    <a:pt x="3602" y="50242"/>
                  </a:lnTo>
                  <a:lnTo>
                    <a:pt x="3602" y="51622"/>
                  </a:lnTo>
                  <a:lnTo>
                    <a:pt x="6724" y="51022"/>
                  </a:lnTo>
                  <a:lnTo>
                    <a:pt x="24792" y="47841"/>
                  </a:lnTo>
                  <a:lnTo>
                    <a:pt x="24852" y="48441"/>
                  </a:lnTo>
                  <a:lnTo>
                    <a:pt x="24912" y="49702"/>
                  </a:lnTo>
                  <a:lnTo>
                    <a:pt x="6724" y="52943"/>
                  </a:lnTo>
                  <a:lnTo>
                    <a:pt x="3602" y="53483"/>
                  </a:lnTo>
                  <a:lnTo>
                    <a:pt x="3602" y="54864"/>
                  </a:lnTo>
                  <a:lnTo>
                    <a:pt x="6724" y="54324"/>
                  </a:lnTo>
                  <a:lnTo>
                    <a:pt x="24972" y="51082"/>
                  </a:lnTo>
                  <a:lnTo>
                    <a:pt x="25032" y="52523"/>
                  </a:lnTo>
                  <a:lnTo>
                    <a:pt x="6724" y="55764"/>
                  </a:lnTo>
                  <a:lnTo>
                    <a:pt x="3602" y="56304"/>
                  </a:lnTo>
                  <a:lnTo>
                    <a:pt x="3602" y="58225"/>
                  </a:lnTo>
                  <a:lnTo>
                    <a:pt x="6724" y="57685"/>
                  </a:lnTo>
                  <a:lnTo>
                    <a:pt x="25092" y="54444"/>
                  </a:lnTo>
                  <a:lnTo>
                    <a:pt x="25152" y="56064"/>
                  </a:lnTo>
                  <a:lnTo>
                    <a:pt x="6724" y="59306"/>
                  </a:lnTo>
                  <a:lnTo>
                    <a:pt x="3602" y="59846"/>
                  </a:lnTo>
                  <a:lnTo>
                    <a:pt x="3602" y="62067"/>
                  </a:lnTo>
                  <a:lnTo>
                    <a:pt x="6724" y="61527"/>
                  </a:lnTo>
                  <a:lnTo>
                    <a:pt x="25152" y="58225"/>
                  </a:lnTo>
                  <a:lnTo>
                    <a:pt x="25212" y="59846"/>
                  </a:lnTo>
                  <a:lnTo>
                    <a:pt x="6724" y="63087"/>
                  </a:lnTo>
                  <a:lnTo>
                    <a:pt x="3602" y="63628"/>
                  </a:lnTo>
                  <a:lnTo>
                    <a:pt x="3602" y="66449"/>
                  </a:lnTo>
                  <a:lnTo>
                    <a:pt x="6724" y="65849"/>
                  </a:lnTo>
                  <a:lnTo>
                    <a:pt x="33615" y="61107"/>
                  </a:lnTo>
                  <a:lnTo>
                    <a:pt x="33675" y="64468"/>
                  </a:lnTo>
                  <a:lnTo>
                    <a:pt x="33735" y="65128"/>
                  </a:lnTo>
                  <a:lnTo>
                    <a:pt x="36316" y="65008"/>
                  </a:lnTo>
                  <a:lnTo>
                    <a:pt x="36256" y="64048"/>
                  </a:lnTo>
                  <a:lnTo>
                    <a:pt x="36136" y="60686"/>
                  </a:lnTo>
                  <a:lnTo>
                    <a:pt x="60507" y="56365"/>
                  </a:lnTo>
                  <a:lnTo>
                    <a:pt x="60507" y="53603"/>
                  </a:lnTo>
                  <a:lnTo>
                    <a:pt x="36136" y="57925"/>
                  </a:lnTo>
                  <a:lnTo>
                    <a:pt x="36136" y="57925"/>
                  </a:lnTo>
                  <a:lnTo>
                    <a:pt x="36196" y="56304"/>
                  </a:lnTo>
                  <a:lnTo>
                    <a:pt x="60507" y="51983"/>
                  </a:lnTo>
                  <a:lnTo>
                    <a:pt x="60507" y="49822"/>
                  </a:lnTo>
                  <a:lnTo>
                    <a:pt x="36316" y="54084"/>
                  </a:lnTo>
                  <a:lnTo>
                    <a:pt x="36437" y="52463"/>
                  </a:lnTo>
                  <a:lnTo>
                    <a:pt x="60507" y="48201"/>
                  </a:lnTo>
                  <a:lnTo>
                    <a:pt x="60507" y="46280"/>
                  </a:lnTo>
                  <a:lnTo>
                    <a:pt x="36677" y="50482"/>
                  </a:lnTo>
                  <a:lnTo>
                    <a:pt x="36677" y="50482"/>
                  </a:lnTo>
                  <a:lnTo>
                    <a:pt x="36857" y="49281"/>
                  </a:lnTo>
                  <a:lnTo>
                    <a:pt x="36917" y="48981"/>
                  </a:lnTo>
                  <a:lnTo>
                    <a:pt x="60507" y="44840"/>
                  </a:lnTo>
                  <a:lnTo>
                    <a:pt x="60507" y="43459"/>
                  </a:lnTo>
                  <a:lnTo>
                    <a:pt x="37157" y="47541"/>
                  </a:lnTo>
                  <a:lnTo>
                    <a:pt x="37577" y="45620"/>
                  </a:lnTo>
                  <a:lnTo>
                    <a:pt x="60507" y="41538"/>
                  </a:lnTo>
                  <a:lnTo>
                    <a:pt x="60507" y="40218"/>
                  </a:lnTo>
                  <a:lnTo>
                    <a:pt x="37937" y="44179"/>
                  </a:lnTo>
                  <a:lnTo>
                    <a:pt x="38357" y="42559"/>
                  </a:lnTo>
                  <a:lnTo>
                    <a:pt x="60507" y="38657"/>
                  </a:lnTo>
                  <a:lnTo>
                    <a:pt x="60507" y="37276"/>
                  </a:lnTo>
                  <a:lnTo>
                    <a:pt x="38838" y="41118"/>
                  </a:lnTo>
                  <a:lnTo>
                    <a:pt x="39378" y="39617"/>
                  </a:lnTo>
                  <a:lnTo>
                    <a:pt x="60507" y="35896"/>
                  </a:lnTo>
                  <a:lnTo>
                    <a:pt x="60507" y="35055"/>
                  </a:lnTo>
                  <a:lnTo>
                    <a:pt x="39678" y="38777"/>
                  </a:lnTo>
                  <a:lnTo>
                    <a:pt x="40218" y="37516"/>
                  </a:lnTo>
                  <a:lnTo>
                    <a:pt x="47241" y="36316"/>
                  </a:lnTo>
                  <a:lnTo>
                    <a:pt x="47241" y="36316"/>
                  </a:lnTo>
                  <a:lnTo>
                    <a:pt x="47001" y="36376"/>
                  </a:lnTo>
                  <a:lnTo>
                    <a:pt x="46821" y="36496"/>
                  </a:lnTo>
                  <a:lnTo>
                    <a:pt x="47061" y="36496"/>
                  </a:lnTo>
                  <a:lnTo>
                    <a:pt x="47661" y="36256"/>
                  </a:lnTo>
                  <a:lnTo>
                    <a:pt x="47841" y="36196"/>
                  </a:lnTo>
                  <a:lnTo>
                    <a:pt x="48202" y="36136"/>
                  </a:lnTo>
                  <a:lnTo>
                    <a:pt x="48082" y="36256"/>
                  </a:lnTo>
                  <a:lnTo>
                    <a:pt x="47961" y="36376"/>
                  </a:lnTo>
                  <a:lnTo>
                    <a:pt x="48142" y="36316"/>
                  </a:lnTo>
                  <a:lnTo>
                    <a:pt x="48442" y="36076"/>
                  </a:lnTo>
                  <a:lnTo>
                    <a:pt x="48802" y="36016"/>
                  </a:lnTo>
                  <a:lnTo>
                    <a:pt x="48742" y="36136"/>
                  </a:lnTo>
                  <a:lnTo>
                    <a:pt x="48622" y="36196"/>
                  </a:lnTo>
                  <a:lnTo>
                    <a:pt x="48622" y="36256"/>
                  </a:lnTo>
                  <a:lnTo>
                    <a:pt x="48682" y="36256"/>
                  </a:lnTo>
                  <a:lnTo>
                    <a:pt x="48802" y="36196"/>
                  </a:lnTo>
                  <a:lnTo>
                    <a:pt x="49042" y="35956"/>
                  </a:lnTo>
                  <a:lnTo>
                    <a:pt x="49522" y="35896"/>
                  </a:lnTo>
                  <a:lnTo>
                    <a:pt x="49462" y="35956"/>
                  </a:lnTo>
                  <a:lnTo>
                    <a:pt x="49462" y="36076"/>
                  </a:lnTo>
                  <a:lnTo>
                    <a:pt x="49522" y="35956"/>
                  </a:lnTo>
                  <a:lnTo>
                    <a:pt x="49642" y="35896"/>
                  </a:lnTo>
                  <a:lnTo>
                    <a:pt x="49762" y="35836"/>
                  </a:lnTo>
                  <a:lnTo>
                    <a:pt x="49642" y="36316"/>
                  </a:lnTo>
                  <a:lnTo>
                    <a:pt x="49642" y="36496"/>
                  </a:lnTo>
                  <a:lnTo>
                    <a:pt x="49702" y="36376"/>
                  </a:lnTo>
                  <a:lnTo>
                    <a:pt x="49942" y="35836"/>
                  </a:lnTo>
                  <a:lnTo>
                    <a:pt x="50302" y="35716"/>
                  </a:lnTo>
                  <a:lnTo>
                    <a:pt x="50302" y="35776"/>
                  </a:lnTo>
                  <a:lnTo>
                    <a:pt x="50363" y="35716"/>
                  </a:lnTo>
                  <a:lnTo>
                    <a:pt x="50543" y="35716"/>
                  </a:lnTo>
                  <a:lnTo>
                    <a:pt x="50543" y="35836"/>
                  </a:lnTo>
                  <a:lnTo>
                    <a:pt x="50603" y="35716"/>
                  </a:lnTo>
                  <a:lnTo>
                    <a:pt x="56305" y="34695"/>
                  </a:lnTo>
                  <a:lnTo>
                    <a:pt x="56185" y="34995"/>
                  </a:lnTo>
                  <a:lnTo>
                    <a:pt x="56365" y="34695"/>
                  </a:lnTo>
                  <a:lnTo>
                    <a:pt x="56425" y="34695"/>
                  </a:lnTo>
                  <a:lnTo>
                    <a:pt x="57325" y="34515"/>
                  </a:lnTo>
                  <a:lnTo>
                    <a:pt x="57325" y="34515"/>
                  </a:lnTo>
                  <a:lnTo>
                    <a:pt x="57265" y="34935"/>
                  </a:lnTo>
                  <a:lnTo>
                    <a:pt x="57145" y="35235"/>
                  </a:lnTo>
                  <a:lnTo>
                    <a:pt x="57145" y="35355"/>
                  </a:lnTo>
                  <a:lnTo>
                    <a:pt x="57205" y="35235"/>
                  </a:lnTo>
                  <a:lnTo>
                    <a:pt x="57386" y="34935"/>
                  </a:lnTo>
                  <a:lnTo>
                    <a:pt x="57506" y="34455"/>
                  </a:lnTo>
                  <a:lnTo>
                    <a:pt x="59366" y="34155"/>
                  </a:lnTo>
                  <a:lnTo>
                    <a:pt x="59606" y="34635"/>
                  </a:lnTo>
                  <a:lnTo>
                    <a:pt x="59486" y="34155"/>
                  </a:lnTo>
                  <a:lnTo>
                    <a:pt x="60507" y="33915"/>
                  </a:lnTo>
                  <a:lnTo>
                    <a:pt x="60507" y="33135"/>
                  </a:lnTo>
                  <a:lnTo>
                    <a:pt x="59186" y="33375"/>
                  </a:lnTo>
                  <a:lnTo>
                    <a:pt x="59066" y="32954"/>
                  </a:lnTo>
                  <a:lnTo>
                    <a:pt x="58766" y="32294"/>
                  </a:lnTo>
                  <a:lnTo>
                    <a:pt x="59126" y="32234"/>
                  </a:lnTo>
                  <a:lnTo>
                    <a:pt x="59727" y="32954"/>
                  </a:lnTo>
                  <a:lnTo>
                    <a:pt x="59546" y="32594"/>
                  </a:lnTo>
                  <a:lnTo>
                    <a:pt x="59306" y="32174"/>
                  </a:lnTo>
                  <a:lnTo>
                    <a:pt x="60507" y="31994"/>
                  </a:lnTo>
                  <a:lnTo>
                    <a:pt x="60507" y="31154"/>
                  </a:lnTo>
                  <a:lnTo>
                    <a:pt x="59426" y="31334"/>
                  </a:lnTo>
                  <a:lnTo>
                    <a:pt x="59006" y="30794"/>
                  </a:lnTo>
                  <a:lnTo>
                    <a:pt x="58526" y="30373"/>
                  </a:lnTo>
                  <a:lnTo>
                    <a:pt x="58766" y="30313"/>
                  </a:lnTo>
                  <a:lnTo>
                    <a:pt x="59246" y="30613"/>
                  </a:lnTo>
                  <a:lnTo>
                    <a:pt x="59546" y="30854"/>
                  </a:lnTo>
                  <a:lnTo>
                    <a:pt x="59306" y="30553"/>
                  </a:lnTo>
                  <a:lnTo>
                    <a:pt x="59006" y="30253"/>
                  </a:lnTo>
                  <a:lnTo>
                    <a:pt x="60507" y="30013"/>
                  </a:lnTo>
                  <a:lnTo>
                    <a:pt x="60507" y="29173"/>
                  </a:lnTo>
                  <a:lnTo>
                    <a:pt x="58646" y="29533"/>
                  </a:lnTo>
                  <a:lnTo>
                    <a:pt x="58526" y="29353"/>
                  </a:lnTo>
                  <a:lnTo>
                    <a:pt x="58406" y="29233"/>
                  </a:lnTo>
                  <a:lnTo>
                    <a:pt x="58286" y="29113"/>
                  </a:lnTo>
                  <a:lnTo>
                    <a:pt x="57806" y="28753"/>
                  </a:lnTo>
                  <a:lnTo>
                    <a:pt x="58226" y="28873"/>
                  </a:lnTo>
                  <a:lnTo>
                    <a:pt x="58406" y="28993"/>
                  </a:lnTo>
                  <a:lnTo>
                    <a:pt x="58466" y="28993"/>
                  </a:lnTo>
                  <a:lnTo>
                    <a:pt x="58406" y="28933"/>
                  </a:lnTo>
                  <a:lnTo>
                    <a:pt x="58226" y="28813"/>
                  </a:lnTo>
                  <a:lnTo>
                    <a:pt x="58166" y="28753"/>
                  </a:lnTo>
                  <a:lnTo>
                    <a:pt x="58706" y="29113"/>
                  </a:lnTo>
                  <a:lnTo>
                    <a:pt x="59126" y="29353"/>
                  </a:lnTo>
                  <a:lnTo>
                    <a:pt x="58766" y="29053"/>
                  </a:lnTo>
                  <a:lnTo>
                    <a:pt x="58046" y="28332"/>
                  </a:lnTo>
                  <a:lnTo>
                    <a:pt x="57506" y="27912"/>
                  </a:lnTo>
                  <a:lnTo>
                    <a:pt x="57926" y="28152"/>
                  </a:lnTo>
                  <a:lnTo>
                    <a:pt x="58526" y="28393"/>
                  </a:lnTo>
                  <a:lnTo>
                    <a:pt x="59066" y="28513"/>
                  </a:lnTo>
                  <a:lnTo>
                    <a:pt x="59246" y="28573"/>
                  </a:lnTo>
                  <a:lnTo>
                    <a:pt x="59546" y="28573"/>
                  </a:lnTo>
                  <a:lnTo>
                    <a:pt x="59426" y="28513"/>
                  </a:lnTo>
                  <a:lnTo>
                    <a:pt x="59246" y="28513"/>
                  </a:lnTo>
                  <a:lnTo>
                    <a:pt x="59066" y="28453"/>
                  </a:lnTo>
                  <a:lnTo>
                    <a:pt x="58586" y="28212"/>
                  </a:lnTo>
                  <a:lnTo>
                    <a:pt x="58106" y="27912"/>
                  </a:lnTo>
                  <a:lnTo>
                    <a:pt x="57145" y="27192"/>
                  </a:lnTo>
                  <a:lnTo>
                    <a:pt x="56905" y="27012"/>
                  </a:lnTo>
                  <a:lnTo>
                    <a:pt x="56785" y="27012"/>
                  </a:lnTo>
                  <a:lnTo>
                    <a:pt x="56605" y="26832"/>
                  </a:lnTo>
                  <a:lnTo>
                    <a:pt x="56125" y="26472"/>
                  </a:lnTo>
                  <a:lnTo>
                    <a:pt x="55645" y="26172"/>
                  </a:lnTo>
                  <a:lnTo>
                    <a:pt x="55045" y="25871"/>
                  </a:lnTo>
                  <a:lnTo>
                    <a:pt x="54624" y="25691"/>
                  </a:lnTo>
                  <a:lnTo>
                    <a:pt x="55345" y="25751"/>
                  </a:lnTo>
                  <a:lnTo>
                    <a:pt x="56065" y="25991"/>
                  </a:lnTo>
                  <a:lnTo>
                    <a:pt x="56245" y="26051"/>
                  </a:lnTo>
                  <a:lnTo>
                    <a:pt x="56305" y="26051"/>
                  </a:lnTo>
                  <a:lnTo>
                    <a:pt x="56065" y="25871"/>
                  </a:lnTo>
                  <a:lnTo>
                    <a:pt x="55681" y="25631"/>
                  </a:lnTo>
                  <a:lnTo>
                    <a:pt x="55705" y="25631"/>
                  </a:lnTo>
                  <a:lnTo>
                    <a:pt x="55645" y="25571"/>
                  </a:lnTo>
                  <a:lnTo>
                    <a:pt x="55465" y="25451"/>
                  </a:lnTo>
                  <a:lnTo>
                    <a:pt x="55165" y="25331"/>
                  </a:lnTo>
                  <a:lnTo>
                    <a:pt x="54804" y="25151"/>
                  </a:lnTo>
                  <a:lnTo>
                    <a:pt x="54504" y="25091"/>
                  </a:lnTo>
                  <a:lnTo>
                    <a:pt x="55465" y="24971"/>
                  </a:lnTo>
                  <a:lnTo>
                    <a:pt x="54504" y="24791"/>
                  </a:lnTo>
                  <a:lnTo>
                    <a:pt x="54624" y="24791"/>
                  </a:lnTo>
                  <a:lnTo>
                    <a:pt x="54444" y="24731"/>
                  </a:lnTo>
                  <a:lnTo>
                    <a:pt x="54024" y="24611"/>
                  </a:lnTo>
                  <a:lnTo>
                    <a:pt x="53964" y="24551"/>
                  </a:lnTo>
                  <a:lnTo>
                    <a:pt x="53904" y="24551"/>
                  </a:lnTo>
                  <a:lnTo>
                    <a:pt x="54144" y="24431"/>
                  </a:lnTo>
                  <a:lnTo>
                    <a:pt x="53544" y="24431"/>
                  </a:lnTo>
                  <a:lnTo>
                    <a:pt x="53424" y="24371"/>
                  </a:lnTo>
                  <a:lnTo>
                    <a:pt x="53304" y="24371"/>
                  </a:lnTo>
                  <a:lnTo>
                    <a:pt x="53124" y="24311"/>
                  </a:lnTo>
                  <a:lnTo>
                    <a:pt x="52884" y="24251"/>
                  </a:lnTo>
                  <a:lnTo>
                    <a:pt x="52884" y="24251"/>
                  </a:lnTo>
                  <a:lnTo>
                    <a:pt x="53424" y="24311"/>
                  </a:lnTo>
                  <a:lnTo>
                    <a:pt x="53724" y="24251"/>
                  </a:lnTo>
                  <a:lnTo>
                    <a:pt x="53844" y="24191"/>
                  </a:lnTo>
                  <a:lnTo>
                    <a:pt x="53424" y="24191"/>
                  </a:lnTo>
                  <a:lnTo>
                    <a:pt x="52944" y="24071"/>
                  </a:lnTo>
                  <a:lnTo>
                    <a:pt x="52463" y="23891"/>
                  </a:lnTo>
                  <a:lnTo>
                    <a:pt x="52163" y="23771"/>
                  </a:lnTo>
                  <a:lnTo>
                    <a:pt x="52583" y="23771"/>
                  </a:lnTo>
                  <a:lnTo>
                    <a:pt x="52643" y="23710"/>
                  </a:lnTo>
                  <a:lnTo>
                    <a:pt x="52163" y="23710"/>
                  </a:lnTo>
                  <a:lnTo>
                    <a:pt x="51803" y="23590"/>
                  </a:lnTo>
                  <a:lnTo>
                    <a:pt x="51623" y="23530"/>
                  </a:lnTo>
                  <a:lnTo>
                    <a:pt x="51323" y="23470"/>
                  </a:lnTo>
                  <a:lnTo>
                    <a:pt x="51383" y="23110"/>
                  </a:lnTo>
                  <a:lnTo>
                    <a:pt x="51623" y="23110"/>
                  </a:lnTo>
                  <a:lnTo>
                    <a:pt x="51623" y="23230"/>
                  </a:lnTo>
                  <a:lnTo>
                    <a:pt x="51683" y="23410"/>
                  </a:lnTo>
                  <a:lnTo>
                    <a:pt x="51743" y="23230"/>
                  </a:lnTo>
                  <a:lnTo>
                    <a:pt x="51743" y="23110"/>
                  </a:lnTo>
                  <a:lnTo>
                    <a:pt x="51803" y="23050"/>
                  </a:lnTo>
                  <a:lnTo>
                    <a:pt x="51803" y="23350"/>
                  </a:lnTo>
                  <a:lnTo>
                    <a:pt x="51803" y="23530"/>
                  </a:lnTo>
                  <a:lnTo>
                    <a:pt x="51863" y="23350"/>
                  </a:lnTo>
                  <a:lnTo>
                    <a:pt x="51923" y="23050"/>
                  </a:lnTo>
                  <a:lnTo>
                    <a:pt x="52043" y="22990"/>
                  </a:lnTo>
                  <a:lnTo>
                    <a:pt x="51923" y="22990"/>
                  </a:lnTo>
                  <a:lnTo>
                    <a:pt x="51983" y="22690"/>
                  </a:lnTo>
                  <a:lnTo>
                    <a:pt x="51983" y="22090"/>
                  </a:lnTo>
                  <a:lnTo>
                    <a:pt x="52043" y="22330"/>
                  </a:lnTo>
                  <a:lnTo>
                    <a:pt x="52223" y="22870"/>
                  </a:lnTo>
                  <a:lnTo>
                    <a:pt x="52223" y="23050"/>
                  </a:lnTo>
                  <a:lnTo>
                    <a:pt x="52223" y="23110"/>
                  </a:lnTo>
                  <a:lnTo>
                    <a:pt x="52283" y="23050"/>
                  </a:lnTo>
                  <a:lnTo>
                    <a:pt x="52283" y="22870"/>
                  </a:lnTo>
                  <a:lnTo>
                    <a:pt x="52283" y="22570"/>
                  </a:lnTo>
                  <a:lnTo>
                    <a:pt x="52283" y="22270"/>
                  </a:lnTo>
                  <a:lnTo>
                    <a:pt x="52163" y="21610"/>
                  </a:lnTo>
                  <a:lnTo>
                    <a:pt x="52043" y="21249"/>
                  </a:lnTo>
                  <a:lnTo>
                    <a:pt x="51923" y="21069"/>
                  </a:lnTo>
                  <a:lnTo>
                    <a:pt x="52043" y="21009"/>
                  </a:lnTo>
                  <a:lnTo>
                    <a:pt x="52163" y="21189"/>
                  </a:lnTo>
                  <a:lnTo>
                    <a:pt x="52343" y="21430"/>
                  </a:lnTo>
                  <a:lnTo>
                    <a:pt x="52643" y="21910"/>
                  </a:lnTo>
                  <a:lnTo>
                    <a:pt x="52824" y="22390"/>
                  </a:lnTo>
                  <a:lnTo>
                    <a:pt x="52824" y="22570"/>
                  </a:lnTo>
                  <a:lnTo>
                    <a:pt x="52884" y="22390"/>
                  </a:lnTo>
                  <a:lnTo>
                    <a:pt x="52824" y="21850"/>
                  </a:lnTo>
                  <a:lnTo>
                    <a:pt x="52764" y="21550"/>
                  </a:lnTo>
                  <a:lnTo>
                    <a:pt x="52643" y="21249"/>
                  </a:lnTo>
                  <a:lnTo>
                    <a:pt x="52523" y="21009"/>
                  </a:lnTo>
                  <a:lnTo>
                    <a:pt x="52643" y="21129"/>
                  </a:lnTo>
                  <a:lnTo>
                    <a:pt x="52704" y="21249"/>
                  </a:lnTo>
                  <a:lnTo>
                    <a:pt x="52824" y="21430"/>
                  </a:lnTo>
                  <a:lnTo>
                    <a:pt x="53124" y="21910"/>
                  </a:lnTo>
                  <a:lnTo>
                    <a:pt x="53244" y="22210"/>
                  </a:lnTo>
                  <a:lnTo>
                    <a:pt x="53244" y="22450"/>
                  </a:lnTo>
                  <a:lnTo>
                    <a:pt x="53304" y="22630"/>
                  </a:lnTo>
                  <a:lnTo>
                    <a:pt x="53364" y="22450"/>
                  </a:lnTo>
                  <a:lnTo>
                    <a:pt x="53364" y="22210"/>
                  </a:lnTo>
                  <a:lnTo>
                    <a:pt x="53304" y="21910"/>
                  </a:lnTo>
                  <a:lnTo>
                    <a:pt x="53244" y="21550"/>
                  </a:lnTo>
                  <a:lnTo>
                    <a:pt x="53184" y="21249"/>
                  </a:lnTo>
                  <a:lnTo>
                    <a:pt x="53064" y="21009"/>
                  </a:lnTo>
                  <a:lnTo>
                    <a:pt x="53004" y="20889"/>
                  </a:lnTo>
                  <a:lnTo>
                    <a:pt x="53064" y="20889"/>
                  </a:lnTo>
                  <a:lnTo>
                    <a:pt x="53244" y="21309"/>
                  </a:lnTo>
                  <a:lnTo>
                    <a:pt x="53304" y="21430"/>
                  </a:lnTo>
                  <a:lnTo>
                    <a:pt x="53304" y="21550"/>
                  </a:lnTo>
                  <a:lnTo>
                    <a:pt x="53364" y="21730"/>
                  </a:lnTo>
                  <a:lnTo>
                    <a:pt x="53484" y="22090"/>
                  </a:lnTo>
                  <a:lnTo>
                    <a:pt x="53484" y="22510"/>
                  </a:lnTo>
                  <a:lnTo>
                    <a:pt x="53484" y="22870"/>
                  </a:lnTo>
                  <a:lnTo>
                    <a:pt x="53424" y="23230"/>
                  </a:lnTo>
                  <a:lnTo>
                    <a:pt x="53364" y="23470"/>
                  </a:lnTo>
                  <a:lnTo>
                    <a:pt x="53484" y="23230"/>
                  </a:lnTo>
                  <a:lnTo>
                    <a:pt x="53664" y="22750"/>
                  </a:lnTo>
                  <a:lnTo>
                    <a:pt x="53664" y="22690"/>
                  </a:lnTo>
                  <a:lnTo>
                    <a:pt x="53784" y="22570"/>
                  </a:lnTo>
                  <a:lnTo>
                    <a:pt x="53784" y="22510"/>
                  </a:lnTo>
                  <a:lnTo>
                    <a:pt x="53964" y="22450"/>
                  </a:lnTo>
                  <a:lnTo>
                    <a:pt x="53724" y="22990"/>
                  </a:lnTo>
                  <a:lnTo>
                    <a:pt x="53604" y="23170"/>
                  </a:lnTo>
                  <a:lnTo>
                    <a:pt x="53784" y="23050"/>
                  </a:lnTo>
                  <a:lnTo>
                    <a:pt x="54084" y="22630"/>
                  </a:lnTo>
                  <a:lnTo>
                    <a:pt x="53904" y="22930"/>
                  </a:lnTo>
                  <a:lnTo>
                    <a:pt x="54084" y="22750"/>
                  </a:lnTo>
                  <a:lnTo>
                    <a:pt x="54264" y="22510"/>
                  </a:lnTo>
                  <a:lnTo>
                    <a:pt x="54324" y="22510"/>
                  </a:lnTo>
                  <a:lnTo>
                    <a:pt x="54564" y="22390"/>
                  </a:lnTo>
                  <a:lnTo>
                    <a:pt x="54684" y="22330"/>
                  </a:lnTo>
                  <a:lnTo>
                    <a:pt x="54324" y="22930"/>
                  </a:lnTo>
                  <a:lnTo>
                    <a:pt x="53844" y="23590"/>
                  </a:lnTo>
                  <a:lnTo>
                    <a:pt x="53664" y="23831"/>
                  </a:lnTo>
                  <a:lnTo>
                    <a:pt x="53904" y="23590"/>
                  </a:lnTo>
                  <a:lnTo>
                    <a:pt x="54204" y="23350"/>
                  </a:lnTo>
                  <a:lnTo>
                    <a:pt x="54384" y="23230"/>
                  </a:lnTo>
                  <a:lnTo>
                    <a:pt x="54984" y="22810"/>
                  </a:lnTo>
                  <a:lnTo>
                    <a:pt x="54864" y="23050"/>
                  </a:lnTo>
                  <a:lnTo>
                    <a:pt x="54264" y="23650"/>
                  </a:lnTo>
                  <a:lnTo>
                    <a:pt x="54084" y="23771"/>
                  </a:lnTo>
                  <a:lnTo>
                    <a:pt x="53964" y="23771"/>
                  </a:lnTo>
                  <a:lnTo>
                    <a:pt x="54024" y="23831"/>
                  </a:lnTo>
                  <a:lnTo>
                    <a:pt x="54084" y="23831"/>
                  </a:lnTo>
                  <a:lnTo>
                    <a:pt x="54324" y="23710"/>
                  </a:lnTo>
                  <a:lnTo>
                    <a:pt x="54984" y="23170"/>
                  </a:lnTo>
                  <a:lnTo>
                    <a:pt x="55525" y="22690"/>
                  </a:lnTo>
                  <a:lnTo>
                    <a:pt x="55165" y="23170"/>
                  </a:lnTo>
                  <a:lnTo>
                    <a:pt x="55705" y="22690"/>
                  </a:lnTo>
                  <a:lnTo>
                    <a:pt x="55465" y="23110"/>
                  </a:lnTo>
                  <a:lnTo>
                    <a:pt x="55285" y="23410"/>
                  </a:lnTo>
                  <a:lnTo>
                    <a:pt x="55105" y="23650"/>
                  </a:lnTo>
                  <a:lnTo>
                    <a:pt x="54924" y="23831"/>
                  </a:lnTo>
                  <a:lnTo>
                    <a:pt x="55165" y="23710"/>
                  </a:lnTo>
                  <a:lnTo>
                    <a:pt x="55405" y="23530"/>
                  </a:lnTo>
                  <a:lnTo>
                    <a:pt x="55645" y="23230"/>
                  </a:lnTo>
                  <a:lnTo>
                    <a:pt x="56125" y="22570"/>
                  </a:lnTo>
                  <a:lnTo>
                    <a:pt x="56305" y="22390"/>
                  </a:lnTo>
                  <a:lnTo>
                    <a:pt x="56065" y="23050"/>
                  </a:lnTo>
                  <a:lnTo>
                    <a:pt x="55885" y="23350"/>
                  </a:lnTo>
                  <a:lnTo>
                    <a:pt x="55765" y="23650"/>
                  </a:lnTo>
                  <a:lnTo>
                    <a:pt x="55585" y="23771"/>
                  </a:lnTo>
                  <a:lnTo>
                    <a:pt x="55525" y="23831"/>
                  </a:lnTo>
                  <a:lnTo>
                    <a:pt x="55585" y="23831"/>
                  </a:lnTo>
                  <a:lnTo>
                    <a:pt x="55765" y="23710"/>
                  </a:lnTo>
                  <a:lnTo>
                    <a:pt x="56005" y="23470"/>
                  </a:lnTo>
                  <a:lnTo>
                    <a:pt x="56245" y="23170"/>
                  </a:lnTo>
                  <a:lnTo>
                    <a:pt x="56605" y="22510"/>
                  </a:lnTo>
                  <a:lnTo>
                    <a:pt x="56785" y="22090"/>
                  </a:lnTo>
                  <a:lnTo>
                    <a:pt x="56845" y="21910"/>
                  </a:lnTo>
                  <a:lnTo>
                    <a:pt x="56845" y="22030"/>
                  </a:lnTo>
                  <a:lnTo>
                    <a:pt x="56845" y="22450"/>
                  </a:lnTo>
                  <a:lnTo>
                    <a:pt x="56785" y="23170"/>
                  </a:lnTo>
                  <a:lnTo>
                    <a:pt x="56545" y="23771"/>
                  </a:lnTo>
                  <a:lnTo>
                    <a:pt x="56485" y="23951"/>
                  </a:lnTo>
                  <a:lnTo>
                    <a:pt x="56605" y="23831"/>
                  </a:lnTo>
                  <a:lnTo>
                    <a:pt x="56965" y="23230"/>
                  </a:lnTo>
                  <a:lnTo>
                    <a:pt x="57205" y="22570"/>
                  </a:lnTo>
                  <a:lnTo>
                    <a:pt x="57145" y="23050"/>
                  </a:lnTo>
                  <a:lnTo>
                    <a:pt x="56965" y="23530"/>
                  </a:lnTo>
                  <a:lnTo>
                    <a:pt x="56785" y="23831"/>
                  </a:lnTo>
                  <a:lnTo>
                    <a:pt x="56545" y="24131"/>
                  </a:lnTo>
                  <a:lnTo>
                    <a:pt x="56365" y="24311"/>
                  </a:lnTo>
                  <a:lnTo>
                    <a:pt x="56605" y="24191"/>
                  </a:lnTo>
                  <a:lnTo>
                    <a:pt x="56905" y="23951"/>
                  </a:lnTo>
                  <a:lnTo>
                    <a:pt x="57145" y="23590"/>
                  </a:lnTo>
                  <a:lnTo>
                    <a:pt x="57386" y="23230"/>
                  </a:lnTo>
                  <a:lnTo>
                    <a:pt x="57506" y="22810"/>
                  </a:lnTo>
                  <a:lnTo>
                    <a:pt x="57566" y="22690"/>
                  </a:lnTo>
                  <a:lnTo>
                    <a:pt x="57566" y="22810"/>
                  </a:lnTo>
                  <a:lnTo>
                    <a:pt x="57566" y="22930"/>
                  </a:lnTo>
                  <a:lnTo>
                    <a:pt x="57566" y="23050"/>
                  </a:lnTo>
                  <a:lnTo>
                    <a:pt x="57506" y="23410"/>
                  </a:lnTo>
                  <a:lnTo>
                    <a:pt x="57386" y="23831"/>
                  </a:lnTo>
                  <a:lnTo>
                    <a:pt x="57265" y="24131"/>
                  </a:lnTo>
                  <a:lnTo>
                    <a:pt x="57085" y="24431"/>
                  </a:lnTo>
                  <a:lnTo>
                    <a:pt x="56965" y="24611"/>
                  </a:lnTo>
                  <a:lnTo>
                    <a:pt x="56905" y="24671"/>
                  </a:lnTo>
                  <a:lnTo>
                    <a:pt x="56965" y="24671"/>
                  </a:lnTo>
                  <a:lnTo>
                    <a:pt x="57145" y="24491"/>
                  </a:lnTo>
                  <a:lnTo>
                    <a:pt x="57386" y="24251"/>
                  </a:lnTo>
                  <a:lnTo>
                    <a:pt x="57566" y="23891"/>
                  </a:lnTo>
                  <a:lnTo>
                    <a:pt x="57806" y="23530"/>
                  </a:lnTo>
                  <a:lnTo>
                    <a:pt x="57926" y="23170"/>
                  </a:lnTo>
                  <a:lnTo>
                    <a:pt x="57926" y="22990"/>
                  </a:lnTo>
                  <a:lnTo>
                    <a:pt x="57986" y="22810"/>
                  </a:lnTo>
                  <a:lnTo>
                    <a:pt x="57986" y="22870"/>
                  </a:lnTo>
                  <a:lnTo>
                    <a:pt x="57986" y="23410"/>
                  </a:lnTo>
                  <a:lnTo>
                    <a:pt x="57866" y="23951"/>
                  </a:lnTo>
                  <a:lnTo>
                    <a:pt x="57806" y="24191"/>
                  </a:lnTo>
                  <a:lnTo>
                    <a:pt x="57926" y="23951"/>
                  </a:lnTo>
                  <a:lnTo>
                    <a:pt x="58166" y="23470"/>
                  </a:lnTo>
                  <a:lnTo>
                    <a:pt x="58346" y="22870"/>
                  </a:lnTo>
                  <a:lnTo>
                    <a:pt x="58406" y="23050"/>
                  </a:lnTo>
                  <a:lnTo>
                    <a:pt x="58466" y="23530"/>
                  </a:lnTo>
                  <a:lnTo>
                    <a:pt x="58466" y="24071"/>
                  </a:lnTo>
                  <a:lnTo>
                    <a:pt x="58466" y="24191"/>
                  </a:lnTo>
                  <a:lnTo>
                    <a:pt x="58466" y="24251"/>
                  </a:lnTo>
                  <a:lnTo>
                    <a:pt x="58526" y="24071"/>
                  </a:lnTo>
                  <a:lnTo>
                    <a:pt x="58706" y="23590"/>
                  </a:lnTo>
                  <a:lnTo>
                    <a:pt x="58706" y="23410"/>
                  </a:lnTo>
                  <a:lnTo>
                    <a:pt x="58766" y="23650"/>
                  </a:lnTo>
                  <a:lnTo>
                    <a:pt x="58826" y="23951"/>
                  </a:lnTo>
                  <a:lnTo>
                    <a:pt x="58886" y="24311"/>
                  </a:lnTo>
                  <a:lnTo>
                    <a:pt x="58886" y="24671"/>
                  </a:lnTo>
                  <a:lnTo>
                    <a:pt x="58886" y="24971"/>
                  </a:lnTo>
                  <a:lnTo>
                    <a:pt x="58886" y="25151"/>
                  </a:lnTo>
                  <a:lnTo>
                    <a:pt x="58946" y="24971"/>
                  </a:lnTo>
                  <a:lnTo>
                    <a:pt x="59066" y="24671"/>
                  </a:lnTo>
                  <a:lnTo>
                    <a:pt x="59126" y="24311"/>
                  </a:lnTo>
                  <a:lnTo>
                    <a:pt x="59126" y="23951"/>
                  </a:lnTo>
                  <a:lnTo>
                    <a:pt x="59126" y="23590"/>
                  </a:lnTo>
                  <a:lnTo>
                    <a:pt x="59066" y="23290"/>
                  </a:lnTo>
                  <a:lnTo>
                    <a:pt x="59066" y="23110"/>
                  </a:lnTo>
                  <a:lnTo>
                    <a:pt x="58946" y="22930"/>
                  </a:lnTo>
                  <a:lnTo>
                    <a:pt x="58946" y="22870"/>
                  </a:lnTo>
                  <a:lnTo>
                    <a:pt x="59186" y="23050"/>
                  </a:lnTo>
                  <a:lnTo>
                    <a:pt x="59667" y="23470"/>
                  </a:lnTo>
                  <a:lnTo>
                    <a:pt x="60027" y="23951"/>
                  </a:lnTo>
                  <a:lnTo>
                    <a:pt x="60087" y="24131"/>
                  </a:lnTo>
                  <a:lnTo>
                    <a:pt x="60147" y="24191"/>
                  </a:lnTo>
                  <a:lnTo>
                    <a:pt x="60147" y="24131"/>
                  </a:lnTo>
                  <a:lnTo>
                    <a:pt x="60087" y="23951"/>
                  </a:lnTo>
                  <a:lnTo>
                    <a:pt x="59847" y="23350"/>
                  </a:lnTo>
                  <a:lnTo>
                    <a:pt x="59606" y="23050"/>
                  </a:lnTo>
                  <a:lnTo>
                    <a:pt x="59426" y="22810"/>
                  </a:lnTo>
                  <a:lnTo>
                    <a:pt x="59366" y="22690"/>
                  </a:lnTo>
                  <a:lnTo>
                    <a:pt x="59606" y="22810"/>
                  </a:lnTo>
                  <a:lnTo>
                    <a:pt x="59787" y="22930"/>
                  </a:lnTo>
                  <a:lnTo>
                    <a:pt x="59847" y="22990"/>
                  </a:lnTo>
                  <a:lnTo>
                    <a:pt x="59907" y="23050"/>
                  </a:lnTo>
                  <a:lnTo>
                    <a:pt x="59907" y="22990"/>
                  </a:lnTo>
                  <a:lnTo>
                    <a:pt x="59847" y="22870"/>
                  </a:lnTo>
                  <a:lnTo>
                    <a:pt x="59667" y="22690"/>
                  </a:lnTo>
                  <a:lnTo>
                    <a:pt x="59486" y="22510"/>
                  </a:lnTo>
                  <a:lnTo>
                    <a:pt x="59066" y="22210"/>
                  </a:lnTo>
                  <a:lnTo>
                    <a:pt x="58766" y="22090"/>
                  </a:lnTo>
                  <a:lnTo>
                    <a:pt x="58826" y="22090"/>
                  </a:lnTo>
                  <a:lnTo>
                    <a:pt x="59246" y="22150"/>
                  </a:lnTo>
                  <a:lnTo>
                    <a:pt x="59546" y="22270"/>
                  </a:lnTo>
                  <a:lnTo>
                    <a:pt x="59667" y="22330"/>
                  </a:lnTo>
                  <a:lnTo>
                    <a:pt x="59606" y="22210"/>
                  </a:lnTo>
                  <a:lnTo>
                    <a:pt x="59486" y="22090"/>
                  </a:lnTo>
                  <a:lnTo>
                    <a:pt x="59306" y="21970"/>
                  </a:lnTo>
                  <a:lnTo>
                    <a:pt x="58946" y="21730"/>
                  </a:lnTo>
                  <a:lnTo>
                    <a:pt x="58706" y="21610"/>
                  </a:lnTo>
                  <a:lnTo>
                    <a:pt x="58646" y="21610"/>
                  </a:lnTo>
                  <a:lnTo>
                    <a:pt x="58946" y="21550"/>
                  </a:lnTo>
                  <a:lnTo>
                    <a:pt x="59306" y="21550"/>
                  </a:lnTo>
                  <a:lnTo>
                    <a:pt x="59426" y="21610"/>
                  </a:lnTo>
                  <a:lnTo>
                    <a:pt x="59426" y="21550"/>
                  </a:lnTo>
                  <a:lnTo>
                    <a:pt x="59306" y="21490"/>
                  </a:lnTo>
                  <a:lnTo>
                    <a:pt x="59186" y="21430"/>
                  </a:lnTo>
                  <a:lnTo>
                    <a:pt x="58946" y="21369"/>
                  </a:lnTo>
                  <a:lnTo>
                    <a:pt x="58826" y="21309"/>
                  </a:lnTo>
                  <a:lnTo>
                    <a:pt x="59667" y="21309"/>
                  </a:lnTo>
                  <a:lnTo>
                    <a:pt x="59847" y="21369"/>
                  </a:lnTo>
                  <a:lnTo>
                    <a:pt x="59907" y="21369"/>
                  </a:lnTo>
                  <a:lnTo>
                    <a:pt x="59847" y="21309"/>
                  </a:lnTo>
                  <a:lnTo>
                    <a:pt x="59667" y="21249"/>
                  </a:lnTo>
                  <a:lnTo>
                    <a:pt x="59126" y="21069"/>
                  </a:lnTo>
                  <a:lnTo>
                    <a:pt x="58706" y="21009"/>
                  </a:lnTo>
                  <a:lnTo>
                    <a:pt x="58346" y="21009"/>
                  </a:lnTo>
                  <a:lnTo>
                    <a:pt x="58526" y="20949"/>
                  </a:lnTo>
                  <a:lnTo>
                    <a:pt x="59066" y="20709"/>
                  </a:lnTo>
                  <a:lnTo>
                    <a:pt x="58046" y="20709"/>
                  </a:lnTo>
                  <a:lnTo>
                    <a:pt x="57806" y="20769"/>
                  </a:lnTo>
                  <a:lnTo>
                    <a:pt x="57686" y="20769"/>
                  </a:lnTo>
                  <a:lnTo>
                    <a:pt x="57866" y="20709"/>
                  </a:lnTo>
                  <a:lnTo>
                    <a:pt x="58346" y="20589"/>
                  </a:lnTo>
                  <a:lnTo>
                    <a:pt x="58826" y="20529"/>
                  </a:lnTo>
                  <a:lnTo>
                    <a:pt x="59066" y="20529"/>
                  </a:lnTo>
                  <a:lnTo>
                    <a:pt x="58826" y="20469"/>
                  </a:lnTo>
                  <a:lnTo>
                    <a:pt x="58346" y="20349"/>
                  </a:lnTo>
                  <a:lnTo>
                    <a:pt x="57566" y="20349"/>
                  </a:lnTo>
                  <a:lnTo>
                    <a:pt x="57626" y="20409"/>
                  </a:lnTo>
                  <a:lnTo>
                    <a:pt x="57566" y="20409"/>
                  </a:lnTo>
                  <a:lnTo>
                    <a:pt x="57506" y="20349"/>
                  </a:lnTo>
                  <a:lnTo>
                    <a:pt x="57566" y="20349"/>
                  </a:lnTo>
                  <a:lnTo>
                    <a:pt x="57746" y="20229"/>
                  </a:lnTo>
                  <a:lnTo>
                    <a:pt x="58346" y="19989"/>
                  </a:lnTo>
                  <a:lnTo>
                    <a:pt x="58346" y="19929"/>
                  </a:lnTo>
                  <a:lnTo>
                    <a:pt x="58046" y="19989"/>
                  </a:lnTo>
                  <a:lnTo>
                    <a:pt x="57626" y="19989"/>
                  </a:lnTo>
                  <a:lnTo>
                    <a:pt x="57265" y="20109"/>
                  </a:lnTo>
                  <a:lnTo>
                    <a:pt x="57446" y="19989"/>
                  </a:lnTo>
                  <a:lnTo>
                    <a:pt x="57566" y="19869"/>
                  </a:lnTo>
                  <a:lnTo>
                    <a:pt x="57566" y="19869"/>
                  </a:lnTo>
                  <a:lnTo>
                    <a:pt x="57446" y="19929"/>
                  </a:lnTo>
                  <a:lnTo>
                    <a:pt x="57085" y="19929"/>
                  </a:lnTo>
                  <a:lnTo>
                    <a:pt x="56785" y="19809"/>
                  </a:lnTo>
                  <a:lnTo>
                    <a:pt x="56485" y="19629"/>
                  </a:lnTo>
                  <a:lnTo>
                    <a:pt x="57025" y="19629"/>
                  </a:lnTo>
                  <a:lnTo>
                    <a:pt x="57265" y="19689"/>
                  </a:lnTo>
                  <a:lnTo>
                    <a:pt x="57325" y="19689"/>
                  </a:lnTo>
                  <a:lnTo>
                    <a:pt x="57265" y="19629"/>
                  </a:lnTo>
                  <a:lnTo>
                    <a:pt x="57025" y="19569"/>
                  </a:lnTo>
                  <a:lnTo>
                    <a:pt x="56665" y="19509"/>
                  </a:lnTo>
                  <a:lnTo>
                    <a:pt x="56245" y="19449"/>
                  </a:lnTo>
                  <a:lnTo>
                    <a:pt x="55645" y="19449"/>
                  </a:lnTo>
                  <a:lnTo>
                    <a:pt x="55165" y="19509"/>
                  </a:lnTo>
                  <a:lnTo>
                    <a:pt x="55765" y="19269"/>
                  </a:lnTo>
                  <a:lnTo>
                    <a:pt x="56485" y="19149"/>
                  </a:lnTo>
                  <a:lnTo>
                    <a:pt x="56665" y="19089"/>
                  </a:lnTo>
                  <a:lnTo>
                    <a:pt x="55705" y="19089"/>
                  </a:lnTo>
                  <a:lnTo>
                    <a:pt x="54684" y="19269"/>
                  </a:lnTo>
                  <a:lnTo>
                    <a:pt x="54744" y="19209"/>
                  </a:lnTo>
                  <a:lnTo>
                    <a:pt x="54924" y="19089"/>
                  </a:lnTo>
                  <a:lnTo>
                    <a:pt x="54744" y="19149"/>
                  </a:lnTo>
                  <a:lnTo>
                    <a:pt x="54324" y="19209"/>
                  </a:lnTo>
                  <a:lnTo>
                    <a:pt x="54204" y="19269"/>
                  </a:lnTo>
                  <a:lnTo>
                    <a:pt x="54264" y="19209"/>
                  </a:lnTo>
                  <a:lnTo>
                    <a:pt x="54384" y="19149"/>
                  </a:lnTo>
                  <a:lnTo>
                    <a:pt x="54264" y="19149"/>
                  </a:lnTo>
                  <a:lnTo>
                    <a:pt x="53904" y="19209"/>
                  </a:lnTo>
                  <a:lnTo>
                    <a:pt x="53664" y="19329"/>
                  </a:lnTo>
                  <a:lnTo>
                    <a:pt x="53724" y="19269"/>
                  </a:lnTo>
                  <a:lnTo>
                    <a:pt x="53304" y="19389"/>
                  </a:lnTo>
                  <a:lnTo>
                    <a:pt x="52884" y="19449"/>
                  </a:lnTo>
                  <a:lnTo>
                    <a:pt x="52944" y="19389"/>
                  </a:lnTo>
                  <a:lnTo>
                    <a:pt x="53064" y="19329"/>
                  </a:lnTo>
                  <a:lnTo>
                    <a:pt x="53064" y="19269"/>
                  </a:lnTo>
                  <a:lnTo>
                    <a:pt x="53004" y="19329"/>
                  </a:lnTo>
                  <a:lnTo>
                    <a:pt x="52944" y="19329"/>
                  </a:lnTo>
                  <a:lnTo>
                    <a:pt x="52583" y="19509"/>
                  </a:lnTo>
                  <a:lnTo>
                    <a:pt x="52523" y="19509"/>
                  </a:lnTo>
                  <a:lnTo>
                    <a:pt x="52704" y="19329"/>
                  </a:lnTo>
                  <a:lnTo>
                    <a:pt x="52343" y="19509"/>
                  </a:lnTo>
                  <a:lnTo>
                    <a:pt x="52103" y="19509"/>
                  </a:lnTo>
                  <a:lnTo>
                    <a:pt x="51803" y="19689"/>
                  </a:lnTo>
                  <a:lnTo>
                    <a:pt x="51503" y="19869"/>
                  </a:lnTo>
                  <a:lnTo>
                    <a:pt x="51443" y="19929"/>
                  </a:lnTo>
                  <a:lnTo>
                    <a:pt x="51263" y="19989"/>
                  </a:lnTo>
                  <a:lnTo>
                    <a:pt x="51263" y="19989"/>
                  </a:lnTo>
                  <a:lnTo>
                    <a:pt x="51503" y="19809"/>
                  </a:lnTo>
                  <a:lnTo>
                    <a:pt x="51623" y="19689"/>
                  </a:lnTo>
                  <a:lnTo>
                    <a:pt x="51443" y="19749"/>
                  </a:lnTo>
                  <a:lnTo>
                    <a:pt x="50903" y="20049"/>
                  </a:lnTo>
                  <a:lnTo>
                    <a:pt x="50423" y="20409"/>
                  </a:lnTo>
                  <a:lnTo>
                    <a:pt x="50363" y="20409"/>
                  </a:lnTo>
                  <a:lnTo>
                    <a:pt x="50062" y="20649"/>
                  </a:lnTo>
                  <a:lnTo>
                    <a:pt x="50182" y="20469"/>
                  </a:lnTo>
                  <a:lnTo>
                    <a:pt x="50543" y="20109"/>
                  </a:lnTo>
                  <a:lnTo>
                    <a:pt x="50903" y="19809"/>
                  </a:lnTo>
                  <a:lnTo>
                    <a:pt x="51143" y="19629"/>
                  </a:lnTo>
                  <a:lnTo>
                    <a:pt x="50903" y="19749"/>
                  </a:lnTo>
                  <a:lnTo>
                    <a:pt x="50483" y="19989"/>
                  </a:lnTo>
                  <a:lnTo>
                    <a:pt x="50062" y="20289"/>
                  </a:lnTo>
                  <a:lnTo>
                    <a:pt x="49642" y="20709"/>
                  </a:lnTo>
                  <a:lnTo>
                    <a:pt x="49282" y="21069"/>
                  </a:lnTo>
                  <a:lnTo>
                    <a:pt x="49162" y="21249"/>
                  </a:lnTo>
                  <a:lnTo>
                    <a:pt x="49042" y="21369"/>
                  </a:lnTo>
                  <a:lnTo>
                    <a:pt x="48922" y="21550"/>
                  </a:lnTo>
                  <a:lnTo>
                    <a:pt x="48982" y="21309"/>
                  </a:lnTo>
                  <a:lnTo>
                    <a:pt x="49162" y="20829"/>
                  </a:lnTo>
                  <a:lnTo>
                    <a:pt x="49222" y="20649"/>
                  </a:lnTo>
                  <a:lnTo>
                    <a:pt x="49102" y="20829"/>
                  </a:lnTo>
                  <a:lnTo>
                    <a:pt x="48802" y="21249"/>
                  </a:lnTo>
                  <a:lnTo>
                    <a:pt x="48622" y="21490"/>
                  </a:lnTo>
                  <a:lnTo>
                    <a:pt x="48622" y="21369"/>
                  </a:lnTo>
                  <a:lnTo>
                    <a:pt x="48682" y="21189"/>
                  </a:lnTo>
                  <a:lnTo>
                    <a:pt x="48682" y="21249"/>
                  </a:lnTo>
                  <a:lnTo>
                    <a:pt x="48742" y="21069"/>
                  </a:lnTo>
                  <a:lnTo>
                    <a:pt x="48622" y="21189"/>
                  </a:lnTo>
                  <a:lnTo>
                    <a:pt x="48622" y="21129"/>
                  </a:lnTo>
                  <a:lnTo>
                    <a:pt x="48562" y="20769"/>
                  </a:lnTo>
                  <a:lnTo>
                    <a:pt x="48442" y="20409"/>
                  </a:lnTo>
                  <a:lnTo>
                    <a:pt x="48322" y="20049"/>
                  </a:lnTo>
                  <a:lnTo>
                    <a:pt x="48142" y="19809"/>
                  </a:lnTo>
                  <a:lnTo>
                    <a:pt x="48262" y="20109"/>
                  </a:lnTo>
                  <a:lnTo>
                    <a:pt x="48322" y="20409"/>
                  </a:lnTo>
                  <a:lnTo>
                    <a:pt x="48382" y="21009"/>
                  </a:lnTo>
                  <a:lnTo>
                    <a:pt x="48382" y="21430"/>
                  </a:lnTo>
                  <a:lnTo>
                    <a:pt x="48322" y="21369"/>
                  </a:lnTo>
                  <a:lnTo>
                    <a:pt x="48322" y="21189"/>
                  </a:lnTo>
                  <a:lnTo>
                    <a:pt x="48322" y="20949"/>
                  </a:lnTo>
                  <a:lnTo>
                    <a:pt x="48202" y="20649"/>
                  </a:lnTo>
                  <a:lnTo>
                    <a:pt x="48022" y="20109"/>
                  </a:lnTo>
                  <a:lnTo>
                    <a:pt x="47901" y="19809"/>
                  </a:lnTo>
                  <a:lnTo>
                    <a:pt x="47841" y="19689"/>
                  </a:lnTo>
                  <a:lnTo>
                    <a:pt x="47721" y="19209"/>
                  </a:lnTo>
                  <a:lnTo>
                    <a:pt x="47661" y="18968"/>
                  </a:lnTo>
                  <a:lnTo>
                    <a:pt x="47721" y="19449"/>
                  </a:lnTo>
                  <a:lnTo>
                    <a:pt x="47661" y="19329"/>
                  </a:lnTo>
                  <a:lnTo>
                    <a:pt x="47481" y="18848"/>
                  </a:lnTo>
                  <a:lnTo>
                    <a:pt x="47421" y="18608"/>
                  </a:lnTo>
                  <a:lnTo>
                    <a:pt x="47421" y="18848"/>
                  </a:lnTo>
                  <a:lnTo>
                    <a:pt x="47541" y="19389"/>
                  </a:lnTo>
                  <a:lnTo>
                    <a:pt x="47541" y="19809"/>
                  </a:lnTo>
                  <a:lnTo>
                    <a:pt x="47481" y="19449"/>
                  </a:lnTo>
                  <a:lnTo>
                    <a:pt x="47241" y="18728"/>
                  </a:lnTo>
                  <a:lnTo>
                    <a:pt x="47121" y="18368"/>
                  </a:lnTo>
                  <a:lnTo>
                    <a:pt x="46941" y="18128"/>
                  </a:lnTo>
                  <a:lnTo>
                    <a:pt x="46821" y="17948"/>
                  </a:lnTo>
                  <a:lnTo>
                    <a:pt x="46881" y="18128"/>
                  </a:lnTo>
                  <a:lnTo>
                    <a:pt x="47001" y="18428"/>
                  </a:lnTo>
                  <a:lnTo>
                    <a:pt x="47121" y="18788"/>
                  </a:lnTo>
                  <a:lnTo>
                    <a:pt x="47181" y="19028"/>
                  </a:lnTo>
                  <a:lnTo>
                    <a:pt x="47061" y="18668"/>
                  </a:lnTo>
                  <a:lnTo>
                    <a:pt x="46881" y="18368"/>
                  </a:lnTo>
                  <a:lnTo>
                    <a:pt x="46701" y="18128"/>
                  </a:lnTo>
                  <a:lnTo>
                    <a:pt x="46701" y="18068"/>
                  </a:lnTo>
                  <a:lnTo>
                    <a:pt x="46641" y="18008"/>
                  </a:lnTo>
                  <a:lnTo>
                    <a:pt x="46581" y="17888"/>
                  </a:lnTo>
                  <a:lnTo>
                    <a:pt x="46581" y="17948"/>
                  </a:lnTo>
                  <a:lnTo>
                    <a:pt x="46521" y="17888"/>
                  </a:lnTo>
                  <a:lnTo>
                    <a:pt x="46521" y="17948"/>
                  </a:lnTo>
                  <a:lnTo>
                    <a:pt x="46581" y="18008"/>
                  </a:lnTo>
                  <a:lnTo>
                    <a:pt x="46641" y="18308"/>
                  </a:lnTo>
                  <a:lnTo>
                    <a:pt x="46461" y="18008"/>
                  </a:lnTo>
                  <a:lnTo>
                    <a:pt x="46461" y="17948"/>
                  </a:lnTo>
                  <a:lnTo>
                    <a:pt x="46341" y="17588"/>
                  </a:lnTo>
                  <a:lnTo>
                    <a:pt x="46161" y="17288"/>
                  </a:lnTo>
                  <a:lnTo>
                    <a:pt x="45921" y="16988"/>
                  </a:lnTo>
                  <a:lnTo>
                    <a:pt x="45741" y="16808"/>
                  </a:lnTo>
                  <a:lnTo>
                    <a:pt x="45560" y="16687"/>
                  </a:lnTo>
                  <a:lnTo>
                    <a:pt x="45681" y="16808"/>
                  </a:lnTo>
                  <a:lnTo>
                    <a:pt x="45861" y="17048"/>
                  </a:lnTo>
                  <a:lnTo>
                    <a:pt x="46041" y="17348"/>
                  </a:lnTo>
                  <a:lnTo>
                    <a:pt x="46161" y="17648"/>
                  </a:lnTo>
                  <a:lnTo>
                    <a:pt x="46221" y="18008"/>
                  </a:lnTo>
                  <a:lnTo>
                    <a:pt x="46221" y="18248"/>
                  </a:lnTo>
                  <a:lnTo>
                    <a:pt x="46161" y="18128"/>
                  </a:lnTo>
                  <a:lnTo>
                    <a:pt x="45981" y="17948"/>
                  </a:lnTo>
                  <a:lnTo>
                    <a:pt x="45921" y="17588"/>
                  </a:lnTo>
                  <a:lnTo>
                    <a:pt x="45681" y="17108"/>
                  </a:lnTo>
                  <a:lnTo>
                    <a:pt x="45380" y="16627"/>
                  </a:lnTo>
                  <a:lnTo>
                    <a:pt x="45260" y="16447"/>
                  </a:lnTo>
                  <a:lnTo>
                    <a:pt x="45320" y="16627"/>
                  </a:lnTo>
                  <a:lnTo>
                    <a:pt x="45560" y="17168"/>
                  </a:lnTo>
                  <a:lnTo>
                    <a:pt x="45681" y="17528"/>
                  </a:lnTo>
                  <a:lnTo>
                    <a:pt x="45620" y="17468"/>
                  </a:lnTo>
                  <a:lnTo>
                    <a:pt x="45560" y="17348"/>
                  </a:lnTo>
                  <a:lnTo>
                    <a:pt x="45440" y="17048"/>
                  </a:lnTo>
                  <a:lnTo>
                    <a:pt x="45080" y="16507"/>
                  </a:lnTo>
                  <a:lnTo>
                    <a:pt x="44720" y="16087"/>
                  </a:lnTo>
                  <a:lnTo>
                    <a:pt x="44540" y="15967"/>
                  </a:lnTo>
                  <a:lnTo>
                    <a:pt x="44480" y="15967"/>
                  </a:lnTo>
                  <a:lnTo>
                    <a:pt x="44360" y="15787"/>
                  </a:lnTo>
                  <a:lnTo>
                    <a:pt x="44180" y="15667"/>
                  </a:lnTo>
                  <a:lnTo>
                    <a:pt x="44300" y="15787"/>
                  </a:lnTo>
                  <a:lnTo>
                    <a:pt x="44600" y="16267"/>
                  </a:lnTo>
                  <a:lnTo>
                    <a:pt x="44780" y="16627"/>
                  </a:lnTo>
                  <a:lnTo>
                    <a:pt x="44900" y="16988"/>
                  </a:lnTo>
                  <a:lnTo>
                    <a:pt x="44840" y="16988"/>
                  </a:lnTo>
                  <a:lnTo>
                    <a:pt x="44840" y="16928"/>
                  </a:lnTo>
                  <a:lnTo>
                    <a:pt x="44480" y="16567"/>
                  </a:lnTo>
                  <a:lnTo>
                    <a:pt x="44360" y="16447"/>
                  </a:lnTo>
                  <a:lnTo>
                    <a:pt x="44120" y="16147"/>
                  </a:lnTo>
                  <a:lnTo>
                    <a:pt x="43820" y="15847"/>
                  </a:lnTo>
                  <a:lnTo>
                    <a:pt x="43400" y="15487"/>
                  </a:lnTo>
                  <a:lnTo>
                    <a:pt x="43219" y="15427"/>
                  </a:lnTo>
                  <a:lnTo>
                    <a:pt x="43039" y="15247"/>
                  </a:lnTo>
                  <a:lnTo>
                    <a:pt x="42499" y="14827"/>
                  </a:lnTo>
                  <a:lnTo>
                    <a:pt x="42379" y="14767"/>
                  </a:lnTo>
                  <a:lnTo>
                    <a:pt x="42259" y="14707"/>
                  </a:lnTo>
                  <a:lnTo>
                    <a:pt x="42319" y="14767"/>
                  </a:lnTo>
                  <a:lnTo>
                    <a:pt x="42499" y="14887"/>
                  </a:lnTo>
                  <a:lnTo>
                    <a:pt x="42919" y="15307"/>
                  </a:lnTo>
                  <a:lnTo>
                    <a:pt x="43219" y="15727"/>
                  </a:lnTo>
                  <a:lnTo>
                    <a:pt x="43159" y="15727"/>
                  </a:lnTo>
                  <a:lnTo>
                    <a:pt x="43159" y="15667"/>
                  </a:lnTo>
                  <a:lnTo>
                    <a:pt x="42919" y="15427"/>
                  </a:lnTo>
                  <a:lnTo>
                    <a:pt x="42619" y="15187"/>
                  </a:lnTo>
                  <a:lnTo>
                    <a:pt x="42139" y="14887"/>
                  </a:lnTo>
                  <a:lnTo>
                    <a:pt x="41959" y="14827"/>
                  </a:lnTo>
                  <a:lnTo>
                    <a:pt x="42079" y="14947"/>
                  </a:lnTo>
                  <a:lnTo>
                    <a:pt x="42499" y="15247"/>
                  </a:lnTo>
                  <a:lnTo>
                    <a:pt x="42319" y="15127"/>
                  </a:lnTo>
                  <a:lnTo>
                    <a:pt x="42139" y="15007"/>
                  </a:lnTo>
                  <a:lnTo>
                    <a:pt x="41959" y="14947"/>
                  </a:lnTo>
                  <a:lnTo>
                    <a:pt x="41719" y="14647"/>
                  </a:lnTo>
                  <a:lnTo>
                    <a:pt x="41239" y="14226"/>
                  </a:lnTo>
                  <a:lnTo>
                    <a:pt x="40698" y="13926"/>
                  </a:lnTo>
                  <a:lnTo>
                    <a:pt x="40578" y="13866"/>
                  </a:lnTo>
                  <a:lnTo>
                    <a:pt x="40398" y="13806"/>
                  </a:lnTo>
                  <a:lnTo>
                    <a:pt x="40758" y="14166"/>
                  </a:lnTo>
                  <a:lnTo>
                    <a:pt x="41119" y="14647"/>
                  </a:lnTo>
                  <a:lnTo>
                    <a:pt x="40878" y="14467"/>
                  </a:lnTo>
                  <a:lnTo>
                    <a:pt x="40458" y="14166"/>
                  </a:lnTo>
                  <a:lnTo>
                    <a:pt x="39978" y="13986"/>
                  </a:lnTo>
                  <a:lnTo>
                    <a:pt x="39558" y="13686"/>
                  </a:lnTo>
                  <a:lnTo>
                    <a:pt x="39978" y="14166"/>
                  </a:lnTo>
                  <a:lnTo>
                    <a:pt x="39678" y="13866"/>
                  </a:lnTo>
                  <a:lnTo>
                    <a:pt x="39378" y="13626"/>
                  </a:lnTo>
                  <a:lnTo>
                    <a:pt x="39258" y="13566"/>
                  </a:lnTo>
                  <a:lnTo>
                    <a:pt x="39198" y="13566"/>
                  </a:lnTo>
                  <a:lnTo>
                    <a:pt x="39258" y="13626"/>
                  </a:lnTo>
                  <a:lnTo>
                    <a:pt x="39318" y="13686"/>
                  </a:lnTo>
                  <a:lnTo>
                    <a:pt x="39558" y="13986"/>
                  </a:lnTo>
                  <a:lnTo>
                    <a:pt x="39618" y="14106"/>
                  </a:lnTo>
                  <a:lnTo>
                    <a:pt x="39318" y="13866"/>
                  </a:lnTo>
                  <a:lnTo>
                    <a:pt x="38958" y="13626"/>
                  </a:lnTo>
                  <a:lnTo>
                    <a:pt x="38417" y="13386"/>
                  </a:lnTo>
                  <a:lnTo>
                    <a:pt x="38237" y="13326"/>
                  </a:lnTo>
                  <a:lnTo>
                    <a:pt x="38417" y="13446"/>
                  </a:lnTo>
                  <a:lnTo>
                    <a:pt x="38898" y="13746"/>
                  </a:lnTo>
                  <a:lnTo>
                    <a:pt x="39318" y="14106"/>
                  </a:lnTo>
                  <a:lnTo>
                    <a:pt x="39558" y="14406"/>
                  </a:lnTo>
                  <a:lnTo>
                    <a:pt x="39618" y="14467"/>
                  </a:lnTo>
                  <a:lnTo>
                    <a:pt x="39138" y="14346"/>
                  </a:lnTo>
                  <a:lnTo>
                    <a:pt x="39018" y="14166"/>
                  </a:lnTo>
                  <a:lnTo>
                    <a:pt x="38838" y="13926"/>
                  </a:lnTo>
                  <a:lnTo>
                    <a:pt x="38597" y="13746"/>
                  </a:lnTo>
                  <a:lnTo>
                    <a:pt x="38057" y="13506"/>
                  </a:lnTo>
                  <a:lnTo>
                    <a:pt x="37397" y="13266"/>
                  </a:lnTo>
                  <a:lnTo>
                    <a:pt x="37997" y="13626"/>
                  </a:lnTo>
                  <a:lnTo>
                    <a:pt x="38417" y="13926"/>
                  </a:lnTo>
                  <a:lnTo>
                    <a:pt x="38597" y="14046"/>
                  </a:lnTo>
                  <a:lnTo>
                    <a:pt x="38357" y="13926"/>
                  </a:lnTo>
                  <a:lnTo>
                    <a:pt x="38057" y="13806"/>
                  </a:lnTo>
                  <a:lnTo>
                    <a:pt x="37037" y="13566"/>
                  </a:lnTo>
                  <a:lnTo>
                    <a:pt x="36437" y="13446"/>
                  </a:lnTo>
                  <a:lnTo>
                    <a:pt x="36256" y="13446"/>
                  </a:lnTo>
                  <a:lnTo>
                    <a:pt x="36437" y="13506"/>
                  </a:lnTo>
                  <a:lnTo>
                    <a:pt x="37037" y="13686"/>
                  </a:lnTo>
                  <a:lnTo>
                    <a:pt x="37517" y="13926"/>
                  </a:lnTo>
                  <a:lnTo>
                    <a:pt x="36857" y="13926"/>
                  </a:lnTo>
                  <a:lnTo>
                    <a:pt x="36377" y="14046"/>
                  </a:lnTo>
                  <a:lnTo>
                    <a:pt x="36076" y="14166"/>
                  </a:lnTo>
                  <a:lnTo>
                    <a:pt x="35836" y="14286"/>
                  </a:lnTo>
                  <a:lnTo>
                    <a:pt x="36076" y="14226"/>
                  </a:lnTo>
                  <a:lnTo>
                    <a:pt x="36377" y="14166"/>
                  </a:lnTo>
                  <a:lnTo>
                    <a:pt x="37817" y="14166"/>
                  </a:lnTo>
                  <a:lnTo>
                    <a:pt x="37937" y="14226"/>
                  </a:lnTo>
                  <a:lnTo>
                    <a:pt x="38057" y="14226"/>
                  </a:lnTo>
                  <a:lnTo>
                    <a:pt x="37937" y="14286"/>
                  </a:lnTo>
                  <a:lnTo>
                    <a:pt x="37277" y="14467"/>
                  </a:lnTo>
                  <a:lnTo>
                    <a:pt x="36677" y="14707"/>
                  </a:lnTo>
                  <a:lnTo>
                    <a:pt x="36437" y="14827"/>
                  </a:lnTo>
                  <a:lnTo>
                    <a:pt x="36737" y="14767"/>
                  </a:lnTo>
                  <a:lnTo>
                    <a:pt x="37337" y="14587"/>
                  </a:lnTo>
                  <a:lnTo>
                    <a:pt x="37997" y="14527"/>
                  </a:lnTo>
                  <a:lnTo>
                    <a:pt x="38778" y="14527"/>
                  </a:lnTo>
                  <a:lnTo>
                    <a:pt x="38477" y="14587"/>
                  </a:lnTo>
                  <a:lnTo>
                    <a:pt x="38117" y="14647"/>
                  </a:lnTo>
                  <a:lnTo>
                    <a:pt x="37577" y="14887"/>
                  </a:lnTo>
                  <a:lnTo>
                    <a:pt x="37097" y="15187"/>
                  </a:lnTo>
                  <a:lnTo>
                    <a:pt x="37097" y="15187"/>
                  </a:lnTo>
                  <a:lnTo>
                    <a:pt x="37637" y="15007"/>
                  </a:lnTo>
                  <a:lnTo>
                    <a:pt x="38177" y="14887"/>
                  </a:lnTo>
                  <a:lnTo>
                    <a:pt x="38537" y="14827"/>
                  </a:lnTo>
                  <a:lnTo>
                    <a:pt x="38958" y="14767"/>
                  </a:lnTo>
                  <a:lnTo>
                    <a:pt x="39198" y="14647"/>
                  </a:lnTo>
                  <a:lnTo>
                    <a:pt x="39438" y="14707"/>
                  </a:lnTo>
                  <a:lnTo>
                    <a:pt x="39078" y="14767"/>
                  </a:lnTo>
                  <a:lnTo>
                    <a:pt x="38778" y="14887"/>
                  </a:lnTo>
                  <a:lnTo>
                    <a:pt x="38237" y="15067"/>
                  </a:lnTo>
                  <a:lnTo>
                    <a:pt x="38057" y="15187"/>
                  </a:lnTo>
                  <a:lnTo>
                    <a:pt x="38237" y="15127"/>
                  </a:lnTo>
                  <a:lnTo>
                    <a:pt x="38778" y="15007"/>
                  </a:lnTo>
                  <a:lnTo>
                    <a:pt x="39378" y="14947"/>
                  </a:lnTo>
                  <a:lnTo>
                    <a:pt x="39738" y="15007"/>
                  </a:lnTo>
                  <a:lnTo>
                    <a:pt x="40038" y="15007"/>
                  </a:lnTo>
                  <a:lnTo>
                    <a:pt x="40458" y="15187"/>
                  </a:lnTo>
                  <a:lnTo>
                    <a:pt x="39618" y="15187"/>
                  </a:lnTo>
                  <a:lnTo>
                    <a:pt x="39258" y="15247"/>
                  </a:lnTo>
                  <a:lnTo>
                    <a:pt x="39018" y="15307"/>
                  </a:lnTo>
                  <a:lnTo>
                    <a:pt x="39558" y="15307"/>
                  </a:lnTo>
                  <a:lnTo>
                    <a:pt x="40578" y="15487"/>
                  </a:lnTo>
                  <a:lnTo>
                    <a:pt x="40818" y="15547"/>
                  </a:lnTo>
                  <a:lnTo>
                    <a:pt x="40458" y="15547"/>
                  </a:lnTo>
                  <a:lnTo>
                    <a:pt x="39978" y="15607"/>
                  </a:lnTo>
                  <a:lnTo>
                    <a:pt x="39438" y="15787"/>
                  </a:lnTo>
                  <a:lnTo>
                    <a:pt x="39258" y="15847"/>
                  </a:lnTo>
                  <a:lnTo>
                    <a:pt x="39438" y="15847"/>
                  </a:lnTo>
                  <a:lnTo>
                    <a:pt x="39978" y="15727"/>
                  </a:lnTo>
                  <a:lnTo>
                    <a:pt x="40398" y="15787"/>
                  </a:lnTo>
                  <a:lnTo>
                    <a:pt x="40758" y="15787"/>
                  </a:lnTo>
                  <a:lnTo>
                    <a:pt x="40698" y="15847"/>
                  </a:lnTo>
                  <a:lnTo>
                    <a:pt x="40158" y="15847"/>
                  </a:lnTo>
                  <a:lnTo>
                    <a:pt x="39918" y="15907"/>
                  </a:lnTo>
                  <a:lnTo>
                    <a:pt x="40158" y="15907"/>
                  </a:lnTo>
                  <a:lnTo>
                    <a:pt x="40758" y="16027"/>
                  </a:lnTo>
                  <a:lnTo>
                    <a:pt x="41179" y="16087"/>
                  </a:lnTo>
                  <a:lnTo>
                    <a:pt x="41539" y="16207"/>
                  </a:lnTo>
                  <a:lnTo>
                    <a:pt x="41539" y="16207"/>
                  </a:lnTo>
                  <a:lnTo>
                    <a:pt x="40999" y="16147"/>
                  </a:lnTo>
                  <a:lnTo>
                    <a:pt x="41599" y="16387"/>
                  </a:lnTo>
                  <a:lnTo>
                    <a:pt x="41239" y="16387"/>
                  </a:lnTo>
                  <a:lnTo>
                    <a:pt x="40638" y="16447"/>
                  </a:lnTo>
                  <a:lnTo>
                    <a:pt x="40338" y="16507"/>
                  </a:lnTo>
                  <a:lnTo>
                    <a:pt x="41239" y="16507"/>
                  </a:lnTo>
                  <a:lnTo>
                    <a:pt x="41959" y="16627"/>
                  </a:lnTo>
                  <a:lnTo>
                    <a:pt x="42319" y="16748"/>
                  </a:lnTo>
                  <a:lnTo>
                    <a:pt x="42499" y="16808"/>
                  </a:lnTo>
                  <a:lnTo>
                    <a:pt x="42019" y="16687"/>
                  </a:lnTo>
                  <a:lnTo>
                    <a:pt x="41659" y="16687"/>
                  </a:lnTo>
                  <a:lnTo>
                    <a:pt x="41419" y="16748"/>
                  </a:lnTo>
                  <a:lnTo>
                    <a:pt x="41299" y="16748"/>
                  </a:lnTo>
                  <a:lnTo>
                    <a:pt x="40938" y="16808"/>
                  </a:lnTo>
                  <a:lnTo>
                    <a:pt x="40698" y="16868"/>
                  </a:lnTo>
                  <a:lnTo>
                    <a:pt x="40518" y="16928"/>
                  </a:lnTo>
                  <a:lnTo>
                    <a:pt x="40458" y="16988"/>
                  </a:lnTo>
                  <a:lnTo>
                    <a:pt x="40518" y="16988"/>
                  </a:lnTo>
                  <a:lnTo>
                    <a:pt x="40698" y="16928"/>
                  </a:lnTo>
                  <a:lnTo>
                    <a:pt x="41359" y="16928"/>
                  </a:lnTo>
                  <a:lnTo>
                    <a:pt x="41119" y="16988"/>
                  </a:lnTo>
                  <a:lnTo>
                    <a:pt x="41059" y="17048"/>
                  </a:lnTo>
                  <a:lnTo>
                    <a:pt x="41119" y="17048"/>
                  </a:lnTo>
                  <a:lnTo>
                    <a:pt x="41359" y="16988"/>
                  </a:lnTo>
                  <a:lnTo>
                    <a:pt x="41659" y="16988"/>
                  </a:lnTo>
                  <a:lnTo>
                    <a:pt x="41959" y="17048"/>
                  </a:lnTo>
                  <a:lnTo>
                    <a:pt x="42199" y="17108"/>
                  </a:lnTo>
                  <a:lnTo>
                    <a:pt x="42499" y="17168"/>
                  </a:lnTo>
                  <a:lnTo>
                    <a:pt x="42619" y="17228"/>
                  </a:lnTo>
                  <a:lnTo>
                    <a:pt x="42139" y="17228"/>
                  </a:lnTo>
                  <a:lnTo>
                    <a:pt x="41779" y="17288"/>
                  </a:lnTo>
                  <a:lnTo>
                    <a:pt x="41419" y="17288"/>
                  </a:lnTo>
                  <a:lnTo>
                    <a:pt x="40698" y="17468"/>
                  </a:lnTo>
                  <a:lnTo>
                    <a:pt x="40458" y="17528"/>
                  </a:lnTo>
                  <a:lnTo>
                    <a:pt x="40698" y="17528"/>
                  </a:lnTo>
                  <a:lnTo>
                    <a:pt x="41419" y="17468"/>
                  </a:lnTo>
                  <a:lnTo>
                    <a:pt x="42199" y="17468"/>
                  </a:lnTo>
                  <a:lnTo>
                    <a:pt x="42619" y="17588"/>
                  </a:lnTo>
                  <a:lnTo>
                    <a:pt x="42379" y="17588"/>
                  </a:lnTo>
                  <a:lnTo>
                    <a:pt x="41839" y="17648"/>
                  </a:lnTo>
                  <a:lnTo>
                    <a:pt x="41419" y="17708"/>
                  </a:lnTo>
                  <a:lnTo>
                    <a:pt x="41059" y="17828"/>
                  </a:lnTo>
                  <a:lnTo>
                    <a:pt x="40818" y="17888"/>
                  </a:lnTo>
                  <a:lnTo>
                    <a:pt x="40698" y="17948"/>
                  </a:lnTo>
                  <a:lnTo>
                    <a:pt x="40818" y="17948"/>
                  </a:lnTo>
                  <a:lnTo>
                    <a:pt x="41059" y="17888"/>
                  </a:lnTo>
                  <a:lnTo>
                    <a:pt x="41419" y="17828"/>
                  </a:lnTo>
                  <a:lnTo>
                    <a:pt x="41899" y="17768"/>
                  </a:lnTo>
                  <a:lnTo>
                    <a:pt x="42319" y="17828"/>
                  </a:lnTo>
                  <a:lnTo>
                    <a:pt x="42739" y="17888"/>
                  </a:lnTo>
                  <a:lnTo>
                    <a:pt x="43039" y="17948"/>
                  </a:lnTo>
                  <a:lnTo>
                    <a:pt x="43219" y="17948"/>
                  </a:lnTo>
                  <a:lnTo>
                    <a:pt x="44000" y="18188"/>
                  </a:lnTo>
                  <a:lnTo>
                    <a:pt x="44180" y="18188"/>
                  </a:lnTo>
                  <a:lnTo>
                    <a:pt x="44300" y="18308"/>
                  </a:lnTo>
                  <a:lnTo>
                    <a:pt x="43820" y="18188"/>
                  </a:lnTo>
                  <a:lnTo>
                    <a:pt x="42979" y="18068"/>
                  </a:lnTo>
                  <a:lnTo>
                    <a:pt x="42499" y="18008"/>
                  </a:lnTo>
                  <a:lnTo>
                    <a:pt x="42139" y="18008"/>
                  </a:lnTo>
                  <a:lnTo>
                    <a:pt x="41899" y="18128"/>
                  </a:lnTo>
                  <a:lnTo>
                    <a:pt x="42139" y="18068"/>
                  </a:lnTo>
                  <a:lnTo>
                    <a:pt x="42499" y="18128"/>
                  </a:lnTo>
                  <a:lnTo>
                    <a:pt x="42919" y="18188"/>
                  </a:lnTo>
                  <a:lnTo>
                    <a:pt x="43760" y="18428"/>
                  </a:lnTo>
                  <a:lnTo>
                    <a:pt x="44240" y="18608"/>
                  </a:lnTo>
                  <a:lnTo>
                    <a:pt x="43400" y="18428"/>
                  </a:lnTo>
                  <a:lnTo>
                    <a:pt x="42679" y="18368"/>
                  </a:lnTo>
                  <a:lnTo>
                    <a:pt x="42379" y="18368"/>
                  </a:lnTo>
                  <a:lnTo>
                    <a:pt x="42679" y="18428"/>
                  </a:lnTo>
                  <a:lnTo>
                    <a:pt x="43400" y="18608"/>
                  </a:lnTo>
                  <a:lnTo>
                    <a:pt x="44120" y="18788"/>
                  </a:lnTo>
                  <a:lnTo>
                    <a:pt x="44540" y="18968"/>
                  </a:lnTo>
                  <a:lnTo>
                    <a:pt x="45140" y="19149"/>
                  </a:lnTo>
                  <a:lnTo>
                    <a:pt x="45200" y="19209"/>
                  </a:lnTo>
                  <a:lnTo>
                    <a:pt x="44780" y="19089"/>
                  </a:lnTo>
                  <a:lnTo>
                    <a:pt x="44000" y="18908"/>
                  </a:lnTo>
                  <a:lnTo>
                    <a:pt x="43279" y="18848"/>
                  </a:lnTo>
                  <a:lnTo>
                    <a:pt x="43099" y="18848"/>
                  </a:lnTo>
                  <a:lnTo>
                    <a:pt x="42859" y="18668"/>
                  </a:lnTo>
                  <a:lnTo>
                    <a:pt x="42979" y="18848"/>
                  </a:lnTo>
                  <a:lnTo>
                    <a:pt x="43400" y="19449"/>
                  </a:lnTo>
                  <a:lnTo>
                    <a:pt x="43159" y="19329"/>
                  </a:lnTo>
                  <a:lnTo>
                    <a:pt x="42859" y="19149"/>
                  </a:lnTo>
                  <a:lnTo>
                    <a:pt x="42499" y="19028"/>
                  </a:lnTo>
                  <a:lnTo>
                    <a:pt x="42319" y="18968"/>
                  </a:lnTo>
                  <a:lnTo>
                    <a:pt x="42379" y="19028"/>
                  </a:lnTo>
                  <a:lnTo>
                    <a:pt x="41779" y="18848"/>
                  </a:lnTo>
                  <a:lnTo>
                    <a:pt x="41539" y="18788"/>
                  </a:lnTo>
                  <a:lnTo>
                    <a:pt x="41779" y="18908"/>
                  </a:lnTo>
                  <a:lnTo>
                    <a:pt x="42379" y="19329"/>
                  </a:lnTo>
                  <a:lnTo>
                    <a:pt x="42919" y="19809"/>
                  </a:lnTo>
                  <a:lnTo>
                    <a:pt x="42499" y="19569"/>
                  </a:lnTo>
                  <a:lnTo>
                    <a:pt x="41899" y="19389"/>
                  </a:lnTo>
                  <a:lnTo>
                    <a:pt x="41359" y="19209"/>
                  </a:lnTo>
                  <a:lnTo>
                    <a:pt x="40758" y="19028"/>
                  </a:lnTo>
                  <a:lnTo>
                    <a:pt x="40458" y="19028"/>
                  </a:lnTo>
                  <a:lnTo>
                    <a:pt x="40398" y="18968"/>
                  </a:lnTo>
                  <a:lnTo>
                    <a:pt x="40158" y="18908"/>
                  </a:lnTo>
                  <a:lnTo>
                    <a:pt x="38958" y="18668"/>
                  </a:lnTo>
                  <a:lnTo>
                    <a:pt x="38357" y="18488"/>
                  </a:lnTo>
                  <a:lnTo>
                    <a:pt x="37877" y="18308"/>
                  </a:lnTo>
                  <a:lnTo>
                    <a:pt x="37757" y="18188"/>
                  </a:lnTo>
                  <a:lnTo>
                    <a:pt x="37577" y="18068"/>
                  </a:lnTo>
                  <a:lnTo>
                    <a:pt x="37517" y="18008"/>
                  </a:lnTo>
                  <a:lnTo>
                    <a:pt x="37577" y="18128"/>
                  </a:lnTo>
                  <a:lnTo>
                    <a:pt x="37697" y="18248"/>
                  </a:lnTo>
                  <a:lnTo>
                    <a:pt x="37877" y="18368"/>
                  </a:lnTo>
                  <a:lnTo>
                    <a:pt x="38297" y="18668"/>
                  </a:lnTo>
                  <a:lnTo>
                    <a:pt x="38838" y="18908"/>
                  </a:lnTo>
                  <a:lnTo>
                    <a:pt x="39318" y="19089"/>
                  </a:lnTo>
                  <a:lnTo>
                    <a:pt x="38657" y="19028"/>
                  </a:lnTo>
                  <a:lnTo>
                    <a:pt x="37637" y="18908"/>
                  </a:lnTo>
                  <a:lnTo>
                    <a:pt x="37217" y="18848"/>
                  </a:lnTo>
                  <a:lnTo>
                    <a:pt x="37637" y="18968"/>
                  </a:lnTo>
                  <a:lnTo>
                    <a:pt x="38087" y="19149"/>
                  </a:lnTo>
                  <a:lnTo>
                    <a:pt x="37937" y="19149"/>
                  </a:lnTo>
                  <a:lnTo>
                    <a:pt x="38117" y="19269"/>
                  </a:lnTo>
                  <a:lnTo>
                    <a:pt x="38537" y="19449"/>
                  </a:lnTo>
                  <a:lnTo>
                    <a:pt x="37937" y="19329"/>
                  </a:lnTo>
                  <a:lnTo>
                    <a:pt x="37037" y="19329"/>
                  </a:lnTo>
                  <a:lnTo>
                    <a:pt x="37217" y="19449"/>
                  </a:lnTo>
                  <a:lnTo>
                    <a:pt x="37517" y="19509"/>
                  </a:lnTo>
                  <a:lnTo>
                    <a:pt x="37697" y="19569"/>
                  </a:lnTo>
                  <a:lnTo>
                    <a:pt x="37877" y="19629"/>
                  </a:lnTo>
                  <a:lnTo>
                    <a:pt x="38057" y="19689"/>
                  </a:lnTo>
                  <a:lnTo>
                    <a:pt x="37997" y="19689"/>
                  </a:lnTo>
                  <a:lnTo>
                    <a:pt x="37037" y="19569"/>
                  </a:lnTo>
                  <a:lnTo>
                    <a:pt x="36196" y="19509"/>
                  </a:lnTo>
                  <a:lnTo>
                    <a:pt x="35776" y="19509"/>
                  </a:lnTo>
                  <a:lnTo>
                    <a:pt x="36196" y="19629"/>
                  </a:lnTo>
                  <a:lnTo>
                    <a:pt x="37037" y="19869"/>
                  </a:lnTo>
                  <a:lnTo>
                    <a:pt x="37637" y="20049"/>
                  </a:lnTo>
                  <a:lnTo>
                    <a:pt x="37097" y="19989"/>
                  </a:lnTo>
                  <a:lnTo>
                    <a:pt x="36196" y="19929"/>
                  </a:lnTo>
                  <a:lnTo>
                    <a:pt x="35356" y="19989"/>
                  </a:lnTo>
                  <a:lnTo>
                    <a:pt x="34996" y="19989"/>
                  </a:lnTo>
                  <a:lnTo>
                    <a:pt x="35356" y="20049"/>
                  </a:lnTo>
                  <a:lnTo>
                    <a:pt x="36136" y="20229"/>
                  </a:lnTo>
                  <a:lnTo>
                    <a:pt x="36256" y="20229"/>
                  </a:lnTo>
                  <a:lnTo>
                    <a:pt x="35716" y="20349"/>
                  </a:lnTo>
                  <a:lnTo>
                    <a:pt x="35416" y="20469"/>
                  </a:lnTo>
                  <a:lnTo>
                    <a:pt x="35836" y="20469"/>
                  </a:lnTo>
                  <a:lnTo>
                    <a:pt x="35476" y="20529"/>
                  </a:lnTo>
                  <a:lnTo>
                    <a:pt x="34516" y="20709"/>
                  </a:lnTo>
                  <a:lnTo>
                    <a:pt x="34096" y="20769"/>
                  </a:lnTo>
                  <a:lnTo>
                    <a:pt x="35536" y="20769"/>
                  </a:lnTo>
                  <a:lnTo>
                    <a:pt x="36136" y="20829"/>
                  </a:lnTo>
                  <a:lnTo>
                    <a:pt x="35416" y="21009"/>
                  </a:lnTo>
                  <a:lnTo>
                    <a:pt x="34516" y="21309"/>
                  </a:lnTo>
                  <a:lnTo>
                    <a:pt x="33435" y="21790"/>
                  </a:lnTo>
                  <a:lnTo>
                    <a:pt x="32895" y="21970"/>
                  </a:lnTo>
                  <a:lnTo>
                    <a:pt x="33435" y="21850"/>
                  </a:lnTo>
                  <a:lnTo>
                    <a:pt x="34636" y="21610"/>
                  </a:lnTo>
                  <a:lnTo>
                    <a:pt x="35596" y="21430"/>
                  </a:lnTo>
                  <a:lnTo>
                    <a:pt x="36377" y="21309"/>
                  </a:lnTo>
                  <a:lnTo>
                    <a:pt x="36377" y="21309"/>
                  </a:lnTo>
                  <a:lnTo>
                    <a:pt x="35896" y="21490"/>
                  </a:lnTo>
                  <a:lnTo>
                    <a:pt x="35476" y="21790"/>
                  </a:lnTo>
                  <a:lnTo>
                    <a:pt x="34996" y="22150"/>
                  </a:lnTo>
                  <a:lnTo>
                    <a:pt x="34576" y="22510"/>
                  </a:lnTo>
                  <a:lnTo>
                    <a:pt x="34396" y="22750"/>
                  </a:lnTo>
                  <a:lnTo>
                    <a:pt x="34696" y="22570"/>
                  </a:lnTo>
                  <a:lnTo>
                    <a:pt x="35056" y="22270"/>
                  </a:lnTo>
                  <a:lnTo>
                    <a:pt x="35596" y="22030"/>
                  </a:lnTo>
                  <a:lnTo>
                    <a:pt x="35956" y="21850"/>
                  </a:lnTo>
                  <a:lnTo>
                    <a:pt x="35716" y="22090"/>
                  </a:lnTo>
                  <a:lnTo>
                    <a:pt x="34876" y="22990"/>
                  </a:lnTo>
                  <a:lnTo>
                    <a:pt x="34456" y="23470"/>
                  </a:lnTo>
                  <a:lnTo>
                    <a:pt x="34156" y="23891"/>
                  </a:lnTo>
                  <a:lnTo>
                    <a:pt x="34036" y="24251"/>
                  </a:lnTo>
                  <a:lnTo>
                    <a:pt x="34036" y="24311"/>
                  </a:lnTo>
                  <a:lnTo>
                    <a:pt x="34096" y="24251"/>
                  </a:lnTo>
                  <a:lnTo>
                    <a:pt x="34276" y="23951"/>
                  </a:lnTo>
                  <a:lnTo>
                    <a:pt x="34576" y="23590"/>
                  </a:lnTo>
                  <a:lnTo>
                    <a:pt x="35056" y="23170"/>
                  </a:lnTo>
                  <a:lnTo>
                    <a:pt x="35776" y="22630"/>
                  </a:lnTo>
                  <a:lnTo>
                    <a:pt x="35356" y="23470"/>
                  </a:lnTo>
                  <a:lnTo>
                    <a:pt x="35116" y="24011"/>
                  </a:lnTo>
                  <a:lnTo>
                    <a:pt x="34996" y="24491"/>
                  </a:lnTo>
                  <a:lnTo>
                    <a:pt x="34936" y="24791"/>
                  </a:lnTo>
                  <a:lnTo>
                    <a:pt x="35056" y="24491"/>
                  </a:lnTo>
                  <a:lnTo>
                    <a:pt x="35296" y="24071"/>
                  </a:lnTo>
                  <a:lnTo>
                    <a:pt x="35596" y="23590"/>
                  </a:lnTo>
                  <a:lnTo>
                    <a:pt x="35956" y="23110"/>
                  </a:lnTo>
                  <a:lnTo>
                    <a:pt x="36256" y="22750"/>
                  </a:lnTo>
                  <a:lnTo>
                    <a:pt x="36437" y="22570"/>
                  </a:lnTo>
                  <a:lnTo>
                    <a:pt x="36557" y="22450"/>
                  </a:lnTo>
                  <a:lnTo>
                    <a:pt x="36737" y="22270"/>
                  </a:lnTo>
                  <a:lnTo>
                    <a:pt x="36857" y="22150"/>
                  </a:lnTo>
                  <a:lnTo>
                    <a:pt x="36557" y="22630"/>
                  </a:lnTo>
                  <a:lnTo>
                    <a:pt x="36256" y="23230"/>
                  </a:lnTo>
                  <a:lnTo>
                    <a:pt x="36076" y="23831"/>
                  </a:lnTo>
                  <a:lnTo>
                    <a:pt x="35956" y="24311"/>
                  </a:lnTo>
                  <a:lnTo>
                    <a:pt x="35896" y="24491"/>
                  </a:lnTo>
                  <a:lnTo>
                    <a:pt x="35896" y="24671"/>
                  </a:lnTo>
                  <a:lnTo>
                    <a:pt x="35956" y="24551"/>
                  </a:lnTo>
                  <a:lnTo>
                    <a:pt x="36016" y="24311"/>
                  </a:lnTo>
                  <a:lnTo>
                    <a:pt x="36256" y="23891"/>
                  </a:lnTo>
                  <a:lnTo>
                    <a:pt x="36497" y="23350"/>
                  </a:lnTo>
                  <a:lnTo>
                    <a:pt x="36724" y="23072"/>
                  </a:lnTo>
                  <a:lnTo>
                    <a:pt x="36497" y="23470"/>
                  </a:lnTo>
                  <a:lnTo>
                    <a:pt x="36316" y="23891"/>
                  </a:lnTo>
                  <a:lnTo>
                    <a:pt x="36196" y="24191"/>
                  </a:lnTo>
                  <a:lnTo>
                    <a:pt x="36377" y="23891"/>
                  </a:lnTo>
                  <a:lnTo>
                    <a:pt x="36617" y="23590"/>
                  </a:lnTo>
                  <a:lnTo>
                    <a:pt x="36977" y="23230"/>
                  </a:lnTo>
                  <a:lnTo>
                    <a:pt x="37697" y="22570"/>
                  </a:lnTo>
                  <a:lnTo>
                    <a:pt x="37817" y="22450"/>
                  </a:lnTo>
                  <a:lnTo>
                    <a:pt x="37577" y="22990"/>
                  </a:lnTo>
                  <a:lnTo>
                    <a:pt x="37397" y="23590"/>
                  </a:lnTo>
                  <a:lnTo>
                    <a:pt x="37277" y="24071"/>
                  </a:lnTo>
                  <a:lnTo>
                    <a:pt x="37277" y="24251"/>
                  </a:lnTo>
                  <a:lnTo>
                    <a:pt x="36797" y="24431"/>
                  </a:lnTo>
                  <a:lnTo>
                    <a:pt x="36316" y="24671"/>
                  </a:lnTo>
                  <a:lnTo>
                    <a:pt x="35956" y="24851"/>
                  </a:lnTo>
                  <a:lnTo>
                    <a:pt x="35716" y="25031"/>
                  </a:lnTo>
                  <a:lnTo>
                    <a:pt x="35596" y="25091"/>
                  </a:lnTo>
                  <a:lnTo>
                    <a:pt x="35716" y="25091"/>
                  </a:lnTo>
                  <a:lnTo>
                    <a:pt x="35956" y="24971"/>
                  </a:lnTo>
                  <a:lnTo>
                    <a:pt x="36377" y="24851"/>
                  </a:lnTo>
                  <a:lnTo>
                    <a:pt x="36857" y="24731"/>
                  </a:lnTo>
                  <a:lnTo>
                    <a:pt x="37697" y="24551"/>
                  </a:lnTo>
                  <a:lnTo>
                    <a:pt x="37097" y="24851"/>
                  </a:lnTo>
                  <a:lnTo>
                    <a:pt x="36437" y="25211"/>
                  </a:lnTo>
                  <a:lnTo>
                    <a:pt x="35956" y="25511"/>
                  </a:lnTo>
                  <a:lnTo>
                    <a:pt x="35596" y="25811"/>
                  </a:lnTo>
                  <a:lnTo>
                    <a:pt x="35356" y="25991"/>
                  </a:lnTo>
                  <a:lnTo>
                    <a:pt x="35296" y="26112"/>
                  </a:lnTo>
                  <a:lnTo>
                    <a:pt x="35416" y="26051"/>
                  </a:lnTo>
                  <a:lnTo>
                    <a:pt x="35656" y="25871"/>
                  </a:lnTo>
                  <a:lnTo>
                    <a:pt x="36256" y="25571"/>
                  </a:lnTo>
                  <a:lnTo>
                    <a:pt x="35956" y="25871"/>
                  </a:lnTo>
                  <a:lnTo>
                    <a:pt x="35776" y="26232"/>
                  </a:lnTo>
                  <a:lnTo>
                    <a:pt x="35656" y="26232"/>
                  </a:lnTo>
                  <a:lnTo>
                    <a:pt x="35296" y="26412"/>
                  </a:lnTo>
                  <a:lnTo>
                    <a:pt x="35176" y="26472"/>
                  </a:lnTo>
                  <a:lnTo>
                    <a:pt x="35356" y="26472"/>
                  </a:lnTo>
                  <a:lnTo>
                    <a:pt x="35596" y="26532"/>
                  </a:lnTo>
                  <a:lnTo>
                    <a:pt x="35176" y="26652"/>
                  </a:lnTo>
                  <a:lnTo>
                    <a:pt x="34636" y="26892"/>
                  </a:lnTo>
                  <a:lnTo>
                    <a:pt x="34276" y="27012"/>
                  </a:lnTo>
                  <a:lnTo>
                    <a:pt x="34276" y="27072"/>
                  </a:lnTo>
                  <a:lnTo>
                    <a:pt x="34696" y="27012"/>
                  </a:lnTo>
                  <a:lnTo>
                    <a:pt x="35176" y="26952"/>
                  </a:lnTo>
                  <a:lnTo>
                    <a:pt x="35416" y="26952"/>
                  </a:lnTo>
                  <a:lnTo>
                    <a:pt x="35416" y="27012"/>
                  </a:lnTo>
                  <a:lnTo>
                    <a:pt x="35476" y="26952"/>
                  </a:lnTo>
                  <a:lnTo>
                    <a:pt x="35536" y="27012"/>
                  </a:lnTo>
                  <a:lnTo>
                    <a:pt x="35476" y="27012"/>
                  </a:lnTo>
                  <a:lnTo>
                    <a:pt x="35416" y="27072"/>
                  </a:lnTo>
                  <a:lnTo>
                    <a:pt x="35236" y="27132"/>
                  </a:lnTo>
                  <a:lnTo>
                    <a:pt x="34876" y="27252"/>
                  </a:lnTo>
                  <a:lnTo>
                    <a:pt x="34576" y="27492"/>
                  </a:lnTo>
                  <a:lnTo>
                    <a:pt x="34036" y="27912"/>
                  </a:lnTo>
                  <a:lnTo>
                    <a:pt x="33855" y="28092"/>
                  </a:lnTo>
                  <a:lnTo>
                    <a:pt x="34096" y="27972"/>
                  </a:lnTo>
                  <a:lnTo>
                    <a:pt x="34696" y="27732"/>
                  </a:lnTo>
                  <a:lnTo>
                    <a:pt x="34996" y="27612"/>
                  </a:lnTo>
                  <a:lnTo>
                    <a:pt x="35296" y="27552"/>
                  </a:lnTo>
                  <a:lnTo>
                    <a:pt x="35536" y="27552"/>
                  </a:lnTo>
                  <a:lnTo>
                    <a:pt x="35476" y="27612"/>
                  </a:lnTo>
                  <a:lnTo>
                    <a:pt x="35116" y="27732"/>
                  </a:lnTo>
                  <a:lnTo>
                    <a:pt x="34636" y="27972"/>
                  </a:lnTo>
                  <a:lnTo>
                    <a:pt x="33975" y="28332"/>
                  </a:lnTo>
                  <a:lnTo>
                    <a:pt x="33975" y="28332"/>
                  </a:lnTo>
                  <a:lnTo>
                    <a:pt x="34696" y="28212"/>
                  </a:lnTo>
                  <a:lnTo>
                    <a:pt x="34936" y="28212"/>
                  </a:lnTo>
                  <a:lnTo>
                    <a:pt x="34516" y="28453"/>
                  </a:lnTo>
                  <a:lnTo>
                    <a:pt x="34036" y="28813"/>
                  </a:lnTo>
                  <a:lnTo>
                    <a:pt x="33555" y="29293"/>
                  </a:lnTo>
                  <a:lnTo>
                    <a:pt x="33435" y="29473"/>
                  </a:lnTo>
                  <a:lnTo>
                    <a:pt x="33375" y="29533"/>
                  </a:lnTo>
                  <a:lnTo>
                    <a:pt x="33435" y="29533"/>
                  </a:lnTo>
                  <a:lnTo>
                    <a:pt x="33615" y="29353"/>
                  </a:lnTo>
                  <a:lnTo>
                    <a:pt x="34216" y="29053"/>
                  </a:lnTo>
                  <a:lnTo>
                    <a:pt x="34636" y="28873"/>
                  </a:lnTo>
                  <a:lnTo>
                    <a:pt x="34456" y="28993"/>
                  </a:lnTo>
                  <a:lnTo>
                    <a:pt x="34276" y="29173"/>
                  </a:lnTo>
                  <a:lnTo>
                    <a:pt x="34096" y="29353"/>
                  </a:lnTo>
                  <a:lnTo>
                    <a:pt x="34036" y="29533"/>
                  </a:lnTo>
                  <a:lnTo>
                    <a:pt x="34156" y="29413"/>
                  </a:lnTo>
                  <a:lnTo>
                    <a:pt x="34336" y="29293"/>
                  </a:lnTo>
                  <a:lnTo>
                    <a:pt x="34576" y="29233"/>
                  </a:lnTo>
                  <a:lnTo>
                    <a:pt x="34996" y="29113"/>
                  </a:lnTo>
                  <a:lnTo>
                    <a:pt x="34996" y="29113"/>
                  </a:lnTo>
                  <a:lnTo>
                    <a:pt x="34936" y="29173"/>
                  </a:lnTo>
                  <a:lnTo>
                    <a:pt x="34696" y="29413"/>
                  </a:lnTo>
                  <a:lnTo>
                    <a:pt x="34396" y="29893"/>
                  </a:lnTo>
                  <a:lnTo>
                    <a:pt x="34276" y="30133"/>
                  </a:lnTo>
                  <a:lnTo>
                    <a:pt x="34216" y="30373"/>
                  </a:lnTo>
                  <a:lnTo>
                    <a:pt x="34216" y="30553"/>
                  </a:lnTo>
                  <a:lnTo>
                    <a:pt x="34276" y="30373"/>
                  </a:lnTo>
                  <a:lnTo>
                    <a:pt x="34456" y="30253"/>
                  </a:lnTo>
                  <a:lnTo>
                    <a:pt x="34636" y="30073"/>
                  </a:lnTo>
                  <a:lnTo>
                    <a:pt x="34996" y="29773"/>
                  </a:lnTo>
                  <a:lnTo>
                    <a:pt x="35176" y="29653"/>
                  </a:lnTo>
                  <a:lnTo>
                    <a:pt x="35116" y="29713"/>
                  </a:lnTo>
                  <a:lnTo>
                    <a:pt x="34876" y="30073"/>
                  </a:lnTo>
                  <a:lnTo>
                    <a:pt x="34576" y="30613"/>
                  </a:lnTo>
                  <a:lnTo>
                    <a:pt x="34456" y="30914"/>
                  </a:lnTo>
                  <a:lnTo>
                    <a:pt x="34396" y="31214"/>
                  </a:lnTo>
                  <a:lnTo>
                    <a:pt x="34396" y="31394"/>
                  </a:lnTo>
                  <a:lnTo>
                    <a:pt x="34456" y="31214"/>
                  </a:lnTo>
                  <a:lnTo>
                    <a:pt x="34576" y="31034"/>
                  </a:lnTo>
                  <a:lnTo>
                    <a:pt x="34816" y="30794"/>
                  </a:lnTo>
                  <a:lnTo>
                    <a:pt x="34756" y="30914"/>
                  </a:lnTo>
                  <a:lnTo>
                    <a:pt x="34696" y="31334"/>
                  </a:lnTo>
                  <a:lnTo>
                    <a:pt x="34636" y="31814"/>
                  </a:lnTo>
                  <a:lnTo>
                    <a:pt x="34696" y="32234"/>
                  </a:lnTo>
                  <a:lnTo>
                    <a:pt x="34696" y="32594"/>
                  </a:lnTo>
                  <a:lnTo>
                    <a:pt x="34756" y="32834"/>
                  </a:lnTo>
                  <a:lnTo>
                    <a:pt x="34816" y="32954"/>
                  </a:lnTo>
                  <a:lnTo>
                    <a:pt x="34816" y="32834"/>
                  </a:lnTo>
                  <a:lnTo>
                    <a:pt x="34816" y="32594"/>
                  </a:lnTo>
                  <a:lnTo>
                    <a:pt x="34876" y="32234"/>
                  </a:lnTo>
                  <a:lnTo>
                    <a:pt x="34936" y="31814"/>
                  </a:lnTo>
                  <a:lnTo>
                    <a:pt x="35056" y="31394"/>
                  </a:lnTo>
                  <a:lnTo>
                    <a:pt x="35236" y="31034"/>
                  </a:lnTo>
                  <a:lnTo>
                    <a:pt x="35356" y="30734"/>
                  </a:lnTo>
                  <a:lnTo>
                    <a:pt x="35416" y="31094"/>
                  </a:lnTo>
                  <a:lnTo>
                    <a:pt x="35476" y="31274"/>
                  </a:lnTo>
                  <a:lnTo>
                    <a:pt x="35596" y="31634"/>
                  </a:lnTo>
                  <a:lnTo>
                    <a:pt x="35776" y="32054"/>
                  </a:lnTo>
                  <a:lnTo>
                    <a:pt x="36076" y="32474"/>
                  </a:lnTo>
                  <a:lnTo>
                    <a:pt x="36316" y="32834"/>
                  </a:lnTo>
                  <a:lnTo>
                    <a:pt x="36617" y="33135"/>
                  </a:lnTo>
                  <a:lnTo>
                    <a:pt x="36857" y="33315"/>
                  </a:lnTo>
                  <a:lnTo>
                    <a:pt x="36677" y="33075"/>
                  </a:lnTo>
                  <a:lnTo>
                    <a:pt x="36497" y="32714"/>
                  </a:lnTo>
                  <a:lnTo>
                    <a:pt x="36316" y="32354"/>
                  </a:lnTo>
                  <a:lnTo>
                    <a:pt x="36136" y="31874"/>
                  </a:lnTo>
                  <a:lnTo>
                    <a:pt x="36016" y="31514"/>
                  </a:lnTo>
                  <a:lnTo>
                    <a:pt x="35956" y="31214"/>
                  </a:lnTo>
                  <a:lnTo>
                    <a:pt x="36076" y="31334"/>
                  </a:lnTo>
                  <a:lnTo>
                    <a:pt x="36316" y="31634"/>
                  </a:lnTo>
                  <a:lnTo>
                    <a:pt x="36557" y="31814"/>
                  </a:lnTo>
                  <a:lnTo>
                    <a:pt x="36737" y="31994"/>
                  </a:lnTo>
                  <a:lnTo>
                    <a:pt x="36797" y="31994"/>
                  </a:lnTo>
                  <a:lnTo>
                    <a:pt x="36737" y="31934"/>
                  </a:lnTo>
                  <a:lnTo>
                    <a:pt x="36617" y="31754"/>
                  </a:lnTo>
                  <a:lnTo>
                    <a:pt x="36316" y="31214"/>
                  </a:lnTo>
                  <a:lnTo>
                    <a:pt x="36136" y="30553"/>
                  </a:lnTo>
                  <a:lnTo>
                    <a:pt x="36076" y="30373"/>
                  </a:lnTo>
                  <a:lnTo>
                    <a:pt x="36316" y="30673"/>
                  </a:lnTo>
                  <a:lnTo>
                    <a:pt x="36617" y="30914"/>
                  </a:lnTo>
                  <a:lnTo>
                    <a:pt x="37217" y="31334"/>
                  </a:lnTo>
                  <a:lnTo>
                    <a:pt x="37457" y="31514"/>
                  </a:lnTo>
                  <a:lnTo>
                    <a:pt x="37277" y="31274"/>
                  </a:lnTo>
                  <a:lnTo>
                    <a:pt x="36797" y="30734"/>
                  </a:lnTo>
                  <a:lnTo>
                    <a:pt x="36437" y="30073"/>
                  </a:lnTo>
                  <a:lnTo>
                    <a:pt x="36557" y="30253"/>
                  </a:lnTo>
                  <a:lnTo>
                    <a:pt x="36737" y="30433"/>
                  </a:lnTo>
                  <a:lnTo>
                    <a:pt x="37097" y="30734"/>
                  </a:lnTo>
                  <a:lnTo>
                    <a:pt x="37517" y="31094"/>
                  </a:lnTo>
                  <a:lnTo>
                    <a:pt x="37997" y="31334"/>
                  </a:lnTo>
                  <a:lnTo>
                    <a:pt x="38417" y="31454"/>
                  </a:lnTo>
                  <a:lnTo>
                    <a:pt x="38718" y="31514"/>
                  </a:lnTo>
                  <a:lnTo>
                    <a:pt x="38477" y="31394"/>
                  </a:lnTo>
                  <a:lnTo>
                    <a:pt x="38117" y="31154"/>
                  </a:lnTo>
                  <a:lnTo>
                    <a:pt x="37697" y="30854"/>
                  </a:lnTo>
                  <a:lnTo>
                    <a:pt x="37337" y="30493"/>
                  </a:lnTo>
                  <a:lnTo>
                    <a:pt x="37097" y="30133"/>
                  </a:lnTo>
                  <a:lnTo>
                    <a:pt x="36977" y="29953"/>
                  </a:lnTo>
                  <a:lnTo>
                    <a:pt x="36917" y="29833"/>
                  </a:lnTo>
                  <a:lnTo>
                    <a:pt x="36857" y="29653"/>
                  </a:lnTo>
                  <a:lnTo>
                    <a:pt x="36977" y="29833"/>
                  </a:lnTo>
                  <a:lnTo>
                    <a:pt x="37397" y="30193"/>
                  </a:lnTo>
                  <a:lnTo>
                    <a:pt x="37877" y="30493"/>
                  </a:lnTo>
                  <a:lnTo>
                    <a:pt x="38357" y="30673"/>
                  </a:lnTo>
                  <a:lnTo>
                    <a:pt x="38838" y="30794"/>
                  </a:lnTo>
                  <a:lnTo>
                    <a:pt x="39138" y="30794"/>
                  </a:lnTo>
                  <a:lnTo>
                    <a:pt x="38838" y="30734"/>
                  </a:lnTo>
                  <a:lnTo>
                    <a:pt x="38417" y="30553"/>
                  </a:lnTo>
                  <a:lnTo>
                    <a:pt x="37997" y="30253"/>
                  </a:lnTo>
                  <a:lnTo>
                    <a:pt x="37577" y="29773"/>
                  </a:lnTo>
                  <a:lnTo>
                    <a:pt x="37217" y="29353"/>
                  </a:lnTo>
                  <a:lnTo>
                    <a:pt x="37517" y="29653"/>
                  </a:lnTo>
                  <a:lnTo>
                    <a:pt x="37817" y="29893"/>
                  </a:lnTo>
                  <a:lnTo>
                    <a:pt x="38237" y="30193"/>
                  </a:lnTo>
                  <a:lnTo>
                    <a:pt x="38597" y="30373"/>
                  </a:lnTo>
                  <a:lnTo>
                    <a:pt x="38838" y="30493"/>
                  </a:lnTo>
                  <a:lnTo>
                    <a:pt x="38597" y="30313"/>
                  </a:lnTo>
                  <a:lnTo>
                    <a:pt x="38357" y="30073"/>
                  </a:lnTo>
                  <a:lnTo>
                    <a:pt x="37997" y="29713"/>
                  </a:lnTo>
                  <a:lnTo>
                    <a:pt x="37757" y="29353"/>
                  </a:lnTo>
                  <a:lnTo>
                    <a:pt x="37517" y="28993"/>
                  </a:lnTo>
                  <a:lnTo>
                    <a:pt x="37277" y="28513"/>
                  </a:lnTo>
                  <a:lnTo>
                    <a:pt x="37157" y="28332"/>
                  </a:lnTo>
                  <a:lnTo>
                    <a:pt x="37337" y="28513"/>
                  </a:lnTo>
                  <a:lnTo>
                    <a:pt x="37817" y="28873"/>
                  </a:lnTo>
                  <a:lnTo>
                    <a:pt x="38177" y="29173"/>
                  </a:lnTo>
                  <a:lnTo>
                    <a:pt x="38597" y="29413"/>
                  </a:lnTo>
                  <a:lnTo>
                    <a:pt x="39078" y="29653"/>
                  </a:lnTo>
                  <a:lnTo>
                    <a:pt x="39498" y="29773"/>
                  </a:lnTo>
                  <a:lnTo>
                    <a:pt x="39738" y="29773"/>
                  </a:lnTo>
                  <a:lnTo>
                    <a:pt x="39498" y="29653"/>
                  </a:lnTo>
                  <a:lnTo>
                    <a:pt x="39138" y="29473"/>
                  </a:lnTo>
                  <a:lnTo>
                    <a:pt x="38778" y="29173"/>
                  </a:lnTo>
                  <a:lnTo>
                    <a:pt x="38417" y="28873"/>
                  </a:lnTo>
                  <a:lnTo>
                    <a:pt x="38117" y="28513"/>
                  </a:lnTo>
                  <a:lnTo>
                    <a:pt x="38417" y="28693"/>
                  </a:lnTo>
                  <a:lnTo>
                    <a:pt x="39318" y="29113"/>
                  </a:lnTo>
                  <a:lnTo>
                    <a:pt x="39798" y="29293"/>
                  </a:lnTo>
                  <a:lnTo>
                    <a:pt x="40218" y="29413"/>
                  </a:lnTo>
                  <a:lnTo>
                    <a:pt x="40518" y="29413"/>
                  </a:lnTo>
                  <a:lnTo>
                    <a:pt x="40218" y="29353"/>
                  </a:lnTo>
                  <a:lnTo>
                    <a:pt x="39858" y="29173"/>
                  </a:lnTo>
                  <a:lnTo>
                    <a:pt x="39438" y="28873"/>
                  </a:lnTo>
                  <a:lnTo>
                    <a:pt x="39018" y="28573"/>
                  </a:lnTo>
                  <a:lnTo>
                    <a:pt x="39858" y="28753"/>
                  </a:lnTo>
                  <a:lnTo>
                    <a:pt x="39198" y="28453"/>
                  </a:lnTo>
                  <a:lnTo>
                    <a:pt x="40098" y="28693"/>
                  </a:lnTo>
                  <a:lnTo>
                    <a:pt x="40638" y="28813"/>
                  </a:lnTo>
                  <a:lnTo>
                    <a:pt x="41119" y="28873"/>
                  </a:lnTo>
                  <a:lnTo>
                    <a:pt x="41359" y="28873"/>
                  </a:lnTo>
                  <a:lnTo>
                    <a:pt x="41179" y="28813"/>
                  </a:lnTo>
                  <a:lnTo>
                    <a:pt x="40698" y="28633"/>
                  </a:lnTo>
                  <a:lnTo>
                    <a:pt x="40158" y="28453"/>
                  </a:lnTo>
                  <a:lnTo>
                    <a:pt x="39858" y="28272"/>
                  </a:lnTo>
                  <a:lnTo>
                    <a:pt x="40338" y="28393"/>
                  </a:lnTo>
                  <a:lnTo>
                    <a:pt x="41119" y="28393"/>
                  </a:lnTo>
                  <a:lnTo>
                    <a:pt x="41539" y="28513"/>
                  </a:lnTo>
                  <a:lnTo>
                    <a:pt x="42019" y="28633"/>
                  </a:lnTo>
                  <a:lnTo>
                    <a:pt x="41599" y="28453"/>
                  </a:lnTo>
                  <a:lnTo>
                    <a:pt x="40698" y="27972"/>
                  </a:lnTo>
                  <a:lnTo>
                    <a:pt x="39918" y="27492"/>
                  </a:lnTo>
                  <a:lnTo>
                    <a:pt x="40098" y="27552"/>
                  </a:lnTo>
                  <a:lnTo>
                    <a:pt x="40518" y="27552"/>
                  </a:lnTo>
                  <a:lnTo>
                    <a:pt x="40878" y="27672"/>
                  </a:lnTo>
                  <a:lnTo>
                    <a:pt x="41179" y="27792"/>
                  </a:lnTo>
                  <a:lnTo>
                    <a:pt x="40818" y="27552"/>
                  </a:lnTo>
                  <a:lnTo>
                    <a:pt x="41419" y="27792"/>
                  </a:lnTo>
                  <a:lnTo>
                    <a:pt x="41659" y="27852"/>
                  </a:lnTo>
                  <a:lnTo>
                    <a:pt x="41419" y="27732"/>
                  </a:lnTo>
                  <a:lnTo>
                    <a:pt x="40758" y="27252"/>
                  </a:lnTo>
                  <a:lnTo>
                    <a:pt x="41059" y="27192"/>
                  </a:lnTo>
                  <a:lnTo>
                    <a:pt x="41119" y="27252"/>
                  </a:lnTo>
                  <a:lnTo>
                    <a:pt x="41299" y="27372"/>
                  </a:lnTo>
                  <a:lnTo>
                    <a:pt x="41359" y="27432"/>
                  </a:lnTo>
                  <a:lnTo>
                    <a:pt x="41359" y="27372"/>
                  </a:lnTo>
                  <a:lnTo>
                    <a:pt x="41839" y="27852"/>
                  </a:lnTo>
                  <a:lnTo>
                    <a:pt x="42079" y="28032"/>
                  </a:lnTo>
                  <a:lnTo>
                    <a:pt x="41899" y="27792"/>
                  </a:lnTo>
                  <a:lnTo>
                    <a:pt x="41599" y="27432"/>
                  </a:lnTo>
                  <a:lnTo>
                    <a:pt x="41359" y="27012"/>
                  </a:lnTo>
                  <a:lnTo>
                    <a:pt x="41179" y="26532"/>
                  </a:lnTo>
                  <a:lnTo>
                    <a:pt x="41059" y="26051"/>
                  </a:lnTo>
                  <a:lnTo>
                    <a:pt x="40999" y="25871"/>
                  </a:lnTo>
                  <a:lnTo>
                    <a:pt x="40999" y="25691"/>
                  </a:lnTo>
                  <a:lnTo>
                    <a:pt x="40938" y="25451"/>
                  </a:lnTo>
                  <a:lnTo>
                    <a:pt x="40878" y="24911"/>
                  </a:lnTo>
                  <a:lnTo>
                    <a:pt x="40999" y="24911"/>
                  </a:lnTo>
                  <a:lnTo>
                    <a:pt x="40999" y="25091"/>
                  </a:lnTo>
                  <a:lnTo>
                    <a:pt x="40999" y="25391"/>
                  </a:lnTo>
                  <a:lnTo>
                    <a:pt x="41059" y="25811"/>
                  </a:lnTo>
                  <a:lnTo>
                    <a:pt x="41179" y="26232"/>
                  </a:lnTo>
                  <a:lnTo>
                    <a:pt x="41359" y="26592"/>
                  </a:lnTo>
                  <a:lnTo>
                    <a:pt x="41539" y="26892"/>
                  </a:lnTo>
                  <a:lnTo>
                    <a:pt x="41659" y="27072"/>
                  </a:lnTo>
                  <a:lnTo>
                    <a:pt x="41719" y="27132"/>
                  </a:lnTo>
                  <a:lnTo>
                    <a:pt x="41719" y="27072"/>
                  </a:lnTo>
                  <a:lnTo>
                    <a:pt x="41599" y="26832"/>
                  </a:lnTo>
                  <a:lnTo>
                    <a:pt x="41539" y="26532"/>
                  </a:lnTo>
                  <a:lnTo>
                    <a:pt x="41479" y="26172"/>
                  </a:lnTo>
                  <a:lnTo>
                    <a:pt x="41479" y="25751"/>
                  </a:lnTo>
                  <a:lnTo>
                    <a:pt x="41479" y="25391"/>
                  </a:lnTo>
                  <a:lnTo>
                    <a:pt x="41539" y="25091"/>
                  </a:lnTo>
                  <a:lnTo>
                    <a:pt x="41539" y="24971"/>
                  </a:lnTo>
                  <a:lnTo>
                    <a:pt x="41599" y="24791"/>
                  </a:lnTo>
                  <a:lnTo>
                    <a:pt x="41599" y="25091"/>
                  </a:lnTo>
                  <a:lnTo>
                    <a:pt x="41659" y="25451"/>
                  </a:lnTo>
                  <a:lnTo>
                    <a:pt x="41719" y="25871"/>
                  </a:lnTo>
                  <a:lnTo>
                    <a:pt x="41899" y="26232"/>
                  </a:lnTo>
                  <a:lnTo>
                    <a:pt x="42019" y="26532"/>
                  </a:lnTo>
                  <a:lnTo>
                    <a:pt x="42139" y="26712"/>
                  </a:lnTo>
                  <a:lnTo>
                    <a:pt x="42199" y="26772"/>
                  </a:lnTo>
                  <a:lnTo>
                    <a:pt x="42199" y="26712"/>
                  </a:lnTo>
                  <a:lnTo>
                    <a:pt x="42139" y="26472"/>
                  </a:lnTo>
                  <a:lnTo>
                    <a:pt x="42019" y="26172"/>
                  </a:lnTo>
                  <a:lnTo>
                    <a:pt x="42019" y="25811"/>
                  </a:lnTo>
                  <a:lnTo>
                    <a:pt x="42019" y="25451"/>
                  </a:lnTo>
                  <a:lnTo>
                    <a:pt x="42019" y="25091"/>
                  </a:lnTo>
                  <a:lnTo>
                    <a:pt x="42139" y="24671"/>
                  </a:lnTo>
                  <a:lnTo>
                    <a:pt x="42139" y="24491"/>
                  </a:lnTo>
                  <a:lnTo>
                    <a:pt x="42319" y="24431"/>
                  </a:lnTo>
                  <a:lnTo>
                    <a:pt x="42319" y="24731"/>
                  </a:lnTo>
                  <a:lnTo>
                    <a:pt x="42379" y="25211"/>
                  </a:lnTo>
                  <a:lnTo>
                    <a:pt x="42619" y="25991"/>
                  </a:lnTo>
                  <a:lnTo>
                    <a:pt x="42799" y="26412"/>
                  </a:lnTo>
                  <a:lnTo>
                    <a:pt x="42979" y="26712"/>
                  </a:lnTo>
                  <a:lnTo>
                    <a:pt x="43099" y="26892"/>
                  </a:lnTo>
                  <a:lnTo>
                    <a:pt x="43159" y="26952"/>
                  </a:lnTo>
                  <a:lnTo>
                    <a:pt x="43159" y="26892"/>
                  </a:lnTo>
                  <a:lnTo>
                    <a:pt x="43039" y="26652"/>
                  </a:lnTo>
                  <a:lnTo>
                    <a:pt x="42979" y="26352"/>
                  </a:lnTo>
                  <a:lnTo>
                    <a:pt x="42919" y="25931"/>
                  </a:lnTo>
                  <a:lnTo>
                    <a:pt x="42859" y="25691"/>
                  </a:lnTo>
                  <a:lnTo>
                    <a:pt x="43039" y="25991"/>
                  </a:lnTo>
                  <a:lnTo>
                    <a:pt x="43219" y="26352"/>
                  </a:lnTo>
                  <a:lnTo>
                    <a:pt x="43460" y="26712"/>
                  </a:lnTo>
                  <a:lnTo>
                    <a:pt x="43760" y="27012"/>
                  </a:lnTo>
                  <a:lnTo>
                    <a:pt x="43940" y="27192"/>
                  </a:lnTo>
                  <a:lnTo>
                    <a:pt x="43820" y="26952"/>
                  </a:lnTo>
                  <a:lnTo>
                    <a:pt x="43640" y="26592"/>
                  </a:lnTo>
                  <a:lnTo>
                    <a:pt x="43460" y="26232"/>
                  </a:lnTo>
                  <a:lnTo>
                    <a:pt x="43460" y="26172"/>
                  </a:lnTo>
                  <a:lnTo>
                    <a:pt x="43820" y="26772"/>
                  </a:lnTo>
                  <a:lnTo>
                    <a:pt x="44000" y="26952"/>
                  </a:lnTo>
                  <a:lnTo>
                    <a:pt x="43940" y="26712"/>
                  </a:lnTo>
                  <a:lnTo>
                    <a:pt x="43640" y="25991"/>
                  </a:lnTo>
                  <a:lnTo>
                    <a:pt x="43520" y="25271"/>
                  </a:lnTo>
                  <a:lnTo>
                    <a:pt x="43640" y="25451"/>
                  </a:lnTo>
                  <a:lnTo>
                    <a:pt x="44060" y="26232"/>
                  </a:lnTo>
                  <a:lnTo>
                    <a:pt x="44540" y="26952"/>
                  </a:lnTo>
                  <a:lnTo>
                    <a:pt x="44600" y="27012"/>
                  </a:lnTo>
                  <a:lnTo>
                    <a:pt x="43460" y="28272"/>
                  </a:lnTo>
                  <a:lnTo>
                    <a:pt x="42379" y="29713"/>
                  </a:lnTo>
                  <a:lnTo>
                    <a:pt x="41419" y="31154"/>
                  </a:lnTo>
                  <a:lnTo>
                    <a:pt x="40458" y="32714"/>
                  </a:lnTo>
                  <a:lnTo>
                    <a:pt x="36917" y="33315"/>
                  </a:lnTo>
                  <a:lnTo>
                    <a:pt x="36857" y="33315"/>
                  </a:lnTo>
                  <a:lnTo>
                    <a:pt x="24972" y="35416"/>
                  </a:lnTo>
                  <a:lnTo>
                    <a:pt x="24431" y="32354"/>
                  </a:lnTo>
                  <a:lnTo>
                    <a:pt x="23771" y="29173"/>
                  </a:lnTo>
                  <a:lnTo>
                    <a:pt x="23111" y="26051"/>
                  </a:lnTo>
                  <a:lnTo>
                    <a:pt x="22330" y="23050"/>
                  </a:lnTo>
                  <a:lnTo>
                    <a:pt x="21610" y="20589"/>
                  </a:lnTo>
                  <a:lnTo>
                    <a:pt x="20830" y="18188"/>
                  </a:lnTo>
                  <a:lnTo>
                    <a:pt x="19989" y="15487"/>
                  </a:lnTo>
                  <a:lnTo>
                    <a:pt x="20290" y="15247"/>
                  </a:lnTo>
                  <a:lnTo>
                    <a:pt x="20710" y="14947"/>
                  </a:lnTo>
                  <a:lnTo>
                    <a:pt x="21070" y="14647"/>
                  </a:lnTo>
                  <a:lnTo>
                    <a:pt x="21370" y="14346"/>
                  </a:lnTo>
                  <a:lnTo>
                    <a:pt x="20950" y="15067"/>
                  </a:lnTo>
                  <a:lnTo>
                    <a:pt x="20530" y="15667"/>
                  </a:lnTo>
                  <a:lnTo>
                    <a:pt x="20410" y="15847"/>
                  </a:lnTo>
                  <a:lnTo>
                    <a:pt x="20590" y="15727"/>
                  </a:lnTo>
                  <a:lnTo>
                    <a:pt x="21190" y="15307"/>
                  </a:lnTo>
                  <a:lnTo>
                    <a:pt x="21370" y="15067"/>
                  </a:lnTo>
                  <a:lnTo>
                    <a:pt x="21550" y="14947"/>
                  </a:lnTo>
                  <a:lnTo>
                    <a:pt x="22030" y="14587"/>
                  </a:lnTo>
                  <a:lnTo>
                    <a:pt x="21790" y="15067"/>
                  </a:lnTo>
                  <a:lnTo>
                    <a:pt x="21490" y="15607"/>
                  </a:lnTo>
                  <a:lnTo>
                    <a:pt x="21010" y="16327"/>
                  </a:lnTo>
                  <a:lnTo>
                    <a:pt x="20830" y="16507"/>
                  </a:lnTo>
                  <a:lnTo>
                    <a:pt x="21070" y="16387"/>
                  </a:lnTo>
                  <a:lnTo>
                    <a:pt x="21730" y="15787"/>
                  </a:lnTo>
                  <a:lnTo>
                    <a:pt x="22150" y="15367"/>
                  </a:lnTo>
                  <a:lnTo>
                    <a:pt x="22451" y="14947"/>
                  </a:lnTo>
                  <a:lnTo>
                    <a:pt x="22270" y="15487"/>
                  </a:lnTo>
                  <a:lnTo>
                    <a:pt x="21970" y="16147"/>
                  </a:lnTo>
                  <a:lnTo>
                    <a:pt x="21850" y="16327"/>
                  </a:lnTo>
                  <a:lnTo>
                    <a:pt x="21850" y="16387"/>
                  </a:lnTo>
                  <a:lnTo>
                    <a:pt x="21910" y="16327"/>
                  </a:lnTo>
                  <a:lnTo>
                    <a:pt x="22030" y="16207"/>
                  </a:lnTo>
                  <a:lnTo>
                    <a:pt x="22511" y="15667"/>
                  </a:lnTo>
                  <a:lnTo>
                    <a:pt x="22811" y="15307"/>
                  </a:lnTo>
                  <a:lnTo>
                    <a:pt x="22571" y="15967"/>
                  </a:lnTo>
                  <a:lnTo>
                    <a:pt x="22210" y="16687"/>
                  </a:lnTo>
                  <a:lnTo>
                    <a:pt x="22030" y="16868"/>
                  </a:lnTo>
                  <a:lnTo>
                    <a:pt x="21970" y="16988"/>
                  </a:lnTo>
                  <a:lnTo>
                    <a:pt x="22090" y="16928"/>
                  </a:lnTo>
                  <a:lnTo>
                    <a:pt x="22270" y="16748"/>
                  </a:lnTo>
                  <a:lnTo>
                    <a:pt x="22811" y="16147"/>
                  </a:lnTo>
                  <a:lnTo>
                    <a:pt x="23051" y="15847"/>
                  </a:lnTo>
                  <a:lnTo>
                    <a:pt x="22991" y="16267"/>
                  </a:lnTo>
                  <a:lnTo>
                    <a:pt x="22931" y="16748"/>
                  </a:lnTo>
                  <a:lnTo>
                    <a:pt x="22811" y="17108"/>
                  </a:lnTo>
                  <a:lnTo>
                    <a:pt x="22691" y="17348"/>
                  </a:lnTo>
                  <a:lnTo>
                    <a:pt x="22871" y="17168"/>
                  </a:lnTo>
                  <a:lnTo>
                    <a:pt x="23111" y="16808"/>
                  </a:lnTo>
                  <a:lnTo>
                    <a:pt x="23291" y="16327"/>
                  </a:lnTo>
                  <a:lnTo>
                    <a:pt x="23531" y="15667"/>
                  </a:lnTo>
                  <a:lnTo>
                    <a:pt x="23591" y="16267"/>
                  </a:lnTo>
                  <a:lnTo>
                    <a:pt x="23531" y="16868"/>
                  </a:lnTo>
                  <a:lnTo>
                    <a:pt x="23471" y="17408"/>
                  </a:lnTo>
                  <a:lnTo>
                    <a:pt x="23411" y="17828"/>
                  </a:lnTo>
                  <a:lnTo>
                    <a:pt x="23291" y="18128"/>
                  </a:lnTo>
                  <a:lnTo>
                    <a:pt x="23291" y="18248"/>
                  </a:lnTo>
                  <a:lnTo>
                    <a:pt x="23351" y="18128"/>
                  </a:lnTo>
                  <a:lnTo>
                    <a:pt x="23471" y="17888"/>
                  </a:lnTo>
                  <a:lnTo>
                    <a:pt x="23771" y="17108"/>
                  </a:lnTo>
                  <a:lnTo>
                    <a:pt x="23891" y="16928"/>
                  </a:lnTo>
                  <a:lnTo>
                    <a:pt x="24071" y="16687"/>
                  </a:lnTo>
                  <a:lnTo>
                    <a:pt x="24251" y="16327"/>
                  </a:lnTo>
                  <a:lnTo>
                    <a:pt x="24371" y="16087"/>
                  </a:lnTo>
                  <a:lnTo>
                    <a:pt x="24431" y="16748"/>
                  </a:lnTo>
                  <a:lnTo>
                    <a:pt x="24371" y="17408"/>
                  </a:lnTo>
                  <a:lnTo>
                    <a:pt x="24371" y="17768"/>
                  </a:lnTo>
                  <a:lnTo>
                    <a:pt x="24311" y="18008"/>
                  </a:lnTo>
                  <a:lnTo>
                    <a:pt x="24191" y="18248"/>
                  </a:lnTo>
                  <a:lnTo>
                    <a:pt x="24071" y="18428"/>
                  </a:lnTo>
                  <a:lnTo>
                    <a:pt x="24011" y="18548"/>
                  </a:lnTo>
                  <a:lnTo>
                    <a:pt x="24011" y="18548"/>
                  </a:lnTo>
                  <a:lnTo>
                    <a:pt x="24071" y="18488"/>
                  </a:lnTo>
                  <a:lnTo>
                    <a:pt x="24251" y="18308"/>
                  </a:lnTo>
                  <a:lnTo>
                    <a:pt x="24191" y="18608"/>
                  </a:lnTo>
                  <a:lnTo>
                    <a:pt x="24071" y="18968"/>
                  </a:lnTo>
                  <a:lnTo>
                    <a:pt x="24285" y="18702"/>
                  </a:lnTo>
                  <a:lnTo>
                    <a:pt x="24071" y="19449"/>
                  </a:lnTo>
                  <a:lnTo>
                    <a:pt x="24011" y="19809"/>
                  </a:lnTo>
                  <a:lnTo>
                    <a:pt x="24191" y="19509"/>
                  </a:lnTo>
                  <a:lnTo>
                    <a:pt x="24672" y="18428"/>
                  </a:lnTo>
                  <a:lnTo>
                    <a:pt x="24972" y="17588"/>
                  </a:lnTo>
                  <a:lnTo>
                    <a:pt x="24792" y="18308"/>
                  </a:lnTo>
                  <a:lnTo>
                    <a:pt x="24972" y="18008"/>
                  </a:lnTo>
                  <a:lnTo>
                    <a:pt x="25332" y="17288"/>
                  </a:lnTo>
                  <a:lnTo>
                    <a:pt x="25512" y="16808"/>
                  </a:lnTo>
                  <a:lnTo>
                    <a:pt x="25452" y="17348"/>
                  </a:lnTo>
                  <a:lnTo>
                    <a:pt x="25332" y="17888"/>
                  </a:lnTo>
                  <a:lnTo>
                    <a:pt x="25212" y="18368"/>
                  </a:lnTo>
                  <a:lnTo>
                    <a:pt x="25092" y="18788"/>
                  </a:lnTo>
                  <a:lnTo>
                    <a:pt x="24912" y="19028"/>
                  </a:lnTo>
                  <a:lnTo>
                    <a:pt x="24852" y="19149"/>
                  </a:lnTo>
                  <a:lnTo>
                    <a:pt x="24912" y="19089"/>
                  </a:lnTo>
                  <a:lnTo>
                    <a:pt x="25152" y="18848"/>
                  </a:lnTo>
                  <a:lnTo>
                    <a:pt x="25392" y="18488"/>
                  </a:lnTo>
                  <a:lnTo>
                    <a:pt x="25632" y="18008"/>
                  </a:lnTo>
                  <a:lnTo>
                    <a:pt x="26052" y="17048"/>
                  </a:lnTo>
                  <a:lnTo>
                    <a:pt x="26112" y="16808"/>
                  </a:lnTo>
                  <a:lnTo>
                    <a:pt x="26112" y="17168"/>
                  </a:lnTo>
                  <a:lnTo>
                    <a:pt x="25932" y="18068"/>
                  </a:lnTo>
                  <a:lnTo>
                    <a:pt x="25692" y="18908"/>
                  </a:lnTo>
                  <a:lnTo>
                    <a:pt x="25572" y="19149"/>
                  </a:lnTo>
                  <a:lnTo>
                    <a:pt x="25572" y="19209"/>
                  </a:lnTo>
                  <a:lnTo>
                    <a:pt x="25632" y="19149"/>
                  </a:lnTo>
                  <a:lnTo>
                    <a:pt x="25752" y="18908"/>
                  </a:lnTo>
                  <a:lnTo>
                    <a:pt x="26052" y="18548"/>
                  </a:lnTo>
                  <a:lnTo>
                    <a:pt x="26412" y="18008"/>
                  </a:lnTo>
                  <a:lnTo>
                    <a:pt x="26052" y="19209"/>
                  </a:lnTo>
                  <a:lnTo>
                    <a:pt x="25812" y="19809"/>
                  </a:lnTo>
                  <a:lnTo>
                    <a:pt x="25572" y="20229"/>
                  </a:lnTo>
                  <a:lnTo>
                    <a:pt x="25332" y="20529"/>
                  </a:lnTo>
                  <a:lnTo>
                    <a:pt x="25272" y="20649"/>
                  </a:lnTo>
                  <a:lnTo>
                    <a:pt x="25392" y="20529"/>
                  </a:lnTo>
                  <a:lnTo>
                    <a:pt x="25632" y="20289"/>
                  </a:lnTo>
                  <a:lnTo>
                    <a:pt x="25992" y="19869"/>
                  </a:lnTo>
                  <a:lnTo>
                    <a:pt x="26352" y="19329"/>
                  </a:lnTo>
                  <a:lnTo>
                    <a:pt x="26712" y="18668"/>
                  </a:lnTo>
                  <a:lnTo>
                    <a:pt x="27013" y="18008"/>
                  </a:lnTo>
                  <a:lnTo>
                    <a:pt x="26892" y="18788"/>
                  </a:lnTo>
                  <a:lnTo>
                    <a:pt x="26772" y="19209"/>
                  </a:lnTo>
                  <a:lnTo>
                    <a:pt x="26592" y="19569"/>
                  </a:lnTo>
                  <a:lnTo>
                    <a:pt x="26472" y="19809"/>
                  </a:lnTo>
                  <a:lnTo>
                    <a:pt x="26412" y="19929"/>
                  </a:lnTo>
                  <a:lnTo>
                    <a:pt x="26532" y="19869"/>
                  </a:lnTo>
                  <a:lnTo>
                    <a:pt x="26712" y="19629"/>
                  </a:lnTo>
                  <a:lnTo>
                    <a:pt x="26952" y="19329"/>
                  </a:lnTo>
                  <a:lnTo>
                    <a:pt x="27193" y="18908"/>
                  </a:lnTo>
                  <a:lnTo>
                    <a:pt x="27373" y="18488"/>
                  </a:lnTo>
                  <a:lnTo>
                    <a:pt x="27493" y="18068"/>
                  </a:lnTo>
                  <a:lnTo>
                    <a:pt x="27493" y="18128"/>
                  </a:lnTo>
                  <a:lnTo>
                    <a:pt x="27553" y="18728"/>
                  </a:lnTo>
                  <a:lnTo>
                    <a:pt x="27553" y="19389"/>
                  </a:lnTo>
                  <a:lnTo>
                    <a:pt x="27493" y="19989"/>
                  </a:lnTo>
                  <a:lnTo>
                    <a:pt x="27313" y="20529"/>
                  </a:lnTo>
                  <a:lnTo>
                    <a:pt x="27193" y="20889"/>
                  </a:lnTo>
                  <a:lnTo>
                    <a:pt x="27133" y="21009"/>
                  </a:lnTo>
                  <a:lnTo>
                    <a:pt x="27253" y="20889"/>
                  </a:lnTo>
                  <a:lnTo>
                    <a:pt x="27433" y="20589"/>
                  </a:lnTo>
                  <a:lnTo>
                    <a:pt x="27673" y="20049"/>
                  </a:lnTo>
                  <a:lnTo>
                    <a:pt x="27853" y="19449"/>
                  </a:lnTo>
                  <a:lnTo>
                    <a:pt x="27973" y="18788"/>
                  </a:lnTo>
                  <a:lnTo>
                    <a:pt x="28033" y="18908"/>
                  </a:lnTo>
                  <a:lnTo>
                    <a:pt x="28273" y="19989"/>
                  </a:lnTo>
                  <a:lnTo>
                    <a:pt x="28333" y="20529"/>
                  </a:lnTo>
                  <a:lnTo>
                    <a:pt x="28333" y="21009"/>
                  </a:lnTo>
                  <a:lnTo>
                    <a:pt x="28333" y="21309"/>
                  </a:lnTo>
                  <a:lnTo>
                    <a:pt x="28273" y="21490"/>
                  </a:lnTo>
                  <a:lnTo>
                    <a:pt x="28333" y="21369"/>
                  </a:lnTo>
                  <a:lnTo>
                    <a:pt x="28453" y="21009"/>
                  </a:lnTo>
                  <a:lnTo>
                    <a:pt x="28513" y="20529"/>
                  </a:lnTo>
                  <a:lnTo>
                    <a:pt x="28573" y="19989"/>
                  </a:lnTo>
                  <a:lnTo>
                    <a:pt x="28573" y="20409"/>
                  </a:lnTo>
                  <a:lnTo>
                    <a:pt x="28513" y="21069"/>
                  </a:lnTo>
                  <a:lnTo>
                    <a:pt x="28393" y="21610"/>
                  </a:lnTo>
                  <a:lnTo>
                    <a:pt x="28333" y="21790"/>
                  </a:lnTo>
                  <a:lnTo>
                    <a:pt x="28273" y="21970"/>
                  </a:lnTo>
                  <a:lnTo>
                    <a:pt x="28393" y="21850"/>
                  </a:lnTo>
                  <a:lnTo>
                    <a:pt x="28453" y="21610"/>
                  </a:lnTo>
                  <a:lnTo>
                    <a:pt x="28693" y="21069"/>
                  </a:lnTo>
                  <a:lnTo>
                    <a:pt x="28873" y="20469"/>
                  </a:lnTo>
                  <a:lnTo>
                    <a:pt x="28993" y="19749"/>
                  </a:lnTo>
                  <a:lnTo>
                    <a:pt x="29053" y="19149"/>
                  </a:lnTo>
                  <a:lnTo>
                    <a:pt x="29053" y="19329"/>
                  </a:lnTo>
                  <a:lnTo>
                    <a:pt x="29113" y="19569"/>
                  </a:lnTo>
                  <a:lnTo>
                    <a:pt x="29173" y="19749"/>
                  </a:lnTo>
                  <a:lnTo>
                    <a:pt x="29173" y="19989"/>
                  </a:lnTo>
                  <a:lnTo>
                    <a:pt x="29233" y="20589"/>
                  </a:lnTo>
                  <a:lnTo>
                    <a:pt x="29233" y="21189"/>
                  </a:lnTo>
                  <a:lnTo>
                    <a:pt x="29233" y="21850"/>
                  </a:lnTo>
                  <a:lnTo>
                    <a:pt x="29113" y="22330"/>
                  </a:lnTo>
                  <a:lnTo>
                    <a:pt x="29053" y="22690"/>
                  </a:lnTo>
                  <a:lnTo>
                    <a:pt x="28993" y="22870"/>
                  </a:lnTo>
                  <a:lnTo>
                    <a:pt x="29053" y="22750"/>
                  </a:lnTo>
                  <a:lnTo>
                    <a:pt x="29233" y="22390"/>
                  </a:lnTo>
                  <a:lnTo>
                    <a:pt x="29414" y="21850"/>
                  </a:lnTo>
                  <a:lnTo>
                    <a:pt x="29594" y="21249"/>
                  </a:lnTo>
                  <a:lnTo>
                    <a:pt x="29654" y="20769"/>
                  </a:lnTo>
                  <a:lnTo>
                    <a:pt x="29714" y="20229"/>
                  </a:lnTo>
                  <a:lnTo>
                    <a:pt x="30014" y="21189"/>
                  </a:lnTo>
                  <a:lnTo>
                    <a:pt x="30194" y="21850"/>
                  </a:lnTo>
                  <a:lnTo>
                    <a:pt x="30254" y="22390"/>
                  </a:lnTo>
                  <a:lnTo>
                    <a:pt x="30194" y="22750"/>
                  </a:lnTo>
                  <a:lnTo>
                    <a:pt x="30194" y="22870"/>
                  </a:lnTo>
                  <a:lnTo>
                    <a:pt x="30254" y="22750"/>
                  </a:lnTo>
                  <a:lnTo>
                    <a:pt x="30314" y="22390"/>
                  </a:lnTo>
                  <a:lnTo>
                    <a:pt x="30374" y="21790"/>
                  </a:lnTo>
                  <a:lnTo>
                    <a:pt x="30314" y="21129"/>
                  </a:lnTo>
                  <a:lnTo>
                    <a:pt x="30134" y="19809"/>
                  </a:lnTo>
                  <a:lnTo>
                    <a:pt x="30014" y="19449"/>
                  </a:lnTo>
                  <a:lnTo>
                    <a:pt x="30254" y="19809"/>
                  </a:lnTo>
                  <a:lnTo>
                    <a:pt x="30554" y="20349"/>
                  </a:lnTo>
                  <a:lnTo>
                    <a:pt x="30734" y="20889"/>
                  </a:lnTo>
                  <a:lnTo>
                    <a:pt x="30854" y="21249"/>
                  </a:lnTo>
                  <a:lnTo>
                    <a:pt x="30854" y="20829"/>
                  </a:lnTo>
                  <a:lnTo>
                    <a:pt x="30734" y="20289"/>
                  </a:lnTo>
                  <a:lnTo>
                    <a:pt x="30554" y="19689"/>
                  </a:lnTo>
                  <a:lnTo>
                    <a:pt x="30314" y="19149"/>
                  </a:lnTo>
                  <a:lnTo>
                    <a:pt x="30014" y="18668"/>
                  </a:lnTo>
                  <a:lnTo>
                    <a:pt x="30674" y="19269"/>
                  </a:lnTo>
                  <a:lnTo>
                    <a:pt x="31394" y="20049"/>
                  </a:lnTo>
                  <a:lnTo>
                    <a:pt x="32295" y="21009"/>
                  </a:lnTo>
                  <a:lnTo>
                    <a:pt x="32655" y="21490"/>
                  </a:lnTo>
                  <a:lnTo>
                    <a:pt x="32355" y="20949"/>
                  </a:lnTo>
                  <a:lnTo>
                    <a:pt x="31634" y="19869"/>
                  </a:lnTo>
                  <a:lnTo>
                    <a:pt x="31094" y="19028"/>
                  </a:lnTo>
                  <a:lnTo>
                    <a:pt x="30554" y="18368"/>
                  </a:lnTo>
                  <a:lnTo>
                    <a:pt x="31094" y="18728"/>
                  </a:lnTo>
                  <a:lnTo>
                    <a:pt x="32415" y="19689"/>
                  </a:lnTo>
                  <a:lnTo>
                    <a:pt x="32055" y="19329"/>
                  </a:lnTo>
                  <a:lnTo>
                    <a:pt x="31334" y="18488"/>
                  </a:lnTo>
                  <a:lnTo>
                    <a:pt x="31394" y="18548"/>
                  </a:lnTo>
                  <a:lnTo>
                    <a:pt x="31514" y="18608"/>
                  </a:lnTo>
                  <a:lnTo>
                    <a:pt x="31394" y="18488"/>
                  </a:lnTo>
                  <a:lnTo>
                    <a:pt x="31214" y="18248"/>
                  </a:lnTo>
                  <a:lnTo>
                    <a:pt x="30854" y="17768"/>
                  </a:lnTo>
                  <a:lnTo>
                    <a:pt x="30914" y="17828"/>
                  </a:lnTo>
                  <a:lnTo>
                    <a:pt x="31755" y="18188"/>
                  </a:lnTo>
                  <a:lnTo>
                    <a:pt x="32115" y="18368"/>
                  </a:lnTo>
                  <a:lnTo>
                    <a:pt x="31815" y="18128"/>
                  </a:lnTo>
                  <a:lnTo>
                    <a:pt x="31034" y="17528"/>
                  </a:lnTo>
                  <a:lnTo>
                    <a:pt x="30194" y="16988"/>
                  </a:lnTo>
                  <a:lnTo>
                    <a:pt x="29714" y="16748"/>
                  </a:lnTo>
                  <a:lnTo>
                    <a:pt x="30374" y="16928"/>
                  </a:lnTo>
                  <a:lnTo>
                    <a:pt x="31274" y="17288"/>
                  </a:lnTo>
                  <a:lnTo>
                    <a:pt x="31695" y="17408"/>
                  </a:lnTo>
                  <a:lnTo>
                    <a:pt x="31334" y="17168"/>
                  </a:lnTo>
                  <a:lnTo>
                    <a:pt x="30494" y="16687"/>
                  </a:lnTo>
                  <a:lnTo>
                    <a:pt x="29636" y="16173"/>
                  </a:lnTo>
                  <a:lnTo>
                    <a:pt x="29636" y="16173"/>
                  </a:lnTo>
                  <a:lnTo>
                    <a:pt x="29774" y="16207"/>
                  </a:lnTo>
                  <a:lnTo>
                    <a:pt x="29954" y="16207"/>
                  </a:lnTo>
                  <a:lnTo>
                    <a:pt x="30134" y="16267"/>
                  </a:lnTo>
                  <a:lnTo>
                    <a:pt x="30434" y="16447"/>
                  </a:lnTo>
                  <a:lnTo>
                    <a:pt x="30734" y="16447"/>
                  </a:lnTo>
                  <a:lnTo>
                    <a:pt x="30494" y="16327"/>
                  </a:lnTo>
                  <a:lnTo>
                    <a:pt x="30254" y="16147"/>
                  </a:lnTo>
                  <a:lnTo>
                    <a:pt x="30074" y="16027"/>
                  </a:lnTo>
                  <a:lnTo>
                    <a:pt x="29894" y="15907"/>
                  </a:lnTo>
                  <a:lnTo>
                    <a:pt x="29594" y="15727"/>
                  </a:lnTo>
                  <a:lnTo>
                    <a:pt x="29293" y="15667"/>
                  </a:lnTo>
                  <a:lnTo>
                    <a:pt x="29774" y="15667"/>
                  </a:lnTo>
                  <a:lnTo>
                    <a:pt x="30014" y="15727"/>
                  </a:lnTo>
                  <a:lnTo>
                    <a:pt x="30074" y="15727"/>
                  </a:lnTo>
                  <a:lnTo>
                    <a:pt x="30014" y="15667"/>
                  </a:lnTo>
                  <a:lnTo>
                    <a:pt x="30014" y="15667"/>
                  </a:lnTo>
                  <a:lnTo>
                    <a:pt x="30374" y="15787"/>
                  </a:lnTo>
                  <a:lnTo>
                    <a:pt x="30854" y="15967"/>
                  </a:lnTo>
                  <a:lnTo>
                    <a:pt x="30854" y="15967"/>
                  </a:lnTo>
                  <a:lnTo>
                    <a:pt x="30434" y="15727"/>
                  </a:lnTo>
                  <a:lnTo>
                    <a:pt x="29414" y="15127"/>
                  </a:lnTo>
                  <a:lnTo>
                    <a:pt x="28753" y="14827"/>
                  </a:lnTo>
                  <a:lnTo>
                    <a:pt x="29293" y="14947"/>
                  </a:lnTo>
                  <a:lnTo>
                    <a:pt x="30014" y="15067"/>
                  </a:lnTo>
                  <a:lnTo>
                    <a:pt x="30794" y="15067"/>
                  </a:lnTo>
                  <a:lnTo>
                    <a:pt x="30974" y="15007"/>
                  </a:lnTo>
                  <a:lnTo>
                    <a:pt x="30554" y="15007"/>
                  </a:lnTo>
                  <a:lnTo>
                    <a:pt x="30014" y="14887"/>
                  </a:lnTo>
                  <a:lnTo>
                    <a:pt x="29414" y="14647"/>
                  </a:lnTo>
                  <a:lnTo>
                    <a:pt x="28153" y="14106"/>
                  </a:lnTo>
                  <a:lnTo>
                    <a:pt x="27913" y="13986"/>
                  </a:lnTo>
                  <a:lnTo>
                    <a:pt x="27793" y="13986"/>
                  </a:lnTo>
                  <a:lnTo>
                    <a:pt x="27553" y="13866"/>
                  </a:lnTo>
                  <a:lnTo>
                    <a:pt x="26892" y="13566"/>
                  </a:lnTo>
                  <a:lnTo>
                    <a:pt x="26352" y="13386"/>
                  </a:lnTo>
                  <a:lnTo>
                    <a:pt x="25632" y="13206"/>
                  </a:lnTo>
                  <a:lnTo>
                    <a:pt x="25092" y="13086"/>
                  </a:lnTo>
                  <a:lnTo>
                    <a:pt x="25932" y="13026"/>
                  </a:lnTo>
                  <a:lnTo>
                    <a:pt x="26712" y="13086"/>
                  </a:lnTo>
                  <a:lnTo>
                    <a:pt x="27013" y="13086"/>
                  </a:lnTo>
                  <a:lnTo>
                    <a:pt x="26772" y="12966"/>
                  </a:lnTo>
                  <a:lnTo>
                    <a:pt x="26112" y="12786"/>
                  </a:lnTo>
                  <a:lnTo>
                    <a:pt x="26292" y="12786"/>
                  </a:lnTo>
                  <a:lnTo>
                    <a:pt x="26232" y="12726"/>
                  </a:lnTo>
                  <a:lnTo>
                    <a:pt x="25992" y="12666"/>
                  </a:lnTo>
                  <a:lnTo>
                    <a:pt x="25632" y="12546"/>
                  </a:lnTo>
                  <a:lnTo>
                    <a:pt x="25212" y="12546"/>
                  </a:lnTo>
                  <a:lnTo>
                    <a:pt x="24852" y="12486"/>
                  </a:lnTo>
                  <a:lnTo>
                    <a:pt x="24912" y="12486"/>
                  </a:lnTo>
                  <a:lnTo>
                    <a:pt x="25872" y="12126"/>
                  </a:lnTo>
                  <a:lnTo>
                    <a:pt x="24962" y="12176"/>
                  </a:lnTo>
                  <a:lnTo>
                    <a:pt x="24962" y="12176"/>
                  </a:lnTo>
                  <a:lnTo>
                    <a:pt x="24912" y="12126"/>
                  </a:lnTo>
                  <a:lnTo>
                    <a:pt x="24672" y="12126"/>
                  </a:lnTo>
                  <a:lnTo>
                    <a:pt x="24191" y="12065"/>
                  </a:lnTo>
                  <a:lnTo>
                    <a:pt x="24071" y="12065"/>
                  </a:lnTo>
                  <a:lnTo>
                    <a:pt x="24371" y="11885"/>
                  </a:lnTo>
                  <a:lnTo>
                    <a:pt x="23711" y="12005"/>
                  </a:lnTo>
                  <a:lnTo>
                    <a:pt x="22931" y="12005"/>
                  </a:lnTo>
                  <a:lnTo>
                    <a:pt x="23471" y="11885"/>
                  </a:lnTo>
                  <a:lnTo>
                    <a:pt x="23831" y="11765"/>
                  </a:lnTo>
                  <a:lnTo>
                    <a:pt x="23951" y="11705"/>
                  </a:lnTo>
                  <a:lnTo>
                    <a:pt x="23771" y="11765"/>
                  </a:lnTo>
                  <a:lnTo>
                    <a:pt x="23471" y="11825"/>
                  </a:lnTo>
                  <a:lnTo>
                    <a:pt x="22991" y="11765"/>
                  </a:lnTo>
                  <a:lnTo>
                    <a:pt x="22391" y="11705"/>
                  </a:lnTo>
                  <a:lnTo>
                    <a:pt x="22030" y="11645"/>
                  </a:lnTo>
                  <a:lnTo>
                    <a:pt x="22451" y="11525"/>
                  </a:lnTo>
                  <a:lnTo>
                    <a:pt x="22030" y="11585"/>
                  </a:lnTo>
                  <a:lnTo>
                    <a:pt x="21970" y="11585"/>
                  </a:lnTo>
                  <a:lnTo>
                    <a:pt x="21430" y="11525"/>
                  </a:lnTo>
                  <a:lnTo>
                    <a:pt x="21490" y="10985"/>
                  </a:lnTo>
                  <a:lnTo>
                    <a:pt x="21730" y="10865"/>
                  </a:lnTo>
                  <a:lnTo>
                    <a:pt x="21730" y="10805"/>
                  </a:lnTo>
                  <a:lnTo>
                    <a:pt x="21670" y="10865"/>
                  </a:lnTo>
                  <a:lnTo>
                    <a:pt x="21490" y="10925"/>
                  </a:lnTo>
                  <a:lnTo>
                    <a:pt x="21490" y="10865"/>
                  </a:lnTo>
                  <a:lnTo>
                    <a:pt x="21490" y="10085"/>
                  </a:lnTo>
                  <a:lnTo>
                    <a:pt x="21490" y="9905"/>
                  </a:lnTo>
                  <a:lnTo>
                    <a:pt x="21670" y="10505"/>
                  </a:lnTo>
                  <a:lnTo>
                    <a:pt x="21730" y="10805"/>
                  </a:lnTo>
                  <a:lnTo>
                    <a:pt x="21790" y="11165"/>
                  </a:lnTo>
                  <a:lnTo>
                    <a:pt x="21850" y="11345"/>
                  </a:lnTo>
                  <a:lnTo>
                    <a:pt x="21850" y="11165"/>
                  </a:lnTo>
                  <a:lnTo>
                    <a:pt x="21910" y="10565"/>
                  </a:lnTo>
                  <a:lnTo>
                    <a:pt x="21970" y="10925"/>
                  </a:lnTo>
                  <a:lnTo>
                    <a:pt x="21970" y="11285"/>
                  </a:lnTo>
                  <a:lnTo>
                    <a:pt x="21970" y="11525"/>
                  </a:lnTo>
                  <a:lnTo>
                    <a:pt x="22030" y="11285"/>
                  </a:lnTo>
                  <a:lnTo>
                    <a:pt x="22090" y="10925"/>
                  </a:lnTo>
                  <a:lnTo>
                    <a:pt x="22150" y="10565"/>
                  </a:lnTo>
                  <a:lnTo>
                    <a:pt x="22090" y="9905"/>
                  </a:lnTo>
                  <a:lnTo>
                    <a:pt x="22210" y="10145"/>
                  </a:lnTo>
                  <a:lnTo>
                    <a:pt x="22330" y="10445"/>
                  </a:lnTo>
                  <a:lnTo>
                    <a:pt x="22451" y="10745"/>
                  </a:lnTo>
                  <a:lnTo>
                    <a:pt x="22451" y="10925"/>
                  </a:lnTo>
                  <a:lnTo>
                    <a:pt x="22511" y="10685"/>
                  </a:lnTo>
                  <a:lnTo>
                    <a:pt x="22511" y="10385"/>
                  </a:lnTo>
                  <a:lnTo>
                    <a:pt x="22451" y="10085"/>
                  </a:lnTo>
                  <a:lnTo>
                    <a:pt x="22270" y="9364"/>
                  </a:lnTo>
                  <a:lnTo>
                    <a:pt x="22150" y="8944"/>
                  </a:lnTo>
                  <a:lnTo>
                    <a:pt x="21970" y="8764"/>
                  </a:lnTo>
                  <a:lnTo>
                    <a:pt x="22090" y="8704"/>
                  </a:lnTo>
                  <a:lnTo>
                    <a:pt x="22210" y="8884"/>
                  </a:lnTo>
                  <a:lnTo>
                    <a:pt x="22451" y="9124"/>
                  </a:lnTo>
                  <a:lnTo>
                    <a:pt x="22811" y="9604"/>
                  </a:lnTo>
                  <a:lnTo>
                    <a:pt x="23051" y="10205"/>
                  </a:lnTo>
                  <a:lnTo>
                    <a:pt x="23051" y="10385"/>
                  </a:lnTo>
                  <a:lnTo>
                    <a:pt x="23111" y="10445"/>
                  </a:lnTo>
                  <a:lnTo>
                    <a:pt x="23111" y="10385"/>
                  </a:lnTo>
                  <a:lnTo>
                    <a:pt x="23111" y="10145"/>
                  </a:lnTo>
                  <a:lnTo>
                    <a:pt x="23111" y="9905"/>
                  </a:lnTo>
                  <a:lnTo>
                    <a:pt x="23051" y="9544"/>
                  </a:lnTo>
                  <a:lnTo>
                    <a:pt x="22931" y="9244"/>
                  </a:lnTo>
                  <a:lnTo>
                    <a:pt x="22811" y="8944"/>
                  </a:lnTo>
                  <a:lnTo>
                    <a:pt x="22751" y="8824"/>
                  </a:lnTo>
                  <a:lnTo>
                    <a:pt x="22871" y="8884"/>
                  </a:lnTo>
                  <a:lnTo>
                    <a:pt x="22991" y="9124"/>
                  </a:lnTo>
                  <a:lnTo>
                    <a:pt x="23171" y="9364"/>
                  </a:lnTo>
                  <a:lnTo>
                    <a:pt x="23351" y="9664"/>
                  </a:lnTo>
                  <a:lnTo>
                    <a:pt x="23471" y="9965"/>
                  </a:lnTo>
                  <a:lnTo>
                    <a:pt x="23531" y="10265"/>
                  </a:lnTo>
                  <a:lnTo>
                    <a:pt x="23591" y="10445"/>
                  </a:lnTo>
                  <a:lnTo>
                    <a:pt x="23591" y="10205"/>
                  </a:lnTo>
                  <a:lnTo>
                    <a:pt x="23591" y="9905"/>
                  </a:lnTo>
                  <a:lnTo>
                    <a:pt x="23591" y="9604"/>
                  </a:lnTo>
                  <a:lnTo>
                    <a:pt x="23471" y="9244"/>
                  </a:lnTo>
                  <a:lnTo>
                    <a:pt x="23351" y="8884"/>
                  </a:lnTo>
                  <a:lnTo>
                    <a:pt x="23231" y="8644"/>
                  </a:lnTo>
                  <a:lnTo>
                    <a:pt x="23171" y="8524"/>
                  </a:lnTo>
                  <a:lnTo>
                    <a:pt x="23231" y="8524"/>
                  </a:lnTo>
                  <a:lnTo>
                    <a:pt x="23411" y="8944"/>
                  </a:lnTo>
                  <a:lnTo>
                    <a:pt x="23531" y="9124"/>
                  </a:lnTo>
                  <a:lnTo>
                    <a:pt x="23531" y="9244"/>
                  </a:lnTo>
                  <a:lnTo>
                    <a:pt x="23591" y="9424"/>
                  </a:lnTo>
                  <a:lnTo>
                    <a:pt x="23711" y="9785"/>
                  </a:lnTo>
                  <a:lnTo>
                    <a:pt x="23771" y="10265"/>
                  </a:lnTo>
                  <a:lnTo>
                    <a:pt x="23831" y="10685"/>
                  </a:lnTo>
                  <a:lnTo>
                    <a:pt x="23771" y="11045"/>
                  </a:lnTo>
                  <a:lnTo>
                    <a:pt x="23711" y="11285"/>
                  </a:lnTo>
                  <a:lnTo>
                    <a:pt x="23651" y="11405"/>
                  </a:lnTo>
                  <a:lnTo>
                    <a:pt x="23711" y="11345"/>
                  </a:lnTo>
                  <a:lnTo>
                    <a:pt x="23831" y="11045"/>
                  </a:lnTo>
                  <a:lnTo>
                    <a:pt x="24011" y="10505"/>
                  </a:lnTo>
                  <a:lnTo>
                    <a:pt x="24071" y="10325"/>
                  </a:lnTo>
                  <a:lnTo>
                    <a:pt x="24131" y="10265"/>
                  </a:lnTo>
                  <a:lnTo>
                    <a:pt x="24311" y="10145"/>
                  </a:lnTo>
                  <a:lnTo>
                    <a:pt x="24071" y="10805"/>
                  </a:lnTo>
                  <a:lnTo>
                    <a:pt x="23951" y="10985"/>
                  </a:lnTo>
                  <a:lnTo>
                    <a:pt x="24131" y="10805"/>
                  </a:lnTo>
                  <a:lnTo>
                    <a:pt x="24431" y="10385"/>
                  </a:lnTo>
                  <a:lnTo>
                    <a:pt x="24311" y="10745"/>
                  </a:lnTo>
                  <a:lnTo>
                    <a:pt x="24491" y="10505"/>
                  </a:lnTo>
                  <a:lnTo>
                    <a:pt x="24672" y="10265"/>
                  </a:lnTo>
                  <a:lnTo>
                    <a:pt x="24732" y="10205"/>
                  </a:lnTo>
                  <a:lnTo>
                    <a:pt x="24972" y="10085"/>
                  </a:lnTo>
                  <a:lnTo>
                    <a:pt x="25092" y="9965"/>
                  </a:lnTo>
                  <a:lnTo>
                    <a:pt x="24732" y="10685"/>
                  </a:lnTo>
                  <a:lnTo>
                    <a:pt x="24251" y="11405"/>
                  </a:lnTo>
                  <a:lnTo>
                    <a:pt x="24071" y="11705"/>
                  </a:lnTo>
                  <a:lnTo>
                    <a:pt x="24311" y="11465"/>
                  </a:lnTo>
                  <a:lnTo>
                    <a:pt x="24611" y="11165"/>
                  </a:lnTo>
                  <a:lnTo>
                    <a:pt x="24611" y="11105"/>
                  </a:lnTo>
                  <a:lnTo>
                    <a:pt x="24852" y="10985"/>
                  </a:lnTo>
                  <a:lnTo>
                    <a:pt x="25452" y="10565"/>
                  </a:lnTo>
                  <a:lnTo>
                    <a:pt x="25512" y="10505"/>
                  </a:lnTo>
                  <a:lnTo>
                    <a:pt x="25332" y="10805"/>
                  </a:lnTo>
                  <a:lnTo>
                    <a:pt x="24732" y="11465"/>
                  </a:lnTo>
                  <a:lnTo>
                    <a:pt x="24491" y="11645"/>
                  </a:lnTo>
                  <a:lnTo>
                    <a:pt x="24551" y="11645"/>
                  </a:lnTo>
                  <a:lnTo>
                    <a:pt x="24792" y="11525"/>
                  </a:lnTo>
                  <a:lnTo>
                    <a:pt x="25512" y="10925"/>
                  </a:lnTo>
                  <a:lnTo>
                    <a:pt x="25992" y="10325"/>
                  </a:lnTo>
                  <a:lnTo>
                    <a:pt x="25692" y="10865"/>
                  </a:lnTo>
                  <a:lnTo>
                    <a:pt x="26232" y="10385"/>
                  </a:lnTo>
                  <a:lnTo>
                    <a:pt x="26052" y="10805"/>
                  </a:lnTo>
                  <a:lnTo>
                    <a:pt x="25812" y="11165"/>
                  </a:lnTo>
                  <a:lnTo>
                    <a:pt x="25632" y="11465"/>
                  </a:lnTo>
                  <a:lnTo>
                    <a:pt x="25452" y="11645"/>
                  </a:lnTo>
                  <a:lnTo>
                    <a:pt x="25692" y="11525"/>
                  </a:lnTo>
                  <a:lnTo>
                    <a:pt x="25932" y="11225"/>
                  </a:lnTo>
                  <a:lnTo>
                    <a:pt x="26232" y="10925"/>
                  </a:lnTo>
                  <a:lnTo>
                    <a:pt x="26712" y="10205"/>
                  </a:lnTo>
                  <a:lnTo>
                    <a:pt x="26832" y="9965"/>
                  </a:lnTo>
                  <a:lnTo>
                    <a:pt x="26652" y="10745"/>
                  </a:lnTo>
                  <a:lnTo>
                    <a:pt x="26532" y="11105"/>
                  </a:lnTo>
                  <a:lnTo>
                    <a:pt x="26352" y="11405"/>
                  </a:lnTo>
                  <a:lnTo>
                    <a:pt x="26172" y="11585"/>
                  </a:lnTo>
                  <a:lnTo>
                    <a:pt x="26412" y="11405"/>
                  </a:lnTo>
                  <a:lnTo>
                    <a:pt x="26652" y="11165"/>
                  </a:lnTo>
                  <a:lnTo>
                    <a:pt x="26892" y="10805"/>
                  </a:lnTo>
                  <a:lnTo>
                    <a:pt x="27073" y="10445"/>
                  </a:lnTo>
                  <a:lnTo>
                    <a:pt x="27253" y="10085"/>
                  </a:lnTo>
                  <a:lnTo>
                    <a:pt x="27433" y="9604"/>
                  </a:lnTo>
                  <a:lnTo>
                    <a:pt x="27433" y="9364"/>
                  </a:lnTo>
                  <a:lnTo>
                    <a:pt x="27493" y="9424"/>
                  </a:lnTo>
                  <a:lnTo>
                    <a:pt x="27493" y="9604"/>
                  </a:lnTo>
                  <a:lnTo>
                    <a:pt x="27493" y="10025"/>
                  </a:lnTo>
                  <a:lnTo>
                    <a:pt x="27493" y="10385"/>
                  </a:lnTo>
                  <a:lnTo>
                    <a:pt x="27433" y="10805"/>
                  </a:lnTo>
                  <a:lnTo>
                    <a:pt x="27253" y="11465"/>
                  </a:lnTo>
                  <a:lnTo>
                    <a:pt x="27193" y="11705"/>
                  </a:lnTo>
                  <a:lnTo>
                    <a:pt x="27313" y="11525"/>
                  </a:lnTo>
                  <a:lnTo>
                    <a:pt x="27493" y="11225"/>
                  </a:lnTo>
                  <a:lnTo>
                    <a:pt x="27673" y="10865"/>
                  </a:lnTo>
                  <a:lnTo>
                    <a:pt x="27793" y="10505"/>
                  </a:lnTo>
                  <a:lnTo>
                    <a:pt x="27853" y="10145"/>
                  </a:lnTo>
                  <a:lnTo>
                    <a:pt x="27793" y="10625"/>
                  </a:lnTo>
                  <a:lnTo>
                    <a:pt x="27673" y="11165"/>
                  </a:lnTo>
                  <a:lnTo>
                    <a:pt x="27493" y="11585"/>
                  </a:lnTo>
                  <a:lnTo>
                    <a:pt x="27253" y="11885"/>
                  </a:lnTo>
                  <a:lnTo>
                    <a:pt x="27073" y="12065"/>
                  </a:lnTo>
                  <a:lnTo>
                    <a:pt x="27313" y="11945"/>
                  </a:lnTo>
                  <a:lnTo>
                    <a:pt x="27613" y="11645"/>
                  </a:lnTo>
                  <a:lnTo>
                    <a:pt x="27913" y="11285"/>
                  </a:lnTo>
                  <a:lnTo>
                    <a:pt x="28093" y="10805"/>
                  </a:lnTo>
                  <a:lnTo>
                    <a:pt x="28273" y="10385"/>
                  </a:lnTo>
                  <a:lnTo>
                    <a:pt x="28273" y="10205"/>
                  </a:lnTo>
                  <a:lnTo>
                    <a:pt x="28333" y="10385"/>
                  </a:lnTo>
                  <a:lnTo>
                    <a:pt x="28333" y="10505"/>
                  </a:lnTo>
                  <a:lnTo>
                    <a:pt x="28333" y="10685"/>
                  </a:lnTo>
                  <a:lnTo>
                    <a:pt x="28273" y="11045"/>
                  </a:lnTo>
                  <a:lnTo>
                    <a:pt x="28153" y="11465"/>
                  </a:lnTo>
                  <a:lnTo>
                    <a:pt x="28033" y="11885"/>
                  </a:lnTo>
                  <a:lnTo>
                    <a:pt x="27853" y="12186"/>
                  </a:lnTo>
                  <a:lnTo>
                    <a:pt x="27733" y="12426"/>
                  </a:lnTo>
                  <a:lnTo>
                    <a:pt x="27913" y="12246"/>
                  </a:lnTo>
                  <a:lnTo>
                    <a:pt x="28153" y="11945"/>
                  </a:lnTo>
                  <a:lnTo>
                    <a:pt x="28393" y="11585"/>
                  </a:lnTo>
                  <a:lnTo>
                    <a:pt x="28573" y="11165"/>
                  </a:lnTo>
                  <a:lnTo>
                    <a:pt x="28693" y="10745"/>
                  </a:lnTo>
                  <a:lnTo>
                    <a:pt x="28753" y="10505"/>
                  </a:lnTo>
                  <a:lnTo>
                    <a:pt x="28753" y="10985"/>
                  </a:lnTo>
                  <a:lnTo>
                    <a:pt x="28693" y="11585"/>
                  </a:lnTo>
                  <a:lnTo>
                    <a:pt x="28633" y="11825"/>
                  </a:lnTo>
                  <a:lnTo>
                    <a:pt x="28753" y="11585"/>
                  </a:lnTo>
                  <a:lnTo>
                    <a:pt x="28993" y="11045"/>
                  </a:lnTo>
                  <a:lnTo>
                    <a:pt x="29113" y="10445"/>
                  </a:lnTo>
                  <a:lnTo>
                    <a:pt x="29173" y="10565"/>
                  </a:lnTo>
                  <a:lnTo>
                    <a:pt x="29354" y="11105"/>
                  </a:lnTo>
                  <a:lnTo>
                    <a:pt x="29354" y="11705"/>
                  </a:lnTo>
                  <a:lnTo>
                    <a:pt x="29354" y="11885"/>
                  </a:lnTo>
                  <a:lnTo>
                    <a:pt x="29414" y="11705"/>
                  </a:lnTo>
                  <a:lnTo>
                    <a:pt x="29594" y="11105"/>
                  </a:lnTo>
                  <a:lnTo>
                    <a:pt x="29594" y="10985"/>
                  </a:lnTo>
                  <a:lnTo>
                    <a:pt x="29654" y="11225"/>
                  </a:lnTo>
                  <a:lnTo>
                    <a:pt x="29774" y="11585"/>
                  </a:lnTo>
                  <a:lnTo>
                    <a:pt x="29834" y="11945"/>
                  </a:lnTo>
                  <a:lnTo>
                    <a:pt x="29894" y="12306"/>
                  </a:lnTo>
                  <a:lnTo>
                    <a:pt x="29894" y="12666"/>
                  </a:lnTo>
                  <a:lnTo>
                    <a:pt x="29834" y="12906"/>
                  </a:lnTo>
                  <a:lnTo>
                    <a:pt x="29834" y="12966"/>
                  </a:lnTo>
                  <a:lnTo>
                    <a:pt x="29894" y="12906"/>
                  </a:lnTo>
                  <a:lnTo>
                    <a:pt x="29954" y="12666"/>
                  </a:lnTo>
                  <a:lnTo>
                    <a:pt x="30014" y="12366"/>
                  </a:lnTo>
                  <a:lnTo>
                    <a:pt x="30074" y="11945"/>
                  </a:lnTo>
                  <a:lnTo>
                    <a:pt x="30074" y="11525"/>
                  </a:lnTo>
                  <a:lnTo>
                    <a:pt x="30074" y="11105"/>
                  </a:lnTo>
                  <a:lnTo>
                    <a:pt x="30014" y="10805"/>
                  </a:lnTo>
                  <a:lnTo>
                    <a:pt x="29954" y="10625"/>
                  </a:lnTo>
                  <a:lnTo>
                    <a:pt x="29834" y="10385"/>
                  </a:lnTo>
                  <a:lnTo>
                    <a:pt x="30074" y="10565"/>
                  </a:lnTo>
                  <a:lnTo>
                    <a:pt x="30614" y="10985"/>
                  </a:lnTo>
                  <a:lnTo>
                    <a:pt x="31034" y="11465"/>
                  </a:lnTo>
                  <a:lnTo>
                    <a:pt x="31154" y="11645"/>
                  </a:lnTo>
                  <a:lnTo>
                    <a:pt x="31214" y="11765"/>
                  </a:lnTo>
                  <a:lnTo>
                    <a:pt x="31214" y="11645"/>
                  </a:lnTo>
                  <a:lnTo>
                    <a:pt x="31094" y="11465"/>
                  </a:lnTo>
                  <a:lnTo>
                    <a:pt x="30974" y="11165"/>
                  </a:lnTo>
                  <a:lnTo>
                    <a:pt x="30794" y="10865"/>
                  </a:lnTo>
                  <a:lnTo>
                    <a:pt x="30614" y="10505"/>
                  </a:lnTo>
                  <a:lnTo>
                    <a:pt x="30374" y="10265"/>
                  </a:lnTo>
                  <a:lnTo>
                    <a:pt x="30254" y="10145"/>
                  </a:lnTo>
                  <a:lnTo>
                    <a:pt x="30554" y="10265"/>
                  </a:lnTo>
                  <a:lnTo>
                    <a:pt x="30734" y="10325"/>
                  </a:lnTo>
                  <a:lnTo>
                    <a:pt x="30854" y="10445"/>
                  </a:lnTo>
                  <a:lnTo>
                    <a:pt x="30794" y="10265"/>
                  </a:lnTo>
                  <a:lnTo>
                    <a:pt x="30614" y="10145"/>
                  </a:lnTo>
                  <a:lnTo>
                    <a:pt x="30374" y="9965"/>
                  </a:lnTo>
                  <a:lnTo>
                    <a:pt x="29894" y="9664"/>
                  </a:lnTo>
                  <a:lnTo>
                    <a:pt x="29594" y="9544"/>
                  </a:lnTo>
                  <a:lnTo>
                    <a:pt x="29474" y="9484"/>
                  </a:lnTo>
                  <a:lnTo>
                    <a:pt x="29654" y="9484"/>
                  </a:lnTo>
                  <a:lnTo>
                    <a:pt x="30074" y="9544"/>
                  </a:lnTo>
                  <a:lnTo>
                    <a:pt x="30494" y="9664"/>
                  </a:lnTo>
                  <a:lnTo>
                    <a:pt x="30554" y="9724"/>
                  </a:lnTo>
                  <a:lnTo>
                    <a:pt x="30614" y="9785"/>
                  </a:lnTo>
                  <a:lnTo>
                    <a:pt x="30614" y="9724"/>
                  </a:lnTo>
                  <a:lnTo>
                    <a:pt x="30494" y="9604"/>
                  </a:lnTo>
                  <a:lnTo>
                    <a:pt x="30374" y="9484"/>
                  </a:lnTo>
                  <a:lnTo>
                    <a:pt x="30194" y="9304"/>
                  </a:lnTo>
                  <a:lnTo>
                    <a:pt x="29774" y="9124"/>
                  </a:lnTo>
                  <a:lnTo>
                    <a:pt x="29474" y="9004"/>
                  </a:lnTo>
                  <a:lnTo>
                    <a:pt x="29414" y="9004"/>
                  </a:lnTo>
                  <a:lnTo>
                    <a:pt x="29714" y="8944"/>
                  </a:lnTo>
                  <a:lnTo>
                    <a:pt x="29954" y="8884"/>
                  </a:lnTo>
                  <a:lnTo>
                    <a:pt x="30254" y="8884"/>
                  </a:lnTo>
                  <a:lnTo>
                    <a:pt x="30134" y="8824"/>
                  </a:lnTo>
                  <a:lnTo>
                    <a:pt x="29954" y="8704"/>
                  </a:lnTo>
                  <a:lnTo>
                    <a:pt x="29714" y="8704"/>
                  </a:lnTo>
                  <a:lnTo>
                    <a:pt x="29594" y="8644"/>
                  </a:lnTo>
                  <a:lnTo>
                    <a:pt x="30734" y="8644"/>
                  </a:lnTo>
                  <a:lnTo>
                    <a:pt x="30554" y="8524"/>
                  </a:lnTo>
                  <a:lnTo>
                    <a:pt x="29954" y="8404"/>
                  </a:lnTo>
                  <a:lnTo>
                    <a:pt x="29474" y="8344"/>
                  </a:lnTo>
                  <a:lnTo>
                    <a:pt x="29053" y="8344"/>
                  </a:lnTo>
                  <a:lnTo>
                    <a:pt x="29233" y="8224"/>
                  </a:lnTo>
                  <a:lnTo>
                    <a:pt x="29774" y="7984"/>
                  </a:lnTo>
                  <a:lnTo>
                    <a:pt x="29173" y="7984"/>
                  </a:lnTo>
                  <a:lnTo>
                    <a:pt x="28693" y="8044"/>
                  </a:lnTo>
                  <a:lnTo>
                    <a:pt x="28393" y="8104"/>
                  </a:lnTo>
                  <a:lnTo>
                    <a:pt x="28393" y="8164"/>
                  </a:lnTo>
                  <a:lnTo>
                    <a:pt x="28333" y="8104"/>
                  </a:lnTo>
                  <a:lnTo>
                    <a:pt x="28513" y="8044"/>
                  </a:lnTo>
                  <a:lnTo>
                    <a:pt x="28753" y="7924"/>
                  </a:lnTo>
                  <a:lnTo>
                    <a:pt x="29053" y="7864"/>
                  </a:lnTo>
                  <a:lnTo>
                    <a:pt x="29534" y="7804"/>
                  </a:lnTo>
                  <a:lnTo>
                    <a:pt x="29834" y="7744"/>
                  </a:lnTo>
                  <a:lnTo>
                    <a:pt x="29594" y="7684"/>
                  </a:lnTo>
                  <a:lnTo>
                    <a:pt x="28993" y="7624"/>
                  </a:lnTo>
                  <a:lnTo>
                    <a:pt x="28393" y="7624"/>
                  </a:lnTo>
                  <a:lnTo>
                    <a:pt x="28213" y="7684"/>
                  </a:lnTo>
                  <a:lnTo>
                    <a:pt x="28153" y="7624"/>
                  </a:lnTo>
                  <a:lnTo>
                    <a:pt x="28153" y="7684"/>
                  </a:lnTo>
                  <a:lnTo>
                    <a:pt x="28093" y="7684"/>
                  </a:lnTo>
                  <a:lnTo>
                    <a:pt x="28153" y="7624"/>
                  </a:lnTo>
                  <a:lnTo>
                    <a:pt x="28333" y="7564"/>
                  </a:lnTo>
                  <a:lnTo>
                    <a:pt x="28753" y="7323"/>
                  </a:lnTo>
                  <a:lnTo>
                    <a:pt x="29053" y="7203"/>
                  </a:lnTo>
                  <a:lnTo>
                    <a:pt x="28693" y="7203"/>
                  </a:lnTo>
                  <a:lnTo>
                    <a:pt x="28213" y="7263"/>
                  </a:lnTo>
                  <a:lnTo>
                    <a:pt x="27793" y="7383"/>
                  </a:lnTo>
                  <a:lnTo>
                    <a:pt x="27793" y="7383"/>
                  </a:lnTo>
                  <a:lnTo>
                    <a:pt x="28033" y="7263"/>
                  </a:lnTo>
                  <a:lnTo>
                    <a:pt x="28153" y="7143"/>
                  </a:lnTo>
                  <a:lnTo>
                    <a:pt x="27973" y="7143"/>
                  </a:lnTo>
                  <a:lnTo>
                    <a:pt x="27673" y="7203"/>
                  </a:lnTo>
                  <a:lnTo>
                    <a:pt x="27553" y="7263"/>
                  </a:lnTo>
                  <a:lnTo>
                    <a:pt x="27253" y="7083"/>
                  </a:lnTo>
                  <a:lnTo>
                    <a:pt x="26892" y="6963"/>
                  </a:lnTo>
                  <a:lnTo>
                    <a:pt x="27493" y="6903"/>
                  </a:lnTo>
                  <a:lnTo>
                    <a:pt x="27793" y="6963"/>
                  </a:lnTo>
                  <a:lnTo>
                    <a:pt x="27853" y="6963"/>
                  </a:lnTo>
                  <a:lnTo>
                    <a:pt x="27793" y="6903"/>
                  </a:lnTo>
                  <a:lnTo>
                    <a:pt x="27493" y="6843"/>
                  </a:lnTo>
                  <a:lnTo>
                    <a:pt x="27133" y="6783"/>
                  </a:lnTo>
                  <a:lnTo>
                    <a:pt x="25992" y="6783"/>
                  </a:lnTo>
                  <a:lnTo>
                    <a:pt x="25452" y="6843"/>
                  </a:lnTo>
                  <a:lnTo>
                    <a:pt x="25452" y="6843"/>
                  </a:lnTo>
                  <a:lnTo>
                    <a:pt x="26112" y="6603"/>
                  </a:lnTo>
                  <a:lnTo>
                    <a:pt x="26892" y="6363"/>
                  </a:lnTo>
                  <a:lnTo>
                    <a:pt x="27193" y="6363"/>
                  </a:lnTo>
                  <a:lnTo>
                    <a:pt x="27133" y="6303"/>
                  </a:lnTo>
                  <a:lnTo>
                    <a:pt x="26832" y="6303"/>
                  </a:lnTo>
                  <a:lnTo>
                    <a:pt x="26052" y="6363"/>
                  </a:lnTo>
                  <a:lnTo>
                    <a:pt x="25452" y="6483"/>
                  </a:lnTo>
                  <a:lnTo>
                    <a:pt x="24912" y="6603"/>
                  </a:lnTo>
                  <a:lnTo>
                    <a:pt x="24912" y="6603"/>
                  </a:lnTo>
                  <a:lnTo>
                    <a:pt x="25032" y="6543"/>
                  </a:lnTo>
                  <a:lnTo>
                    <a:pt x="25152" y="6423"/>
                  </a:lnTo>
                  <a:lnTo>
                    <a:pt x="24972" y="6483"/>
                  </a:lnTo>
                  <a:lnTo>
                    <a:pt x="24551" y="6603"/>
                  </a:lnTo>
                  <a:lnTo>
                    <a:pt x="24371" y="6663"/>
                  </a:lnTo>
                  <a:lnTo>
                    <a:pt x="24491" y="6603"/>
                  </a:lnTo>
                  <a:lnTo>
                    <a:pt x="24611" y="6483"/>
                  </a:lnTo>
                  <a:lnTo>
                    <a:pt x="24431" y="6543"/>
                  </a:lnTo>
                  <a:lnTo>
                    <a:pt x="24011" y="6603"/>
                  </a:lnTo>
                  <a:lnTo>
                    <a:pt x="23831" y="6723"/>
                  </a:lnTo>
                  <a:lnTo>
                    <a:pt x="23891" y="6663"/>
                  </a:lnTo>
                  <a:lnTo>
                    <a:pt x="23411" y="6843"/>
                  </a:lnTo>
                  <a:lnTo>
                    <a:pt x="22991" y="6963"/>
                  </a:lnTo>
                  <a:lnTo>
                    <a:pt x="23051" y="6903"/>
                  </a:lnTo>
                  <a:lnTo>
                    <a:pt x="23111" y="6783"/>
                  </a:lnTo>
                  <a:lnTo>
                    <a:pt x="22991" y="6843"/>
                  </a:lnTo>
                  <a:lnTo>
                    <a:pt x="22631" y="7023"/>
                  </a:lnTo>
                  <a:lnTo>
                    <a:pt x="22571" y="7023"/>
                  </a:lnTo>
                  <a:lnTo>
                    <a:pt x="22511" y="7083"/>
                  </a:lnTo>
                  <a:lnTo>
                    <a:pt x="22751" y="6783"/>
                  </a:lnTo>
                  <a:lnTo>
                    <a:pt x="22391" y="7023"/>
                  </a:lnTo>
                  <a:lnTo>
                    <a:pt x="22150" y="7083"/>
                  </a:lnTo>
                  <a:lnTo>
                    <a:pt x="21790" y="7203"/>
                  </a:lnTo>
                  <a:lnTo>
                    <a:pt x="21490" y="7444"/>
                  </a:lnTo>
                  <a:lnTo>
                    <a:pt x="21370" y="7504"/>
                  </a:lnTo>
                  <a:lnTo>
                    <a:pt x="21190" y="7624"/>
                  </a:lnTo>
                  <a:lnTo>
                    <a:pt x="21430" y="7383"/>
                  </a:lnTo>
                  <a:lnTo>
                    <a:pt x="21610" y="7263"/>
                  </a:lnTo>
                  <a:lnTo>
                    <a:pt x="21610" y="7263"/>
                  </a:lnTo>
                  <a:lnTo>
                    <a:pt x="21370" y="7323"/>
                  </a:lnTo>
                  <a:lnTo>
                    <a:pt x="20830" y="7684"/>
                  </a:lnTo>
                  <a:lnTo>
                    <a:pt x="20350" y="8044"/>
                  </a:lnTo>
                  <a:lnTo>
                    <a:pt x="20170" y="8044"/>
                  </a:lnTo>
                  <a:lnTo>
                    <a:pt x="20770" y="7444"/>
                  </a:lnTo>
                  <a:lnTo>
                    <a:pt x="20920" y="7413"/>
                  </a:lnTo>
                  <a:lnTo>
                    <a:pt x="20920" y="7413"/>
                  </a:lnTo>
                  <a:lnTo>
                    <a:pt x="21070" y="7263"/>
                  </a:lnTo>
                  <a:lnTo>
                    <a:pt x="21190" y="7143"/>
                  </a:lnTo>
                  <a:lnTo>
                    <a:pt x="21070" y="7203"/>
                  </a:lnTo>
                  <a:lnTo>
                    <a:pt x="20770" y="7383"/>
                  </a:lnTo>
                  <a:lnTo>
                    <a:pt x="20710" y="7444"/>
                  </a:lnTo>
                  <a:lnTo>
                    <a:pt x="20110" y="7504"/>
                  </a:lnTo>
                  <a:lnTo>
                    <a:pt x="19509" y="7564"/>
                  </a:lnTo>
                  <a:lnTo>
                    <a:pt x="19509" y="7564"/>
                  </a:lnTo>
                  <a:lnTo>
                    <a:pt x="19809" y="7444"/>
                  </a:lnTo>
                  <a:lnTo>
                    <a:pt x="20290" y="7323"/>
                  </a:lnTo>
                  <a:lnTo>
                    <a:pt x="21070" y="7083"/>
                  </a:lnTo>
                  <a:lnTo>
                    <a:pt x="21850" y="6903"/>
                  </a:lnTo>
                  <a:lnTo>
                    <a:pt x="22090" y="6903"/>
                  </a:lnTo>
                  <a:lnTo>
                    <a:pt x="21850" y="6843"/>
                  </a:lnTo>
                  <a:lnTo>
                    <a:pt x="21070" y="6903"/>
                  </a:lnTo>
                  <a:lnTo>
                    <a:pt x="21010" y="6903"/>
                  </a:lnTo>
                  <a:lnTo>
                    <a:pt x="21310" y="6843"/>
                  </a:lnTo>
                  <a:lnTo>
                    <a:pt x="21970" y="6603"/>
                  </a:lnTo>
                  <a:lnTo>
                    <a:pt x="22270" y="6423"/>
                  </a:lnTo>
                  <a:lnTo>
                    <a:pt x="21970" y="6543"/>
                  </a:lnTo>
                  <a:lnTo>
                    <a:pt x="21310" y="6663"/>
                  </a:lnTo>
                  <a:lnTo>
                    <a:pt x="20890" y="6723"/>
                  </a:lnTo>
                  <a:lnTo>
                    <a:pt x="21490" y="6543"/>
                  </a:lnTo>
                  <a:lnTo>
                    <a:pt x="22210" y="6303"/>
                  </a:lnTo>
                  <a:lnTo>
                    <a:pt x="22571" y="6243"/>
                  </a:lnTo>
                  <a:lnTo>
                    <a:pt x="22210" y="6243"/>
                  </a:lnTo>
                  <a:lnTo>
                    <a:pt x="21490" y="6363"/>
                  </a:lnTo>
                  <a:lnTo>
                    <a:pt x="20170" y="6663"/>
                  </a:lnTo>
                  <a:lnTo>
                    <a:pt x="19989" y="6723"/>
                  </a:lnTo>
                  <a:lnTo>
                    <a:pt x="20050" y="6603"/>
                  </a:lnTo>
                  <a:lnTo>
                    <a:pt x="20470" y="6423"/>
                  </a:lnTo>
                  <a:lnTo>
                    <a:pt x="20950" y="6243"/>
                  </a:lnTo>
                  <a:lnTo>
                    <a:pt x="21790" y="6003"/>
                  </a:lnTo>
                  <a:lnTo>
                    <a:pt x="22571" y="5883"/>
                  </a:lnTo>
                  <a:lnTo>
                    <a:pt x="22811" y="5883"/>
                  </a:lnTo>
                  <a:lnTo>
                    <a:pt x="22931" y="5823"/>
                  </a:lnTo>
                  <a:lnTo>
                    <a:pt x="22571" y="5823"/>
                  </a:lnTo>
                  <a:lnTo>
                    <a:pt x="21730" y="5883"/>
                  </a:lnTo>
                  <a:lnTo>
                    <a:pt x="20890" y="6003"/>
                  </a:lnTo>
                  <a:lnTo>
                    <a:pt x="20410" y="6123"/>
                  </a:lnTo>
                  <a:lnTo>
                    <a:pt x="20410" y="6123"/>
                  </a:lnTo>
                  <a:lnTo>
                    <a:pt x="20470" y="6063"/>
                  </a:lnTo>
                  <a:lnTo>
                    <a:pt x="21190" y="5883"/>
                  </a:lnTo>
                  <a:lnTo>
                    <a:pt x="21670" y="5763"/>
                  </a:lnTo>
                  <a:lnTo>
                    <a:pt x="22451" y="5583"/>
                  </a:lnTo>
                  <a:lnTo>
                    <a:pt x="23291" y="5403"/>
                  </a:lnTo>
                  <a:lnTo>
                    <a:pt x="23591" y="5343"/>
                  </a:lnTo>
                  <a:lnTo>
                    <a:pt x="23231" y="5343"/>
                  </a:lnTo>
                  <a:lnTo>
                    <a:pt x="22451" y="5403"/>
                  </a:lnTo>
                  <a:lnTo>
                    <a:pt x="21550" y="5523"/>
                  </a:lnTo>
                  <a:lnTo>
                    <a:pt x="22090" y="5343"/>
                  </a:lnTo>
                  <a:lnTo>
                    <a:pt x="22991" y="5163"/>
                  </a:lnTo>
                  <a:lnTo>
                    <a:pt x="23471" y="5042"/>
                  </a:lnTo>
                  <a:lnTo>
                    <a:pt x="23891" y="5042"/>
                  </a:lnTo>
                  <a:lnTo>
                    <a:pt x="24131" y="5102"/>
                  </a:lnTo>
                  <a:lnTo>
                    <a:pt x="24131" y="5102"/>
                  </a:lnTo>
                  <a:lnTo>
                    <a:pt x="23891" y="4982"/>
                  </a:lnTo>
                  <a:lnTo>
                    <a:pt x="22991" y="4982"/>
                  </a:lnTo>
                  <a:lnTo>
                    <a:pt x="22030" y="5102"/>
                  </a:lnTo>
                  <a:lnTo>
                    <a:pt x="21430" y="5223"/>
                  </a:lnTo>
                  <a:lnTo>
                    <a:pt x="21610" y="5102"/>
                  </a:lnTo>
                  <a:lnTo>
                    <a:pt x="21850" y="5042"/>
                  </a:lnTo>
                  <a:lnTo>
                    <a:pt x="22691" y="4862"/>
                  </a:lnTo>
                  <a:lnTo>
                    <a:pt x="22871" y="4862"/>
                  </a:lnTo>
                  <a:lnTo>
                    <a:pt x="23231" y="4802"/>
                  </a:lnTo>
                  <a:lnTo>
                    <a:pt x="23711" y="4742"/>
                  </a:lnTo>
                  <a:lnTo>
                    <a:pt x="24191" y="4742"/>
                  </a:lnTo>
                  <a:lnTo>
                    <a:pt x="24672" y="4802"/>
                  </a:lnTo>
                  <a:lnTo>
                    <a:pt x="25092" y="4862"/>
                  </a:lnTo>
                  <a:lnTo>
                    <a:pt x="24672" y="4682"/>
                  </a:lnTo>
                  <a:lnTo>
                    <a:pt x="24191" y="4622"/>
                  </a:lnTo>
                  <a:lnTo>
                    <a:pt x="23651" y="4562"/>
                  </a:lnTo>
                  <a:lnTo>
                    <a:pt x="23411" y="4442"/>
                  </a:lnTo>
                  <a:lnTo>
                    <a:pt x="23891" y="4382"/>
                  </a:lnTo>
                  <a:lnTo>
                    <a:pt x="24732" y="4382"/>
                  </a:lnTo>
                  <a:lnTo>
                    <a:pt x="25512" y="4502"/>
                  </a:lnTo>
                  <a:lnTo>
                    <a:pt x="25752" y="4562"/>
                  </a:lnTo>
                  <a:lnTo>
                    <a:pt x="25512" y="4442"/>
                  </a:lnTo>
                  <a:lnTo>
                    <a:pt x="25152" y="4322"/>
                  </a:lnTo>
                  <a:lnTo>
                    <a:pt x="24732" y="4262"/>
                  </a:lnTo>
                  <a:lnTo>
                    <a:pt x="24311" y="4202"/>
                  </a:lnTo>
                  <a:lnTo>
                    <a:pt x="23891" y="4142"/>
                  </a:lnTo>
                  <a:lnTo>
                    <a:pt x="23771" y="4142"/>
                  </a:lnTo>
                  <a:lnTo>
                    <a:pt x="23351" y="4082"/>
                  </a:lnTo>
                  <a:lnTo>
                    <a:pt x="23531" y="4022"/>
                  </a:lnTo>
                  <a:lnTo>
                    <a:pt x="23831" y="3962"/>
                  </a:lnTo>
                  <a:lnTo>
                    <a:pt x="24131" y="3902"/>
                  </a:lnTo>
                  <a:lnTo>
                    <a:pt x="24792" y="3902"/>
                  </a:lnTo>
                  <a:lnTo>
                    <a:pt x="25032" y="3962"/>
                  </a:lnTo>
                  <a:lnTo>
                    <a:pt x="24792" y="3842"/>
                  </a:lnTo>
                  <a:lnTo>
                    <a:pt x="25512" y="3842"/>
                  </a:lnTo>
                  <a:lnTo>
                    <a:pt x="25212" y="3722"/>
                  </a:lnTo>
                  <a:lnTo>
                    <a:pt x="24912" y="3662"/>
                  </a:lnTo>
                  <a:lnTo>
                    <a:pt x="24852" y="3662"/>
                  </a:lnTo>
                  <a:lnTo>
                    <a:pt x="24792" y="3602"/>
                  </a:lnTo>
                  <a:lnTo>
                    <a:pt x="24491" y="3542"/>
                  </a:lnTo>
                  <a:lnTo>
                    <a:pt x="24071" y="3542"/>
                  </a:lnTo>
                  <a:lnTo>
                    <a:pt x="23831" y="3572"/>
                  </a:lnTo>
                  <a:lnTo>
                    <a:pt x="23831" y="3572"/>
                  </a:lnTo>
                  <a:lnTo>
                    <a:pt x="24191" y="3482"/>
                  </a:lnTo>
                  <a:lnTo>
                    <a:pt x="24912" y="3422"/>
                  </a:lnTo>
                  <a:lnTo>
                    <a:pt x="25992" y="3422"/>
                  </a:lnTo>
                  <a:lnTo>
                    <a:pt x="25632" y="3362"/>
                  </a:lnTo>
                  <a:lnTo>
                    <a:pt x="24912" y="3242"/>
                  </a:lnTo>
                  <a:lnTo>
                    <a:pt x="24551" y="3242"/>
                  </a:lnTo>
                  <a:lnTo>
                    <a:pt x="25272" y="3002"/>
                  </a:lnTo>
                  <a:lnTo>
                    <a:pt x="25572" y="2942"/>
                  </a:lnTo>
                  <a:lnTo>
                    <a:pt x="25212" y="2942"/>
                  </a:lnTo>
                  <a:lnTo>
                    <a:pt x="24611" y="3062"/>
                  </a:lnTo>
                  <a:lnTo>
                    <a:pt x="25032" y="2942"/>
                  </a:lnTo>
                  <a:lnTo>
                    <a:pt x="25512" y="2822"/>
                  </a:lnTo>
                  <a:lnTo>
                    <a:pt x="26172" y="2761"/>
                  </a:lnTo>
                  <a:lnTo>
                    <a:pt x="25692" y="2701"/>
                  </a:lnTo>
                  <a:lnTo>
                    <a:pt x="25632" y="2641"/>
                  </a:lnTo>
                  <a:lnTo>
                    <a:pt x="25512" y="2641"/>
                  </a:lnTo>
                  <a:lnTo>
                    <a:pt x="25872" y="2581"/>
                  </a:lnTo>
                  <a:lnTo>
                    <a:pt x="26352" y="2641"/>
                  </a:lnTo>
                  <a:lnTo>
                    <a:pt x="26952" y="2701"/>
                  </a:lnTo>
                  <a:lnTo>
                    <a:pt x="26952" y="2701"/>
                  </a:lnTo>
                  <a:lnTo>
                    <a:pt x="26412" y="2461"/>
                  </a:lnTo>
                  <a:lnTo>
                    <a:pt x="25872" y="2341"/>
                  </a:lnTo>
                  <a:lnTo>
                    <a:pt x="25452" y="2341"/>
                  </a:lnTo>
                  <a:lnTo>
                    <a:pt x="25692" y="2281"/>
                  </a:lnTo>
                  <a:lnTo>
                    <a:pt x="26832" y="2161"/>
                  </a:lnTo>
                  <a:lnTo>
                    <a:pt x="27193" y="2161"/>
                  </a:lnTo>
                  <a:lnTo>
                    <a:pt x="27493" y="2221"/>
                  </a:lnTo>
                  <a:lnTo>
                    <a:pt x="27673" y="2281"/>
                  </a:lnTo>
                  <a:lnTo>
                    <a:pt x="27493" y="2161"/>
                  </a:lnTo>
                  <a:lnTo>
                    <a:pt x="27193" y="2041"/>
                  </a:lnTo>
                  <a:lnTo>
                    <a:pt x="26832" y="2041"/>
                  </a:lnTo>
                  <a:lnTo>
                    <a:pt x="25872" y="1981"/>
                  </a:lnTo>
                  <a:lnTo>
                    <a:pt x="26352" y="1801"/>
                  </a:lnTo>
                  <a:lnTo>
                    <a:pt x="27073" y="1801"/>
                  </a:lnTo>
                  <a:lnTo>
                    <a:pt x="27733" y="1861"/>
                  </a:lnTo>
                  <a:lnTo>
                    <a:pt x="28333" y="2041"/>
                  </a:lnTo>
                  <a:lnTo>
                    <a:pt x="28513" y="2101"/>
                  </a:lnTo>
                  <a:lnTo>
                    <a:pt x="28633" y="2161"/>
                  </a:lnTo>
                  <a:lnTo>
                    <a:pt x="28573" y="2101"/>
                  </a:lnTo>
                  <a:lnTo>
                    <a:pt x="28393" y="1981"/>
                  </a:lnTo>
                  <a:lnTo>
                    <a:pt x="27793" y="1741"/>
                  </a:lnTo>
                  <a:lnTo>
                    <a:pt x="27373" y="1621"/>
                  </a:lnTo>
                  <a:lnTo>
                    <a:pt x="27073" y="1501"/>
                  </a:lnTo>
                  <a:lnTo>
                    <a:pt x="27253" y="1441"/>
                  </a:lnTo>
                  <a:lnTo>
                    <a:pt x="27553" y="1561"/>
                  </a:lnTo>
                  <a:lnTo>
                    <a:pt x="28033" y="1681"/>
                  </a:lnTo>
                  <a:lnTo>
                    <a:pt x="28393" y="1801"/>
                  </a:lnTo>
                  <a:lnTo>
                    <a:pt x="28993" y="1921"/>
                  </a:lnTo>
                  <a:lnTo>
                    <a:pt x="29534" y="2161"/>
                  </a:lnTo>
                  <a:lnTo>
                    <a:pt x="29714" y="2281"/>
                  </a:lnTo>
                  <a:lnTo>
                    <a:pt x="29594" y="2101"/>
                  </a:lnTo>
                  <a:lnTo>
                    <a:pt x="29053" y="1801"/>
                  </a:lnTo>
                  <a:lnTo>
                    <a:pt x="28453" y="1501"/>
                  </a:lnTo>
                  <a:lnTo>
                    <a:pt x="28093" y="1381"/>
                  </a:lnTo>
                  <a:lnTo>
                    <a:pt x="27793" y="1321"/>
                  </a:lnTo>
                  <a:lnTo>
                    <a:pt x="28213" y="1321"/>
                  </a:lnTo>
                  <a:lnTo>
                    <a:pt x="28633" y="1381"/>
                  </a:lnTo>
                  <a:lnTo>
                    <a:pt x="29354" y="1501"/>
                  </a:lnTo>
                  <a:lnTo>
                    <a:pt x="30014" y="1741"/>
                  </a:lnTo>
                  <a:lnTo>
                    <a:pt x="30314" y="1801"/>
                  </a:lnTo>
                  <a:lnTo>
                    <a:pt x="30074" y="1681"/>
                  </a:lnTo>
                  <a:lnTo>
                    <a:pt x="29414" y="1381"/>
                  </a:lnTo>
                  <a:lnTo>
                    <a:pt x="28693" y="1081"/>
                  </a:lnTo>
                  <a:lnTo>
                    <a:pt x="28573" y="1081"/>
                  </a:lnTo>
                  <a:lnTo>
                    <a:pt x="28693" y="1021"/>
                  </a:lnTo>
                  <a:lnTo>
                    <a:pt x="29774" y="1021"/>
                  </a:lnTo>
                  <a:lnTo>
                    <a:pt x="30434" y="1081"/>
                  </a:lnTo>
                  <a:lnTo>
                    <a:pt x="30734" y="1141"/>
                  </a:lnTo>
                  <a:lnTo>
                    <a:pt x="31034" y="1261"/>
                  </a:lnTo>
                  <a:lnTo>
                    <a:pt x="31154" y="1381"/>
                  </a:lnTo>
                  <a:lnTo>
                    <a:pt x="31214" y="1381"/>
                  </a:lnTo>
                  <a:lnTo>
                    <a:pt x="31034" y="1201"/>
                  </a:lnTo>
                  <a:lnTo>
                    <a:pt x="30794" y="1081"/>
                  </a:lnTo>
                  <a:lnTo>
                    <a:pt x="30434" y="961"/>
                  </a:lnTo>
                  <a:lnTo>
                    <a:pt x="29954" y="781"/>
                  </a:lnTo>
                  <a:lnTo>
                    <a:pt x="29834" y="781"/>
                  </a:lnTo>
                  <a:lnTo>
                    <a:pt x="29414" y="721"/>
                  </a:lnTo>
                  <a:lnTo>
                    <a:pt x="29233" y="721"/>
                  </a:lnTo>
                  <a:lnTo>
                    <a:pt x="29774" y="541"/>
                  </a:lnTo>
                  <a:lnTo>
                    <a:pt x="30434" y="300"/>
                  </a:lnTo>
                  <a:lnTo>
                    <a:pt x="30614" y="300"/>
                  </a:lnTo>
                  <a:lnTo>
                    <a:pt x="30674" y="240"/>
                  </a:lnTo>
                  <a:lnTo>
                    <a:pt x="30374" y="240"/>
                  </a:lnTo>
                  <a:lnTo>
                    <a:pt x="29714" y="360"/>
                  </a:lnTo>
                  <a:lnTo>
                    <a:pt x="28573" y="601"/>
                  </a:lnTo>
                  <a:lnTo>
                    <a:pt x="28273" y="721"/>
                  </a:lnTo>
                  <a:lnTo>
                    <a:pt x="28033" y="841"/>
                  </a:lnTo>
                  <a:lnTo>
                    <a:pt x="28153" y="721"/>
                  </a:lnTo>
                  <a:lnTo>
                    <a:pt x="28633" y="420"/>
                  </a:lnTo>
                  <a:lnTo>
                    <a:pt x="29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39"/>
          <p:cNvSpPr/>
          <p:nvPr/>
        </p:nvSpPr>
        <p:spPr>
          <a:xfrm>
            <a:off x="1265875" y="3134480"/>
            <a:ext cx="6612300" cy="1151400"/>
          </a:xfrm>
          <a:prstGeom prst="roundRect">
            <a:avLst>
              <a:gd name="adj" fmla="val 50000"/>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9"/>
          <p:cNvSpPr txBox="1">
            <a:spLocks noGrp="1"/>
          </p:cNvSpPr>
          <p:nvPr>
            <p:ph type="title"/>
          </p:nvPr>
        </p:nvSpPr>
        <p:spPr>
          <a:xfrm>
            <a:off x="2986438" y="1810175"/>
            <a:ext cx="315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Expectations</a:t>
            </a:r>
            <a:endParaRPr dirty="0"/>
          </a:p>
        </p:txBody>
      </p:sp>
      <p:sp>
        <p:nvSpPr>
          <p:cNvPr id="709" name="Google Shape;709;p39"/>
          <p:cNvSpPr txBox="1">
            <a:spLocks noGrp="1"/>
          </p:cNvSpPr>
          <p:nvPr>
            <p:ph type="subTitle" idx="1"/>
          </p:nvPr>
        </p:nvSpPr>
        <p:spPr>
          <a:xfrm>
            <a:off x="1088537" y="3243203"/>
            <a:ext cx="6952725" cy="932697"/>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800" dirty="0"/>
              <a:t>How to be the best mentor you can be</a:t>
            </a:r>
          </a:p>
        </p:txBody>
      </p:sp>
      <p:sp>
        <p:nvSpPr>
          <p:cNvPr id="710" name="Google Shape;710;p39"/>
          <p:cNvSpPr/>
          <p:nvPr/>
        </p:nvSpPr>
        <p:spPr>
          <a:xfrm>
            <a:off x="6537063" y="1346400"/>
            <a:ext cx="1504200" cy="315600"/>
          </a:xfrm>
          <a:prstGeom prst="roundRect">
            <a:avLst>
              <a:gd name="adj" fmla="val 35018"/>
            </a:avLst>
          </a:prstGeom>
          <a:noFill/>
          <a:ln w="1905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9"/>
          <p:cNvSpPr/>
          <p:nvPr/>
        </p:nvSpPr>
        <p:spPr>
          <a:xfrm>
            <a:off x="1088538" y="1346400"/>
            <a:ext cx="1504200" cy="315600"/>
          </a:xfrm>
          <a:prstGeom prst="roundRect">
            <a:avLst>
              <a:gd name="adj" fmla="val 35018"/>
            </a:avLst>
          </a:prstGeom>
          <a:noFill/>
          <a:ln w="1905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2084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To Do</a:t>
            </a:r>
            <a:endParaRPr dirty="0"/>
          </a:p>
        </p:txBody>
      </p:sp>
      <p:sp>
        <p:nvSpPr>
          <p:cNvPr id="276" name="Google Shape;276;p35"/>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indent="0">
              <a:buNone/>
            </a:pPr>
            <a:r>
              <a:rPr lang="en-US" sz="1400" i="1" dirty="0"/>
              <a:t>More details are listed in the </a:t>
            </a:r>
            <a:r>
              <a:rPr lang="en-US" sz="1400" b="1" i="1" dirty="0"/>
              <a:t>Mentor Reference Document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600" u="sng" dirty="0"/>
              <a:t>Guide Teams</a:t>
            </a:r>
          </a:p>
          <a:p>
            <a:pPr marL="171450" indent="-171450">
              <a:buFont typeface="Arial" panose="020B0604020202020204" pitchFamily="34" charset="0"/>
              <a:buChar char="•"/>
            </a:pPr>
            <a:r>
              <a:rPr lang="en-US" sz="1400" dirty="0"/>
              <a:t>Lead them to discover their own solutions – point to online resources</a:t>
            </a:r>
          </a:p>
          <a:p>
            <a:pPr marL="171450" indent="-171450">
              <a:buFont typeface="Arial" panose="020B0604020202020204" pitchFamily="34" charset="0"/>
              <a:buChar char="•"/>
            </a:pPr>
            <a:r>
              <a:rPr lang="en-US" sz="1400" dirty="0"/>
              <a:t>Keep the judging criteria in mind</a:t>
            </a:r>
          </a:p>
          <a:p>
            <a:pPr marL="171450" indent="-171450">
              <a:buFont typeface="Arial" panose="020B0604020202020204" pitchFamily="34" charset="0"/>
              <a:buChar char="•"/>
            </a:pPr>
            <a:endParaRPr lang="en-US" sz="1400" dirty="0"/>
          </a:p>
          <a:p>
            <a:pPr marL="0" lvl="0" indent="0" algn="l" rtl="0">
              <a:spcBef>
                <a:spcPts val="0"/>
              </a:spcBef>
              <a:spcAft>
                <a:spcPts val="0"/>
              </a:spcAft>
              <a:buNone/>
            </a:pPr>
            <a:r>
              <a:rPr lang="en-US" sz="1600" u="sng" dirty="0"/>
              <a:t>Be Present</a:t>
            </a:r>
          </a:p>
          <a:p>
            <a:pPr marL="171450" indent="-171450">
              <a:buFont typeface="Arial" panose="020B0604020202020204" pitchFamily="34" charset="0"/>
              <a:buChar char="•"/>
            </a:pPr>
            <a:r>
              <a:rPr lang="en-US" sz="1400" dirty="0"/>
              <a:t>Monitor the Discord for questions or misbehaving</a:t>
            </a:r>
          </a:p>
          <a:p>
            <a:pPr marL="171450" indent="-171450">
              <a:buFont typeface="Arial" panose="020B0604020202020204" pitchFamily="34" charset="0"/>
              <a:buChar char="•"/>
            </a:pPr>
            <a:r>
              <a:rPr lang="en-US" sz="1400" dirty="0"/>
              <a:t>If no one’s asking for help – reach out!</a:t>
            </a:r>
          </a:p>
          <a:p>
            <a:pPr marL="171450" indent="-171450">
              <a:buFont typeface="Arial" panose="020B0604020202020204" pitchFamily="34" charset="0"/>
              <a:buChar char="•"/>
            </a:pPr>
            <a:r>
              <a:rPr lang="en-US" sz="1400" dirty="0"/>
              <a:t>Chat with other mentors, and let Caitlin, Marissa, or Joseph know if anything’s up</a:t>
            </a:r>
          </a:p>
          <a:p>
            <a:pPr marL="171450" indent="-171450">
              <a:buFont typeface="Arial" panose="020B0604020202020204" pitchFamily="34" charset="0"/>
              <a:buChar char="•"/>
            </a:pPr>
            <a:endParaRPr lang="en-US" sz="1400" dirty="0"/>
          </a:p>
          <a:p>
            <a:pPr marL="0" lvl="0" indent="0" algn="l" rtl="0">
              <a:spcBef>
                <a:spcPts val="0"/>
              </a:spcBef>
              <a:spcAft>
                <a:spcPts val="0"/>
              </a:spcAft>
              <a:buNone/>
            </a:pPr>
            <a:r>
              <a:rPr lang="en-US" sz="1600" u="sng" dirty="0"/>
              <a:t>In-Person: Be Responsible</a:t>
            </a:r>
          </a:p>
          <a:p>
            <a:pPr marL="171450" indent="-171450">
              <a:buFont typeface="Arial" panose="020B0604020202020204" pitchFamily="34" charset="0"/>
              <a:buChar char="•"/>
            </a:pPr>
            <a:r>
              <a:rPr lang="en-US" sz="1400" dirty="0"/>
              <a:t>Supervise students, hand out snacks, enforce rules</a:t>
            </a:r>
          </a:p>
          <a:p>
            <a:pPr marL="171450" indent="-171450">
              <a:buFont typeface="Arial" panose="020B0604020202020204" pitchFamily="34" charset="0"/>
              <a:buChar char="•"/>
            </a:pPr>
            <a:r>
              <a:rPr lang="en-US" sz="1400" dirty="0"/>
              <a:t>Sign in/out on the digital Mentor sheet when you arrive/depart</a:t>
            </a:r>
          </a:p>
          <a:p>
            <a:pPr marL="171450" indent="-171450">
              <a:buFont typeface="Arial" panose="020B0604020202020204" pitchFamily="34" charset="0"/>
              <a:buChar char="•"/>
            </a:pPr>
            <a:r>
              <a:rPr lang="en-US" sz="1400" dirty="0"/>
              <a:t>Be available for students to sign in/out</a:t>
            </a:r>
          </a:p>
        </p:txBody>
      </p:sp>
      <p:pic>
        <p:nvPicPr>
          <p:cNvPr id="4" name="Graphic 3" descr="Hero Male with solid fill">
            <a:extLst>
              <a:ext uri="{FF2B5EF4-FFF2-40B4-BE49-F238E27FC236}">
                <a16:creationId xmlns:a16="http://schemas.microsoft.com/office/drawing/2014/main" id="{941F0E65-8E68-4347-B753-DF84ED6EE3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72688" y="300200"/>
            <a:ext cx="2006600" cy="2006600"/>
          </a:xfrm>
          <a:prstGeom prst="rect">
            <a:avLst/>
          </a:prstGeom>
        </p:spPr>
      </p:pic>
    </p:spTree>
    <p:extLst>
      <p:ext uri="{BB962C8B-B14F-4D97-AF65-F5344CB8AC3E}">
        <p14:creationId xmlns:p14="http://schemas.microsoft.com/office/powerpoint/2010/main" val="4381964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Discord</a:t>
            </a:r>
            <a:endParaRPr dirty="0"/>
          </a:p>
        </p:txBody>
      </p:sp>
      <p:sp>
        <p:nvSpPr>
          <p:cNvPr id="276" name="Google Shape;276;p35"/>
          <p:cNvSpPr txBox="1">
            <a:spLocks noGrp="1"/>
          </p:cNvSpPr>
          <p:nvPr>
            <p:ph type="body" idx="1"/>
          </p:nvPr>
        </p:nvSpPr>
        <p:spPr>
          <a:xfrm>
            <a:off x="720001" y="1215752"/>
            <a:ext cx="3006872"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More information available in the </a:t>
            </a:r>
            <a:r>
              <a:rPr lang="en-US" sz="1600" b="1" dirty="0"/>
              <a:t>Mentor Reference Document</a:t>
            </a:r>
          </a:p>
          <a:p>
            <a:pPr marL="0" lvl="0" indent="0" algn="l" rtl="0">
              <a:spcBef>
                <a:spcPts val="0"/>
              </a:spcBef>
              <a:spcAft>
                <a:spcPts val="0"/>
              </a:spcAft>
              <a:buNone/>
            </a:pPr>
            <a:endParaRPr lang="en-US" dirty="0"/>
          </a:p>
          <a:p>
            <a:pPr marL="171450" lvl="0" indent="-171450" algn="l" rtl="0">
              <a:spcBef>
                <a:spcPts val="0"/>
              </a:spcBef>
              <a:spcAft>
                <a:spcPts val="0"/>
              </a:spcAft>
              <a:buFont typeface="Arial" panose="020B0604020202020204" pitchFamily="34" charset="0"/>
              <a:buChar char="•"/>
            </a:pPr>
            <a:r>
              <a:rPr lang="en-US" dirty="0"/>
              <a:t>Discord is a communication platform like Slack or </a:t>
            </a:r>
            <a:r>
              <a:rPr lang="en-US" dirty="0" err="1"/>
              <a:t>Mattermost</a:t>
            </a:r>
            <a:endParaRPr lang="en-US" dirty="0"/>
          </a:p>
          <a:p>
            <a:pPr marL="171450" lvl="0" indent="-171450" algn="l" rtl="0">
              <a:spcBef>
                <a:spcPts val="0"/>
              </a:spcBef>
              <a:spcAft>
                <a:spcPts val="0"/>
              </a:spcAft>
              <a:buFont typeface="Arial" panose="020B0604020202020204" pitchFamily="34" charset="0"/>
              <a:buChar char="•"/>
            </a:pPr>
            <a:endParaRPr lang="en-US" sz="800" dirty="0"/>
          </a:p>
          <a:p>
            <a:pPr marL="171450" lvl="0" indent="-171450" algn="l" rtl="0">
              <a:spcBef>
                <a:spcPts val="0"/>
              </a:spcBef>
              <a:spcAft>
                <a:spcPts val="0"/>
              </a:spcAft>
              <a:buFont typeface="Arial" panose="020B0604020202020204" pitchFamily="34" charset="0"/>
              <a:buChar char="•"/>
            </a:pPr>
            <a:r>
              <a:rPr lang="en-US" dirty="0"/>
              <a:t>The use of Discord is </a:t>
            </a:r>
            <a:r>
              <a:rPr lang="en-US" b="1" dirty="0"/>
              <a:t>not required</a:t>
            </a:r>
          </a:p>
          <a:p>
            <a:pPr marL="171450" lvl="0" indent="-171450" algn="l" rtl="0">
              <a:spcBef>
                <a:spcPts val="0"/>
              </a:spcBef>
              <a:spcAft>
                <a:spcPts val="0"/>
              </a:spcAft>
              <a:buFont typeface="Arial" panose="020B0604020202020204" pitchFamily="34" charset="0"/>
              <a:buChar char="•"/>
            </a:pPr>
            <a:endParaRPr lang="en-US" sz="800" b="1" dirty="0"/>
          </a:p>
          <a:p>
            <a:pPr marL="171450" lvl="0" indent="-171450" algn="l" rtl="0">
              <a:spcBef>
                <a:spcPts val="0"/>
              </a:spcBef>
              <a:spcAft>
                <a:spcPts val="0"/>
              </a:spcAft>
              <a:buFont typeface="Arial" panose="020B0604020202020204" pitchFamily="34" charset="0"/>
              <a:buChar char="•"/>
            </a:pPr>
            <a:r>
              <a:rPr lang="en-US" dirty="0"/>
              <a:t>Discord is </a:t>
            </a:r>
            <a:r>
              <a:rPr lang="en-US" b="1" dirty="0"/>
              <a:t>highly recommended</a:t>
            </a:r>
            <a:r>
              <a:rPr lang="en-US" dirty="0"/>
              <a:t>, especially for virtual mentors</a:t>
            </a:r>
          </a:p>
          <a:p>
            <a:pPr marL="171450" lvl="0" indent="-171450" algn="l" rtl="0">
              <a:spcBef>
                <a:spcPts val="0"/>
              </a:spcBef>
              <a:spcAft>
                <a:spcPts val="0"/>
              </a:spcAft>
              <a:buFont typeface="Arial" panose="020B0604020202020204" pitchFamily="34" charset="0"/>
              <a:buChar char="•"/>
            </a:pPr>
            <a:endParaRPr lang="en-US" sz="800" dirty="0"/>
          </a:p>
          <a:p>
            <a:pPr marL="171450" lvl="0" indent="-171450" algn="l" rtl="0">
              <a:spcBef>
                <a:spcPts val="0"/>
              </a:spcBef>
              <a:spcAft>
                <a:spcPts val="0"/>
              </a:spcAft>
              <a:buFont typeface="Arial" panose="020B0604020202020204" pitchFamily="34" charset="0"/>
              <a:buChar char="•"/>
            </a:pPr>
            <a:r>
              <a:rPr lang="en-US" dirty="0"/>
              <a:t>Given the </a:t>
            </a:r>
            <a:r>
              <a:rPr lang="en-US" b="1" dirty="0">
                <a:solidFill>
                  <a:schemeClr val="bg1"/>
                </a:solidFill>
              </a:rPr>
              <a:t>@mentors</a:t>
            </a:r>
            <a:r>
              <a:rPr lang="en-US" dirty="0"/>
              <a:t> role, you can access </a:t>
            </a:r>
            <a:r>
              <a:rPr lang="en-US" dirty="0">
                <a:solidFill>
                  <a:schemeClr val="accent1"/>
                </a:solidFill>
              </a:rPr>
              <a:t>secret channels</a:t>
            </a:r>
            <a:r>
              <a:rPr lang="en-US" dirty="0"/>
              <a:t>, and be notified when someone needs help</a:t>
            </a:r>
          </a:p>
          <a:p>
            <a:pPr marL="0" lvl="0" indent="0" algn="l" rtl="0">
              <a:spcBef>
                <a:spcPts val="0"/>
              </a:spcBef>
              <a:spcAft>
                <a:spcPts val="0"/>
              </a:spcAft>
              <a:buNone/>
            </a:pPr>
            <a:endParaRPr lang="en-US" dirty="0"/>
          </a:p>
        </p:txBody>
      </p:sp>
      <p:sp>
        <p:nvSpPr>
          <p:cNvPr id="7" name="TextBox 6">
            <a:extLst>
              <a:ext uri="{FF2B5EF4-FFF2-40B4-BE49-F238E27FC236}">
                <a16:creationId xmlns:a16="http://schemas.microsoft.com/office/drawing/2014/main" id="{AEA10C67-D4AC-46F7-B03F-E55C913E2F0C}"/>
              </a:ext>
            </a:extLst>
          </p:cNvPr>
          <p:cNvSpPr txBox="1"/>
          <p:nvPr/>
        </p:nvSpPr>
        <p:spPr>
          <a:xfrm>
            <a:off x="4107873" y="1215752"/>
            <a:ext cx="4481945" cy="378565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b="1" u="sng" dirty="0">
                <a:solidFill>
                  <a:schemeClr val="bg2"/>
                </a:solidFill>
                <a:latin typeface="Exo 2" panose="020B0604020202020204" charset="0"/>
              </a:rPr>
              <a:t>Prep Channels</a:t>
            </a:r>
          </a:p>
          <a:p>
            <a:r>
              <a:rPr lang="en-US" sz="1200" dirty="0">
                <a:solidFill>
                  <a:schemeClr val="bg2">
                    <a:lumMod val="75000"/>
                  </a:schemeClr>
                </a:solidFill>
                <a:latin typeface="Exo 2" panose="020B0604020202020204" charset="0"/>
              </a:rPr>
              <a:t>For use before the event – feel free to peruse and help facilitate team connections or answer questions!</a:t>
            </a:r>
          </a:p>
          <a:p>
            <a:endParaRPr lang="en-US" dirty="0">
              <a:solidFill>
                <a:schemeClr val="bg2"/>
              </a:solidFill>
              <a:latin typeface="Exo 2" panose="020B0604020202020204" charset="0"/>
            </a:endParaRPr>
          </a:p>
          <a:p>
            <a:r>
              <a:rPr lang="en-US" b="1" u="sng" dirty="0">
                <a:solidFill>
                  <a:schemeClr val="bg2"/>
                </a:solidFill>
                <a:latin typeface="Exo 2" panose="020B0604020202020204" charset="0"/>
              </a:rPr>
              <a:t>Event Channels</a:t>
            </a:r>
          </a:p>
          <a:p>
            <a:r>
              <a:rPr lang="en-US" sz="1200" dirty="0">
                <a:solidFill>
                  <a:schemeClr val="bg2">
                    <a:lumMod val="75000"/>
                  </a:schemeClr>
                </a:solidFill>
                <a:latin typeface="Exo 2" panose="020B0604020202020204" charset="0"/>
              </a:rPr>
              <a:t>For use during the event – please monitor these channels during the event</a:t>
            </a:r>
          </a:p>
          <a:p>
            <a:endParaRPr lang="en-US" dirty="0">
              <a:solidFill>
                <a:schemeClr val="bg2"/>
              </a:solidFill>
              <a:latin typeface="Exo 2" panose="020B0604020202020204" charset="0"/>
            </a:endParaRPr>
          </a:p>
          <a:p>
            <a:r>
              <a:rPr lang="en-US" b="1" u="sng" dirty="0">
                <a:solidFill>
                  <a:schemeClr val="bg2"/>
                </a:solidFill>
                <a:latin typeface="Exo 2" panose="020B0604020202020204" charset="0"/>
              </a:rPr>
              <a:t>Division Channels</a:t>
            </a:r>
          </a:p>
          <a:p>
            <a:r>
              <a:rPr lang="en-US" sz="1200" dirty="0">
                <a:solidFill>
                  <a:schemeClr val="bg2">
                    <a:lumMod val="75000"/>
                  </a:schemeClr>
                </a:solidFill>
                <a:latin typeface="Exo 2" panose="020B0604020202020204" charset="0"/>
              </a:rPr>
              <a:t>Channels for students based on their grade level, track, and location</a:t>
            </a:r>
          </a:p>
          <a:p>
            <a:endParaRPr lang="en-US" dirty="0">
              <a:solidFill>
                <a:schemeClr val="bg2"/>
              </a:solidFill>
              <a:latin typeface="Exo 2" panose="020B0604020202020204" charset="0"/>
            </a:endParaRPr>
          </a:p>
          <a:p>
            <a:r>
              <a:rPr lang="en-US" b="1" u="sng" dirty="0">
                <a:solidFill>
                  <a:schemeClr val="bg2"/>
                </a:solidFill>
                <a:latin typeface="Exo 2" panose="020B0604020202020204" charset="0"/>
              </a:rPr>
              <a:t>Off Topic Channels</a:t>
            </a:r>
          </a:p>
          <a:p>
            <a:r>
              <a:rPr lang="en-US" sz="1200" dirty="0">
                <a:solidFill>
                  <a:schemeClr val="bg2">
                    <a:lumMod val="75000"/>
                  </a:schemeClr>
                </a:solidFill>
                <a:latin typeface="Exo 2" panose="020B0604020202020204" charset="0"/>
              </a:rPr>
              <a:t>At this point, just a counting channel where students count and discuss the counting</a:t>
            </a:r>
          </a:p>
          <a:p>
            <a:endParaRPr lang="en-US" dirty="0">
              <a:solidFill>
                <a:schemeClr val="bg2"/>
              </a:solidFill>
              <a:latin typeface="Exo 2" panose="020B0604020202020204" charset="0"/>
            </a:endParaRPr>
          </a:p>
          <a:p>
            <a:r>
              <a:rPr lang="en-US" b="1" u="sng" dirty="0">
                <a:solidFill>
                  <a:schemeClr val="bg2"/>
                </a:solidFill>
                <a:latin typeface="Exo 2" panose="020B0604020202020204" charset="0"/>
              </a:rPr>
              <a:t>Mentor Channels</a:t>
            </a:r>
          </a:p>
          <a:p>
            <a:r>
              <a:rPr lang="en-US" sz="1200" dirty="0">
                <a:solidFill>
                  <a:schemeClr val="bg2">
                    <a:lumMod val="75000"/>
                  </a:schemeClr>
                </a:solidFill>
                <a:latin typeface="Exo 2" panose="020B0604020202020204" charset="0"/>
              </a:rPr>
              <a:t>Only mentors will be able to access these channels</a:t>
            </a:r>
          </a:p>
        </p:txBody>
      </p:sp>
      <p:pic>
        <p:nvPicPr>
          <p:cNvPr id="4098" name="Picture 2" descr="Bots for Discord – Apps on Google Play">
            <a:extLst>
              <a:ext uri="{FF2B5EF4-FFF2-40B4-BE49-F238E27FC236}">
                <a16:creationId xmlns:a16="http://schemas.microsoft.com/office/drawing/2014/main" id="{83B469B5-09FA-4675-8F4D-32C050827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702" y="4094944"/>
            <a:ext cx="1207062" cy="12070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B8E196B-7EA1-4B09-8160-C1906C577044}"/>
              </a:ext>
            </a:extLst>
          </p:cNvPr>
          <p:cNvSpPr/>
          <p:nvPr/>
        </p:nvSpPr>
        <p:spPr>
          <a:xfrm>
            <a:off x="1620764" y="4092597"/>
            <a:ext cx="1939637" cy="737582"/>
          </a:xfrm>
          <a:prstGeom prst="rect">
            <a:avLst/>
          </a:prstGeom>
          <a:solidFill>
            <a:srgbClr val="7289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solidFill>
                  <a:schemeClr val="tx2"/>
                </a:solidFill>
                <a:latin typeface="Exo 2" panose="020B0604020202020204" charset="0"/>
              </a:rPr>
              <a:t>Hacky Hyland, Jr</a:t>
            </a:r>
          </a:p>
          <a:p>
            <a:r>
              <a:rPr lang="en-US" sz="1100" i="1" dirty="0">
                <a:solidFill>
                  <a:schemeClr val="tx2"/>
                </a:solidFill>
                <a:latin typeface="Exo 2" panose="020B0604020202020204" charset="0"/>
              </a:rPr>
              <a:t>A bot to help facilitate Discord interactions</a:t>
            </a:r>
          </a:p>
        </p:txBody>
      </p:sp>
    </p:spTree>
    <p:extLst>
      <p:ext uri="{BB962C8B-B14F-4D97-AF65-F5344CB8AC3E}">
        <p14:creationId xmlns:p14="http://schemas.microsoft.com/office/powerpoint/2010/main" val="735879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Tickets</a:t>
            </a:r>
            <a:endParaRPr dirty="0"/>
          </a:p>
        </p:txBody>
      </p:sp>
      <p:sp>
        <p:nvSpPr>
          <p:cNvPr id="276" name="Google Shape;276;p35"/>
          <p:cNvSpPr txBox="1">
            <a:spLocks noGrp="1"/>
          </p:cNvSpPr>
          <p:nvPr>
            <p:ph type="body" idx="1"/>
          </p:nvPr>
        </p:nvSpPr>
        <p:spPr>
          <a:xfrm>
            <a:off x="720000" y="1215752"/>
            <a:ext cx="7704000" cy="4398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i="1" dirty="0"/>
              <a:t>More information available in the </a:t>
            </a:r>
            <a:r>
              <a:rPr lang="en-US" sz="1800" b="1" i="1" dirty="0"/>
              <a:t>Mentor Reference Document</a:t>
            </a:r>
          </a:p>
          <a:p>
            <a:pPr marL="0" lvl="0" indent="0" algn="l" rtl="0">
              <a:spcBef>
                <a:spcPts val="0"/>
              </a:spcBef>
              <a:spcAft>
                <a:spcPts val="0"/>
              </a:spcAft>
              <a:buNone/>
            </a:pPr>
            <a:endParaRPr lang="en-US" i="1" dirty="0"/>
          </a:p>
          <a:p>
            <a:pPr marL="0" lvl="0" indent="0" algn="l" rtl="0">
              <a:spcBef>
                <a:spcPts val="0"/>
              </a:spcBef>
              <a:spcAft>
                <a:spcPts val="0"/>
              </a:spcAft>
              <a:buNone/>
            </a:pPr>
            <a:endParaRPr lang="en-US" i="1" dirty="0"/>
          </a:p>
        </p:txBody>
      </p:sp>
      <p:sp>
        <p:nvSpPr>
          <p:cNvPr id="2" name="TextBox 1">
            <a:extLst>
              <a:ext uri="{FF2B5EF4-FFF2-40B4-BE49-F238E27FC236}">
                <a16:creationId xmlns:a16="http://schemas.microsoft.com/office/drawing/2014/main" id="{4AA397FC-E2DB-441C-9A4D-22069D83426B}"/>
              </a:ext>
            </a:extLst>
          </p:cNvPr>
          <p:cNvSpPr txBox="1"/>
          <p:nvPr/>
        </p:nvSpPr>
        <p:spPr>
          <a:xfrm>
            <a:off x="720000" y="1853645"/>
            <a:ext cx="3457582" cy="2846933"/>
          </a:xfrm>
          <a:prstGeom prst="rect">
            <a:avLst/>
          </a:prstGeom>
          <a:solidFill>
            <a:schemeClr val="bg2"/>
          </a:solidFill>
          <a:ln>
            <a:solidFill>
              <a:schemeClr val="bg2">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Exo 2"/>
              <a:buNone/>
              <a:tabLst/>
              <a:defRPr/>
            </a:pPr>
            <a:r>
              <a:rPr kumimoji="0" lang="en-US" sz="1600" b="1" i="0" u="none" strike="noStrike" kern="0" cap="none" spc="0" normalizeH="0" baseline="0" noProof="0" dirty="0">
                <a:ln>
                  <a:noFill/>
                </a:ln>
                <a:solidFill>
                  <a:srgbClr val="FFFFFF"/>
                </a:solidFill>
                <a:effectLst/>
                <a:uLnTx/>
                <a:uFillTx/>
                <a:latin typeface="Exo 2"/>
                <a:sym typeface="Exo 2"/>
              </a:rPr>
              <a:t>YOU</a:t>
            </a:r>
            <a:r>
              <a:rPr kumimoji="0" lang="en-US" sz="1600" i="0" u="none" strike="noStrike" kern="0" cap="none" spc="0" normalizeH="0" baseline="0" noProof="0" dirty="0">
                <a:ln>
                  <a:noFill/>
                </a:ln>
                <a:solidFill>
                  <a:srgbClr val="FFFFFF"/>
                </a:solidFill>
                <a:effectLst/>
                <a:uLnTx/>
                <a:uFillTx/>
                <a:latin typeface="Exo 2"/>
                <a:sym typeface="Exo 2"/>
              </a:rPr>
              <a:t> will give out tickets for the end-of-event giveaway!</a:t>
            </a:r>
            <a:endParaRPr kumimoji="0" lang="en-US" sz="1600" b="1" i="0" u="none" strike="noStrike" kern="0" cap="none" spc="0" normalizeH="0" baseline="0" noProof="0" dirty="0">
              <a:ln>
                <a:noFill/>
              </a:ln>
              <a:solidFill>
                <a:srgbClr val="FFFFFF"/>
              </a:solidFill>
              <a:effectLst/>
              <a:uLnTx/>
              <a:uFillTx/>
              <a:latin typeface="Exo 2"/>
              <a:sym typeface="Exo 2"/>
            </a:endParaRPr>
          </a:p>
          <a:p>
            <a:pPr marL="0" marR="0" lvl="0" indent="0" algn="l" defTabSz="914400" rtl="0" eaLnBrk="1" fontAlgn="auto" latinLnBrk="0" hangingPunct="1">
              <a:lnSpc>
                <a:spcPct val="100000"/>
              </a:lnSpc>
              <a:spcBef>
                <a:spcPts val="0"/>
              </a:spcBef>
              <a:spcAft>
                <a:spcPts val="0"/>
              </a:spcAft>
              <a:buClr>
                <a:srgbClr val="FFFFFF"/>
              </a:buClr>
              <a:buSzPts val="1200"/>
              <a:buFont typeface="Exo 2"/>
              <a:buNone/>
              <a:tabLst/>
              <a:defRPr/>
            </a:pPr>
            <a:endParaRPr kumimoji="0" lang="en-US" sz="1600" b="0" i="0" u="none" strike="noStrike" kern="0" cap="none" spc="0" normalizeH="0" baseline="0" noProof="0" dirty="0">
              <a:ln>
                <a:noFill/>
              </a:ln>
              <a:solidFill>
                <a:srgbClr val="FFFFFF"/>
              </a:solidFill>
              <a:effectLst/>
              <a:uLnTx/>
              <a:uFillTx/>
              <a:latin typeface="Exo 2"/>
              <a:sym typeface="Exo 2"/>
            </a:endParaRPr>
          </a:p>
          <a:p>
            <a:pPr marL="0" marR="0" lvl="0" indent="0" algn="l" defTabSz="914400" rtl="0" eaLnBrk="1" fontAlgn="auto" latinLnBrk="0" hangingPunct="1">
              <a:lnSpc>
                <a:spcPct val="100000"/>
              </a:lnSpc>
              <a:spcBef>
                <a:spcPts val="0"/>
              </a:spcBef>
              <a:spcAft>
                <a:spcPts val="0"/>
              </a:spcAft>
              <a:buClr>
                <a:srgbClr val="FFFFFF"/>
              </a:buClr>
              <a:buSzPts val="1200"/>
              <a:buFont typeface="Exo 2"/>
              <a:buNone/>
              <a:tabLst/>
              <a:defRPr/>
            </a:pPr>
            <a:r>
              <a:rPr kumimoji="0" lang="en-US" sz="1600" b="0" i="0" u="none" strike="noStrike" kern="0" cap="none" spc="0" normalizeH="0" baseline="0" noProof="0" dirty="0">
                <a:ln>
                  <a:noFill/>
                </a:ln>
                <a:solidFill>
                  <a:srgbClr val="FFFFFF"/>
                </a:solidFill>
                <a:effectLst/>
                <a:uLnTx/>
                <a:uFillTx/>
                <a:latin typeface="Exo 2"/>
                <a:sym typeface="Exo 2"/>
              </a:rPr>
              <a:t>Students can earn tickets by:</a:t>
            </a:r>
          </a:p>
          <a:p>
            <a:pPr marL="0" marR="0" lvl="0" indent="0" algn="l" defTabSz="914400" rtl="0" eaLnBrk="1" fontAlgn="auto" latinLnBrk="0" hangingPunct="1">
              <a:lnSpc>
                <a:spcPct val="100000"/>
              </a:lnSpc>
              <a:spcBef>
                <a:spcPts val="0"/>
              </a:spcBef>
              <a:spcAft>
                <a:spcPts val="0"/>
              </a:spcAft>
              <a:buClr>
                <a:srgbClr val="FFFFFF"/>
              </a:buClr>
              <a:buSzPts val="1200"/>
              <a:buFont typeface="Exo 2"/>
              <a:buNone/>
              <a:tabLst/>
              <a:defRPr/>
            </a:pPr>
            <a:endParaRPr kumimoji="0" lang="en-US" sz="500" b="0" i="0" u="none" strike="noStrike" kern="0" cap="none" spc="0" normalizeH="0" baseline="0" noProof="0" dirty="0">
              <a:ln>
                <a:noFill/>
              </a:ln>
              <a:solidFill>
                <a:srgbClr val="FFFFFF"/>
              </a:solidFill>
              <a:effectLst/>
              <a:uLnTx/>
              <a:uFillTx/>
              <a:latin typeface="Exo 2"/>
              <a:sym typeface="Exo 2"/>
            </a:endParaRPr>
          </a:p>
          <a:p>
            <a:pPr marL="171450" marR="0" lvl="0" indent="-171450" algn="l" defTabSz="914400" rtl="0" eaLnBrk="1" fontAlgn="auto" latinLnBrk="0" hangingPunct="1">
              <a:lnSpc>
                <a:spcPct val="100000"/>
              </a:lnSpc>
              <a:spcBef>
                <a:spcPts val="0"/>
              </a:spcBef>
              <a:spcAft>
                <a:spcPts val="0"/>
              </a:spcAft>
              <a:buClr>
                <a:srgbClr val="FFFFFF"/>
              </a:buClr>
              <a:buSzPts val="12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Exo 2"/>
                <a:sym typeface="Exo 2"/>
              </a:rPr>
              <a:t>Attending a workshop or session</a:t>
            </a:r>
          </a:p>
          <a:p>
            <a:pPr marL="171450" marR="0" lvl="0" indent="-171450" algn="l" defTabSz="914400" rtl="0" eaLnBrk="1" fontAlgn="auto" latinLnBrk="0" hangingPunct="1">
              <a:lnSpc>
                <a:spcPct val="100000"/>
              </a:lnSpc>
              <a:spcBef>
                <a:spcPts val="0"/>
              </a:spcBef>
              <a:spcAft>
                <a:spcPts val="0"/>
              </a:spcAft>
              <a:buClr>
                <a:srgbClr val="FFFFFF"/>
              </a:buClr>
              <a:buSzPts val="12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Exo 2"/>
                <a:sym typeface="Exo 2"/>
              </a:rPr>
              <a:t>Answering a question on Discord</a:t>
            </a:r>
          </a:p>
          <a:p>
            <a:pPr marL="171450" marR="0" lvl="0" indent="-171450" algn="l" defTabSz="914400" rtl="0" eaLnBrk="1" fontAlgn="auto" latinLnBrk="0" hangingPunct="1">
              <a:lnSpc>
                <a:spcPct val="100000"/>
              </a:lnSpc>
              <a:spcBef>
                <a:spcPts val="0"/>
              </a:spcBef>
              <a:spcAft>
                <a:spcPts val="0"/>
              </a:spcAft>
              <a:buClr>
                <a:srgbClr val="FFFFFF"/>
              </a:buClr>
              <a:buSzPts val="12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Exo 2"/>
                <a:sym typeface="Exo 2"/>
              </a:rPr>
              <a:t>Being extra friendly to a new teammate</a:t>
            </a:r>
          </a:p>
          <a:p>
            <a:pPr marL="171450" marR="0" lvl="0" indent="-171450" algn="l" defTabSz="914400" rtl="0" eaLnBrk="1" fontAlgn="auto" latinLnBrk="0" hangingPunct="1">
              <a:lnSpc>
                <a:spcPct val="100000"/>
              </a:lnSpc>
              <a:spcBef>
                <a:spcPts val="0"/>
              </a:spcBef>
              <a:spcAft>
                <a:spcPts val="0"/>
              </a:spcAft>
              <a:buClr>
                <a:srgbClr val="FFFFFF"/>
              </a:buClr>
              <a:buSzPts val="12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Exo 2"/>
                <a:sym typeface="Exo 2"/>
              </a:rPr>
              <a:t>Winning a game</a:t>
            </a:r>
          </a:p>
          <a:p>
            <a:pPr marL="171450" marR="0" lvl="0" indent="-171450" algn="l" defTabSz="914400" rtl="0" eaLnBrk="1" fontAlgn="auto" latinLnBrk="0" hangingPunct="1">
              <a:lnSpc>
                <a:spcPct val="100000"/>
              </a:lnSpc>
              <a:spcBef>
                <a:spcPts val="0"/>
              </a:spcBef>
              <a:spcAft>
                <a:spcPts val="0"/>
              </a:spcAft>
              <a:buClr>
                <a:srgbClr val="FFFFFF"/>
              </a:buClr>
              <a:buSzPts val="12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Exo 2"/>
                <a:sym typeface="Exo 2"/>
              </a:rPr>
              <a:t>Much more!</a:t>
            </a:r>
          </a:p>
          <a:p>
            <a:endParaRPr lang="en-US" dirty="0"/>
          </a:p>
        </p:txBody>
      </p:sp>
      <p:sp>
        <p:nvSpPr>
          <p:cNvPr id="5" name="TextBox 4">
            <a:extLst>
              <a:ext uri="{FF2B5EF4-FFF2-40B4-BE49-F238E27FC236}">
                <a16:creationId xmlns:a16="http://schemas.microsoft.com/office/drawing/2014/main" id="{9ADD6249-2BA2-443F-B3C7-51474AE291C2}"/>
              </a:ext>
            </a:extLst>
          </p:cNvPr>
          <p:cNvSpPr txBox="1"/>
          <p:nvPr/>
        </p:nvSpPr>
        <p:spPr>
          <a:xfrm>
            <a:off x="4301836" y="2107090"/>
            <a:ext cx="4122164" cy="2215991"/>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FFFFFF"/>
              </a:buClr>
              <a:buSzPts val="1200"/>
              <a:buFont typeface="Exo 2"/>
              <a:buNone/>
              <a:tabLst/>
              <a:defRPr/>
            </a:pPr>
            <a:r>
              <a:rPr lang="en-US" sz="1600" b="1" dirty="0">
                <a:solidFill>
                  <a:schemeClr val="accent3"/>
                </a:solidFill>
                <a:latin typeface="Exo 2"/>
                <a:sym typeface="Exo 2"/>
              </a:rPr>
              <a:t>Q: How?</a:t>
            </a:r>
            <a:endParaRPr kumimoji="0" lang="en-US" sz="1600" b="1" i="0" u="none" strike="noStrike" kern="0" cap="none" spc="0" normalizeH="0" baseline="0" noProof="0" dirty="0">
              <a:ln>
                <a:noFill/>
              </a:ln>
              <a:solidFill>
                <a:schemeClr val="accent3"/>
              </a:solidFill>
              <a:effectLst/>
              <a:uLnTx/>
              <a:uFillTx/>
              <a:latin typeface="Exo 2"/>
              <a:sym typeface="Exo 2"/>
            </a:endParaRPr>
          </a:p>
          <a:p>
            <a:pPr marL="0" marR="0" lvl="0" indent="0" algn="l" defTabSz="914400" rtl="0" eaLnBrk="1" fontAlgn="auto" latinLnBrk="0" hangingPunct="1">
              <a:lnSpc>
                <a:spcPct val="100000"/>
              </a:lnSpc>
              <a:spcBef>
                <a:spcPts val="0"/>
              </a:spcBef>
              <a:spcAft>
                <a:spcPts val="0"/>
              </a:spcAft>
              <a:buClr>
                <a:srgbClr val="FFFFFF"/>
              </a:buClr>
              <a:buSzPts val="1200"/>
              <a:buFont typeface="Exo 2"/>
              <a:buNone/>
              <a:tabLst/>
              <a:defRPr/>
            </a:pPr>
            <a:r>
              <a:rPr lang="en-US" sz="1600" b="1" dirty="0">
                <a:solidFill>
                  <a:schemeClr val="accent3"/>
                </a:solidFill>
                <a:latin typeface="Exo 2"/>
                <a:sym typeface="Exo 2"/>
              </a:rPr>
              <a:t>A: Using the Ticket Tracker Google Sheet!</a:t>
            </a:r>
          </a:p>
          <a:p>
            <a:pPr marL="0" marR="0" lvl="0" indent="0" algn="l" defTabSz="914400" rtl="0" eaLnBrk="1" fontAlgn="auto" latinLnBrk="0" hangingPunct="1">
              <a:lnSpc>
                <a:spcPct val="100000"/>
              </a:lnSpc>
              <a:spcBef>
                <a:spcPts val="0"/>
              </a:spcBef>
              <a:spcAft>
                <a:spcPts val="0"/>
              </a:spcAft>
              <a:buClr>
                <a:srgbClr val="FFFFFF"/>
              </a:buClr>
              <a:buSzPts val="1200"/>
              <a:buFont typeface="Exo 2"/>
              <a:buNone/>
              <a:tabLst/>
              <a:defRPr/>
            </a:pPr>
            <a:endParaRPr lang="en-US" sz="1200" b="1" dirty="0">
              <a:solidFill>
                <a:schemeClr val="accent3"/>
              </a:solidFill>
              <a:latin typeface="Exo 2"/>
              <a:sym typeface="Exo 2"/>
            </a:endParaRPr>
          </a:p>
          <a:p>
            <a:pPr marL="228600" marR="0" lvl="0" indent="-228600" algn="l" defTabSz="914400" rtl="0" eaLnBrk="1" fontAlgn="auto" latinLnBrk="0" hangingPunct="1">
              <a:lnSpc>
                <a:spcPct val="100000"/>
              </a:lnSpc>
              <a:spcBef>
                <a:spcPts val="0"/>
              </a:spcBef>
              <a:spcAft>
                <a:spcPts val="0"/>
              </a:spcAft>
              <a:buClr>
                <a:schemeClr val="accent3"/>
              </a:buClr>
              <a:buSzPts val="1200"/>
              <a:buFont typeface="Exo 2"/>
              <a:buAutoNum type="arabicPeriod"/>
              <a:tabLst/>
              <a:defRPr/>
            </a:pPr>
            <a:r>
              <a:rPr kumimoji="0" lang="en-US" sz="1600" i="0" u="none" strike="noStrike" kern="0" cap="none" spc="0" normalizeH="0" baseline="0" noProof="0" dirty="0">
                <a:ln>
                  <a:noFill/>
                </a:ln>
                <a:solidFill>
                  <a:schemeClr val="accent3"/>
                </a:solidFill>
                <a:effectLst/>
                <a:uLnTx/>
                <a:uFillTx/>
                <a:latin typeface="Exo 2"/>
                <a:sym typeface="Exo 2"/>
              </a:rPr>
              <a:t>Click the </a:t>
            </a:r>
            <a:r>
              <a:rPr kumimoji="0" lang="en-US" sz="1600" b="1" i="0" u="none" strike="noStrike" kern="0" cap="none" spc="0" normalizeH="0" baseline="0" noProof="0" dirty="0">
                <a:ln>
                  <a:noFill/>
                </a:ln>
                <a:solidFill>
                  <a:schemeClr val="accent3"/>
                </a:solidFill>
                <a:effectLst/>
                <a:uLnTx/>
                <a:uFillTx/>
                <a:latin typeface="Exo 2"/>
                <a:sym typeface="Exo 2"/>
              </a:rPr>
              <a:t>UPDATE TICKETS</a:t>
            </a:r>
            <a:r>
              <a:rPr kumimoji="0" lang="en-US" sz="1600" i="0" u="none" strike="noStrike" kern="0" cap="none" spc="0" normalizeH="0" baseline="0" noProof="0" dirty="0">
                <a:ln>
                  <a:noFill/>
                </a:ln>
                <a:solidFill>
                  <a:schemeClr val="accent3"/>
                </a:solidFill>
                <a:effectLst/>
                <a:uLnTx/>
                <a:uFillTx/>
                <a:latin typeface="Exo 2"/>
                <a:sym typeface="Exo 2"/>
              </a:rPr>
              <a:t> button</a:t>
            </a:r>
          </a:p>
          <a:p>
            <a:pPr marL="228600" marR="0" lvl="0" indent="-228600" algn="l" defTabSz="914400" rtl="0" eaLnBrk="1" fontAlgn="auto" latinLnBrk="0" hangingPunct="1">
              <a:lnSpc>
                <a:spcPct val="100000"/>
              </a:lnSpc>
              <a:spcBef>
                <a:spcPts val="0"/>
              </a:spcBef>
              <a:spcAft>
                <a:spcPts val="0"/>
              </a:spcAft>
              <a:buClr>
                <a:schemeClr val="accent3"/>
              </a:buClr>
              <a:buSzPts val="1200"/>
              <a:buFont typeface="Exo 2"/>
              <a:buAutoNum type="arabicPeriod"/>
              <a:tabLst/>
              <a:defRPr/>
            </a:pPr>
            <a:r>
              <a:rPr lang="en-US" sz="1600" dirty="0">
                <a:solidFill>
                  <a:schemeClr val="accent3"/>
                </a:solidFill>
                <a:latin typeface="Exo 2"/>
                <a:sym typeface="Exo 2"/>
              </a:rPr>
              <a:t>Select student(s) from the </a:t>
            </a:r>
            <a:r>
              <a:rPr lang="en-US" sz="1600" b="1" dirty="0">
                <a:solidFill>
                  <a:schemeClr val="accent3"/>
                </a:solidFill>
                <a:latin typeface="Exo 2"/>
                <a:sym typeface="Exo 2"/>
              </a:rPr>
              <a:t>checklist</a:t>
            </a:r>
          </a:p>
          <a:p>
            <a:pPr marL="228600" marR="0" lvl="0" indent="-228600" algn="l" defTabSz="914400" rtl="0" eaLnBrk="1" fontAlgn="auto" latinLnBrk="0" hangingPunct="1">
              <a:lnSpc>
                <a:spcPct val="100000"/>
              </a:lnSpc>
              <a:spcBef>
                <a:spcPts val="0"/>
              </a:spcBef>
              <a:spcAft>
                <a:spcPts val="0"/>
              </a:spcAft>
              <a:buClr>
                <a:schemeClr val="accent3"/>
              </a:buClr>
              <a:buSzPts val="1200"/>
              <a:buFont typeface="Exo 2"/>
              <a:buAutoNum type="arabicPeriod"/>
              <a:tabLst/>
              <a:defRPr/>
            </a:pPr>
            <a:r>
              <a:rPr kumimoji="0" lang="en-US" sz="1600" i="0" u="none" strike="noStrike" kern="0" cap="none" spc="0" normalizeH="0" baseline="0" noProof="0" dirty="0">
                <a:ln>
                  <a:noFill/>
                </a:ln>
                <a:solidFill>
                  <a:schemeClr val="accent3"/>
                </a:solidFill>
                <a:effectLst/>
                <a:uLnTx/>
                <a:uFillTx/>
                <a:latin typeface="Exo 2"/>
                <a:sym typeface="Exo 2"/>
              </a:rPr>
              <a:t>Enter a </a:t>
            </a:r>
            <a:r>
              <a:rPr kumimoji="0" lang="en-US" sz="1600" b="1" i="0" u="none" strike="noStrike" kern="0" cap="none" spc="0" normalizeH="0" baseline="0" noProof="0" dirty="0">
                <a:ln>
                  <a:noFill/>
                </a:ln>
                <a:solidFill>
                  <a:schemeClr val="accent3"/>
                </a:solidFill>
                <a:effectLst/>
                <a:uLnTx/>
                <a:uFillTx/>
                <a:latin typeface="Exo 2"/>
                <a:sym typeface="Exo 2"/>
              </a:rPr>
              <a:t>reason</a:t>
            </a:r>
          </a:p>
          <a:p>
            <a:pPr marL="228600" marR="0" lvl="0" indent="-228600" algn="l" defTabSz="914400" rtl="0" eaLnBrk="1" fontAlgn="auto" latinLnBrk="0" hangingPunct="1">
              <a:lnSpc>
                <a:spcPct val="100000"/>
              </a:lnSpc>
              <a:spcBef>
                <a:spcPts val="0"/>
              </a:spcBef>
              <a:spcAft>
                <a:spcPts val="0"/>
              </a:spcAft>
              <a:buClr>
                <a:schemeClr val="accent3"/>
              </a:buClr>
              <a:buSzPts val="1200"/>
              <a:buFont typeface="Exo 2"/>
              <a:buAutoNum type="arabicPeriod"/>
              <a:tabLst/>
              <a:defRPr/>
            </a:pPr>
            <a:r>
              <a:rPr lang="en-US" sz="1600" dirty="0">
                <a:solidFill>
                  <a:schemeClr val="accent3"/>
                </a:solidFill>
                <a:latin typeface="Exo 2"/>
                <a:sym typeface="Exo 2"/>
              </a:rPr>
              <a:t>Select the </a:t>
            </a:r>
            <a:r>
              <a:rPr lang="en-US" sz="1600" b="1" dirty="0">
                <a:solidFill>
                  <a:schemeClr val="accent3"/>
                </a:solidFill>
                <a:latin typeface="Exo 2"/>
                <a:sym typeface="Exo 2"/>
              </a:rPr>
              <a:t>number</a:t>
            </a:r>
            <a:r>
              <a:rPr lang="en-US" sz="1600" dirty="0">
                <a:solidFill>
                  <a:schemeClr val="accent3"/>
                </a:solidFill>
                <a:latin typeface="Exo 2"/>
                <a:sym typeface="Exo 2"/>
              </a:rPr>
              <a:t> of tickets</a:t>
            </a:r>
          </a:p>
          <a:p>
            <a:pPr marL="228600" marR="0" lvl="0" indent="-228600" algn="l" defTabSz="914400" rtl="0" eaLnBrk="1" fontAlgn="auto" latinLnBrk="0" hangingPunct="1">
              <a:lnSpc>
                <a:spcPct val="100000"/>
              </a:lnSpc>
              <a:spcBef>
                <a:spcPts val="0"/>
              </a:spcBef>
              <a:spcAft>
                <a:spcPts val="0"/>
              </a:spcAft>
              <a:buClr>
                <a:schemeClr val="accent3"/>
              </a:buClr>
              <a:buSzPts val="1200"/>
              <a:buFont typeface="Exo 2"/>
              <a:buAutoNum type="arabicPeriod"/>
              <a:tabLst/>
              <a:defRPr/>
            </a:pPr>
            <a:r>
              <a:rPr kumimoji="0" lang="en-US" sz="1600" i="0" u="none" strike="noStrike" kern="0" cap="none" spc="0" normalizeH="0" baseline="0" noProof="0" dirty="0">
                <a:ln>
                  <a:noFill/>
                </a:ln>
                <a:solidFill>
                  <a:schemeClr val="accent3"/>
                </a:solidFill>
                <a:effectLst/>
                <a:uLnTx/>
                <a:uFillTx/>
                <a:latin typeface="Exo 2"/>
                <a:sym typeface="Exo 2"/>
              </a:rPr>
              <a:t>Click </a:t>
            </a:r>
            <a:r>
              <a:rPr lang="en-US" sz="1600" b="1" dirty="0">
                <a:solidFill>
                  <a:schemeClr val="accent3"/>
                </a:solidFill>
                <a:latin typeface="Exo 2"/>
                <a:sym typeface="Exo 2"/>
              </a:rPr>
              <a:t>S</a:t>
            </a:r>
            <a:r>
              <a:rPr kumimoji="0" lang="en-US" sz="1600" b="1" i="0" u="none" strike="noStrike" kern="0" cap="none" spc="0" normalizeH="0" baseline="0" noProof="0" dirty="0" err="1">
                <a:ln>
                  <a:noFill/>
                </a:ln>
                <a:solidFill>
                  <a:schemeClr val="accent3"/>
                </a:solidFill>
                <a:effectLst/>
                <a:uLnTx/>
                <a:uFillTx/>
                <a:latin typeface="Exo 2"/>
                <a:sym typeface="Exo 2"/>
              </a:rPr>
              <a:t>ubmit</a:t>
            </a:r>
            <a:endParaRPr kumimoji="0" lang="en-US" sz="1600" b="1" i="0" u="none" strike="noStrike" kern="0" cap="none" spc="0" normalizeH="0" baseline="0" noProof="0" dirty="0">
              <a:ln>
                <a:noFill/>
              </a:ln>
              <a:solidFill>
                <a:schemeClr val="accent3"/>
              </a:solidFill>
              <a:effectLst/>
              <a:uLnTx/>
              <a:uFillTx/>
              <a:latin typeface="Exo 2"/>
              <a:sym typeface="Exo 2"/>
            </a:endParaRPr>
          </a:p>
          <a:p>
            <a:endParaRPr lang="en-US" dirty="0"/>
          </a:p>
        </p:txBody>
      </p:sp>
      <p:sp>
        <p:nvSpPr>
          <p:cNvPr id="3" name="TextBox 2">
            <a:extLst>
              <a:ext uri="{FF2B5EF4-FFF2-40B4-BE49-F238E27FC236}">
                <a16:creationId xmlns:a16="http://schemas.microsoft.com/office/drawing/2014/main" id="{8E374E78-3293-4218-BBDA-5F4707C66064}"/>
              </a:ext>
            </a:extLst>
          </p:cNvPr>
          <p:cNvSpPr txBox="1"/>
          <p:nvPr/>
        </p:nvSpPr>
        <p:spPr>
          <a:xfrm>
            <a:off x="1439647" y="4835723"/>
            <a:ext cx="7704353" cy="307777"/>
          </a:xfrm>
          <a:prstGeom prst="rect">
            <a:avLst/>
          </a:prstGeom>
          <a:noFill/>
        </p:spPr>
        <p:txBody>
          <a:bodyPr wrap="none" rtlCol="0">
            <a:spAutoFit/>
          </a:bodyPr>
          <a:lstStyle/>
          <a:p>
            <a:r>
              <a:rPr lang="en-US" i="1" dirty="0">
                <a:solidFill>
                  <a:schemeClr val="tx2"/>
                </a:solidFill>
                <a:latin typeface="Exo 2" panose="020B0604020202020204" charset="0"/>
              </a:rPr>
              <a:t>Mentors assisting with </a:t>
            </a:r>
            <a:r>
              <a:rPr lang="en-US" b="1" i="1" dirty="0">
                <a:solidFill>
                  <a:schemeClr val="tx2"/>
                </a:solidFill>
                <a:latin typeface="Exo 2" panose="020B0604020202020204" charset="0"/>
              </a:rPr>
              <a:t>workshops</a:t>
            </a:r>
            <a:r>
              <a:rPr lang="en-US" i="1" dirty="0">
                <a:solidFill>
                  <a:schemeClr val="tx2"/>
                </a:solidFill>
                <a:latin typeface="Exo 2" panose="020B0604020202020204" charset="0"/>
              </a:rPr>
              <a:t> may be asked to give tickets to all students in attendance</a:t>
            </a:r>
          </a:p>
        </p:txBody>
      </p:sp>
    </p:spTree>
    <p:extLst>
      <p:ext uri="{BB962C8B-B14F-4D97-AF65-F5344CB8AC3E}">
        <p14:creationId xmlns:p14="http://schemas.microsoft.com/office/powerpoint/2010/main" val="41036116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46"/>
          <p:cNvSpPr/>
          <p:nvPr/>
        </p:nvSpPr>
        <p:spPr>
          <a:xfrm>
            <a:off x="1896825" y="3328825"/>
            <a:ext cx="5350500" cy="925500"/>
          </a:xfrm>
          <a:prstGeom prst="roundRect">
            <a:avLst>
              <a:gd name="adj" fmla="val 50000"/>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6"/>
          <p:cNvSpPr txBox="1">
            <a:spLocks noGrp="1"/>
          </p:cNvSpPr>
          <p:nvPr>
            <p:ph type="title"/>
          </p:nvPr>
        </p:nvSpPr>
        <p:spPr>
          <a:xfrm>
            <a:off x="0" y="1026205"/>
            <a:ext cx="9144000" cy="172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endParaRPr dirty="0"/>
          </a:p>
        </p:txBody>
      </p:sp>
      <p:sp>
        <p:nvSpPr>
          <p:cNvPr id="1237" name="Google Shape;1237;p46"/>
          <p:cNvSpPr txBox="1">
            <a:spLocks noGrp="1"/>
          </p:cNvSpPr>
          <p:nvPr>
            <p:ph type="subTitle" idx="1"/>
          </p:nvPr>
        </p:nvSpPr>
        <p:spPr>
          <a:xfrm>
            <a:off x="1953491" y="3560617"/>
            <a:ext cx="5350500" cy="6442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We truly could not do this without you </a:t>
            </a:r>
            <a:r>
              <a:rPr lang="en-US" sz="2000" dirty="0"/>
              <a:t>🥺</a:t>
            </a:r>
            <a:endParaRPr sz="2000" dirty="0"/>
          </a:p>
        </p:txBody>
      </p:sp>
      <p:sp>
        <p:nvSpPr>
          <p:cNvPr id="1238" name="Google Shape;1238;p46"/>
          <p:cNvSpPr/>
          <p:nvPr/>
        </p:nvSpPr>
        <p:spPr>
          <a:xfrm rot="293570">
            <a:off x="3201561" y="2798051"/>
            <a:ext cx="2604816" cy="420453"/>
          </a:xfrm>
          <a:custGeom>
            <a:avLst/>
            <a:gdLst/>
            <a:ahLst/>
            <a:cxnLst/>
            <a:rect l="l" t="t" r="r" b="b"/>
            <a:pathLst>
              <a:path w="285750" h="55580" extrusionOk="0">
                <a:moveTo>
                  <a:pt x="199259" y="0"/>
                </a:moveTo>
                <a:lnTo>
                  <a:pt x="194628" y="189"/>
                </a:lnTo>
                <a:lnTo>
                  <a:pt x="189901" y="378"/>
                </a:lnTo>
                <a:lnTo>
                  <a:pt x="185270" y="662"/>
                </a:lnTo>
                <a:lnTo>
                  <a:pt x="176006" y="1512"/>
                </a:lnTo>
                <a:lnTo>
                  <a:pt x="171374" y="2080"/>
                </a:lnTo>
                <a:lnTo>
                  <a:pt x="166837" y="2836"/>
                </a:lnTo>
                <a:lnTo>
                  <a:pt x="157574" y="4254"/>
                </a:lnTo>
                <a:lnTo>
                  <a:pt x="153036" y="4915"/>
                </a:lnTo>
                <a:lnTo>
                  <a:pt x="148405" y="5671"/>
                </a:lnTo>
                <a:lnTo>
                  <a:pt x="139330" y="7278"/>
                </a:lnTo>
                <a:lnTo>
                  <a:pt x="134793" y="8129"/>
                </a:lnTo>
                <a:lnTo>
                  <a:pt x="130161" y="8980"/>
                </a:lnTo>
                <a:lnTo>
                  <a:pt x="121181" y="10776"/>
                </a:lnTo>
                <a:lnTo>
                  <a:pt x="112107" y="12761"/>
                </a:lnTo>
                <a:lnTo>
                  <a:pt x="103127" y="14746"/>
                </a:lnTo>
                <a:lnTo>
                  <a:pt x="85262" y="19661"/>
                </a:lnTo>
                <a:lnTo>
                  <a:pt x="80914" y="20890"/>
                </a:lnTo>
                <a:lnTo>
                  <a:pt x="76471" y="22308"/>
                </a:lnTo>
                <a:lnTo>
                  <a:pt x="67680" y="25049"/>
                </a:lnTo>
                <a:lnTo>
                  <a:pt x="58984" y="28074"/>
                </a:lnTo>
                <a:lnTo>
                  <a:pt x="50382" y="31193"/>
                </a:lnTo>
                <a:lnTo>
                  <a:pt x="41780" y="34407"/>
                </a:lnTo>
                <a:lnTo>
                  <a:pt x="33178" y="37810"/>
                </a:lnTo>
                <a:lnTo>
                  <a:pt x="24766" y="41401"/>
                </a:lnTo>
                <a:lnTo>
                  <a:pt x="20607" y="43292"/>
                </a:lnTo>
                <a:lnTo>
                  <a:pt x="16447" y="45182"/>
                </a:lnTo>
                <a:lnTo>
                  <a:pt x="12288" y="47167"/>
                </a:lnTo>
                <a:lnTo>
                  <a:pt x="8129" y="49247"/>
                </a:lnTo>
                <a:lnTo>
                  <a:pt x="4065" y="51326"/>
                </a:lnTo>
                <a:lnTo>
                  <a:pt x="0" y="53500"/>
                </a:lnTo>
                <a:lnTo>
                  <a:pt x="1040" y="55580"/>
                </a:lnTo>
                <a:lnTo>
                  <a:pt x="9547" y="52555"/>
                </a:lnTo>
                <a:lnTo>
                  <a:pt x="18149" y="49720"/>
                </a:lnTo>
                <a:lnTo>
                  <a:pt x="26845" y="47073"/>
                </a:lnTo>
                <a:lnTo>
                  <a:pt x="35542" y="44615"/>
                </a:lnTo>
                <a:lnTo>
                  <a:pt x="44238" y="42252"/>
                </a:lnTo>
                <a:lnTo>
                  <a:pt x="53029" y="40078"/>
                </a:lnTo>
                <a:lnTo>
                  <a:pt x="61820" y="37999"/>
                </a:lnTo>
                <a:lnTo>
                  <a:pt x="70705" y="36203"/>
                </a:lnTo>
                <a:lnTo>
                  <a:pt x="79496" y="34407"/>
                </a:lnTo>
                <a:lnTo>
                  <a:pt x="88381" y="32705"/>
                </a:lnTo>
                <a:lnTo>
                  <a:pt x="97267" y="31193"/>
                </a:lnTo>
                <a:lnTo>
                  <a:pt x="106057" y="29775"/>
                </a:lnTo>
                <a:lnTo>
                  <a:pt x="115037" y="28546"/>
                </a:lnTo>
                <a:lnTo>
                  <a:pt x="123923" y="27412"/>
                </a:lnTo>
                <a:lnTo>
                  <a:pt x="132808" y="26467"/>
                </a:lnTo>
                <a:lnTo>
                  <a:pt x="141693" y="25616"/>
                </a:lnTo>
                <a:lnTo>
                  <a:pt x="146231" y="25238"/>
                </a:lnTo>
                <a:lnTo>
                  <a:pt x="150673" y="24954"/>
                </a:lnTo>
                <a:lnTo>
                  <a:pt x="155116" y="24671"/>
                </a:lnTo>
                <a:lnTo>
                  <a:pt x="159559" y="24482"/>
                </a:lnTo>
                <a:lnTo>
                  <a:pt x="168539" y="24293"/>
                </a:lnTo>
                <a:lnTo>
                  <a:pt x="177424" y="24198"/>
                </a:lnTo>
                <a:lnTo>
                  <a:pt x="186309" y="24198"/>
                </a:lnTo>
                <a:lnTo>
                  <a:pt x="195195" y="24104"/>
                </a:lnTo>
                <a:lnTo>
                  <a:pt x="204080" y="23915"/>
                </a:lnTo>
                <a:lnTo>
                  <a:pt x="208523" y="23725"/>
                </a:lnTo>
                <a:lnTo>
                  <a:pt x="212966" y="23536"/>
                </a:lnTo>
                <a:lnTo>
                  <a:pt x="221851" y="23064"/>
                </a:lnTo>
                <a:lnTo>
                  <a:pt x="226388" y="22780"/>
                </a:lnTo>
                <a:lnTo>
                  <a:pt x="228562" y="22686"/>
                </a:lnTo>
                <a:lnTo>
                  <a:pt x="230831" y="22591"/>
                </a:lnTo>
                <a:lnTo>
                  <a:pt x="239716" y="22308"/>
                </a:lnTo>
                <a:lnTo>
                  <a:pt x="244253" y="22119"/>
                </a:lnTo>
                <a:lnTo>
                  <a:pt x="248791" y="21835"/>
                </a:lnTo>
                <a:lnTo>
                  <a:pt x="253233" y="21551"/>
                </a:lnTo>
                <a:lnTo>
                  <a:pt x="257771" y="21268"/>
                </a:lnTo>
                <a:lnTo>
                  <a:pt x="266845" y="20890"/>
                </a:lnTo>
                <a:lnTo>
                  <a:pt x="271477" y="20606"/>
                </a:lnTo>
                <a:lnTo>
                  <a:pt x="276014" y="20323"/>
                </a:lnTo>
                <a:lnTo>
                  <a:pt x="280646" y="19850"/>
                </a:lnTo>
                <a:lnTo>
                  <a:pt x="285372" y="19283"/>
                </a:lnTo>
                <a:lnTo>
                  <a:pt x="285750" y="17014"/>
                </a:lnTo>
                <a:lnTo>
                  <a:pt x="281402" y="15218"/>
                </a:lnTo>
                <a:lnTo>
                  <a:pt x="277054" y="13517"/>
                </a:lnTo>
                <a:lnTo>
                  <a:pt x="272611" y="12005"/>
                </a:lnTo>
                <a:lnTo>
                  <a:pt x="268168" y="10492"/>
                </a:lnTo>
                <a:lnTo>
                  <a:pt x="259188" y="7751"/>
                </a:lnTo>
                <a:lnTo>
                  <a:pt x="256920" y="7089"/>
                </a:lnTo>
                <a:lnTo>
                  <a:pt x="254651" y="6617"/>
                </a:lnTo>
                <a:lnTo>
                  <a:pt x="252383" y="6144"/>
                </a:lnTo>
                <a:lnTo>
                  <a:pt x="250114" y="5671"/>
                </a:lnTo>
                <a:lnTo>
                  <a:pt x="245577" y="4726"/>
                </a:lnTo>
                <a:lnTo>
                  <a:pt x="240945" y="3875"/>
                </a:lnTo>
                <a:lnTo>
                  <a:pt x="231776" y="2269"/>
                </a:lnTo>
                <a:lnTo>
                  <a:pt x="227144" y="1701"/>
                </a:lnTo>
                <a:lnTo>
                  <a:pt x="222513" y="1229"/>
                </a:lnTo>
                <a:lnTo>
                  <a:pt x="213249" y="567"/>
                </a:lnTo>
                <a:lnTo>
                  <a:pt x="208523" y="189"/>
                </a:lnTo>
                <a:lnTo>
                  <a:pt x="203891" y="0"/>
                </a:lnTo>
                <a:close/>
              </a:path>
            </a:pathLst>
          </a:custGeom>
          <a:solidFill>
            <a:schemeClr val="accent1"/>
          </a:solidFill>
          <a:ln>
            <a:noFill/>
          </a:ln>
          <a:effectLst>
            <a:outerShdw dist="47625" dir="258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Superlatives</a:t>
            </a:r>
            <a:endParaRPr dirty="0"/>
          </a:p>
        </p:txBody>
      </p:sp>
      <p:sp>
        <p:nvSpPr>
          <p:cNvPr id="276" name="Google Shape;276;p35"/>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1" i="1" dirty="0">
                <a:solidFill>
                  <a:schemeClr val="bg1"/>
                </a:solidFill>
              </a:rPr>
              <a:t>Is there a student who stands out in some way? Nominate them for a superlative!</a:t>
            </a:r>
          </a:p>
          <a:p>
            <a:pPr marL="0" lvl="0" indent="0" algn="l" rtl="0">
              <a:spcBef>
                <a:spcPts val="0"/>
              </a:spcBef>
              <a:spcAft>
                <a:spcPts val="0"/>
              </a:spcAft>
              <a:buNone/>
            </a:pPr>
            <a:endParaRPr lang="en-US" sz="1800" dirty="0"/>
          </a:p>
          <a:p>
            <a:pPr marL="285750" lvl="0" indent="-285750" algn="l" rtl="0">
              <a:spcBef>
                <a:spcPts val="0"/>
              </a:spcBef>
              <a:spcAft>
                <a:spcPts val="0"/>
              </a:spcAft>
              <a:buClr>
                <a:schemeClr val="accent4"/>
              </a:buClr>
              <a:buSzPct val="92000"/>
              <a:buFont typeface="Courier New" panose="02070309020205020404" pitchFamily="49" charset="0"/>
              <a:buChar char="o"/>
            </a:pPr>
            <a:r>
              <a:rPr lang="en-US" sz="1600" b="1" dirty="0">
                <a:solidFill>
                  <a:schemeClr val="accent4"/>
                </a:solidFill>
              </a:rPr>
              <a:t>Adventurer: </a:t>
            </a:r>
            <a:r>
              <a:rPr lang="en-US" sz="1600" dirty="0">
                <a:solidFill>
                  <a:schemeClr val="accent4"/>
                </a:solidFill>
              </a:rPr>
              <a:t>Venturing the furthest out of their comfort zone</a:t>
            </a:r>
          </a:p>
          <a:p>
            <a:pPr marL="285750" lvl="0" indent="-285750" algn="l" rtl="0">
              <a:spcBef>
                <a:spcPts val="0"/>
              </a:spcBef>
              <a:spcAft>
                <a:spcPts val="0"/>
              </a:spcAft>
              <a:buClr>
                <a:schemeClr val="accent4"/>
              </a:buClr>
              <a:buSzPct val="92000"/>
              <a:buFont typeface="Courier New" panose="02070309020205020404" pitchFamily="49" charset="0"/>
              <a:buChar char="o"/>
            </a:pPr>
            <a:r>
              <a:rPr lang="en-US" sz="1600" b="1" dirty="0">
                <a:solidFill>
                  <a:schemeClr val="accent4"/>
                </a:solidFill>
              </a:rPr>
              <a:t>Fashionista: </a:t>
            </a:r>
            <a:r>
              <a:rPr lang="en-US" sz="1600" dirty="0">
                <a:solidFill>
                  <a:schemeClr val="accent4"/>
                </a:solidFill>
              </a:rPr>
              <a:t>Dressing the best</a:t>
            </a:r>
          </a:p>
          <a:p>
            <a:pPr marL="285750" lvl="0" indent="-285750" algn="l" rtl="0">
              <a:spcBef>
                <a:spcPts val="0"/>
              </a:spcBef>
              <a:spcAft>
                <a:spcPts val="0"/>
              </a:spcAft>
              <a:buClr>
                <a:schemeClr val="accent4"/>
              </a:buClr>
              <a:buSzPct val="92000"/>
              <a:buFont typeface="Courier New" panose="02070309020205020404" pitchFamily="49" charset="0"/>
              <a:buChar char="o"/>
            </a:pPr>
            <a:r>
              <a:rPr lang="en-US" sz="1600" b="1" dirty="0">
                <a:solidFill>
                  <a:schemeClr val="accent4"/>
                </a:solidFill>
              </a:rPr>
              <a:t>Night Owl: </a:t>
            </a:r>
            <a:r>
              <a:rPr lang="en-US" sz="1600" dirty="0">
                <a:solidFill>
                  <a:schemeClr val="accent4"/>
                </a:solidFill>
              </a:rPr>
              <a:t>Getting the least amount of sleep</a:t>
            </a:r>
          </a:p>
          <a:p>
            <a:pPr marL="285750" lvl="0" indent="-285750" algn="l" rtl="0">
              <a:spcBef>
                <a:spcPts val="0"/>
              </a:spcBef>
              <a:spcAft>
                <a:spcPts val="0"/>
              </a:spcAft>
              <a:buClr>
                <a:schemeClr val="accent4"/>
              </a:buClr>
              <a:buSzPct val="92000"/>
              <a:buFont typeface="Courier New" panose="02070309020205020404" pitchFamily="49" charset="0"/>
              <a:buChar char="o"/>
            </a:pPr>
            <a:r>
              <a:rPr lang="en-US" sz="1600" b="1" dirty="0">
                <a:solidFill>
                  <a:schemeClr val="accent4"/>
                </a:solidFill>
              </a:rPr>
              <a:t>Scholar: </a:t>
            </a:r>
            <a:r>
              <a:rPr lang="en-US" sz="1600" dirty="0">
                <a:solidFill>
                  <a:schemeClr val="accent4"/>
                </a:solidFill>
              </a:rPr>
              <a:t>Learning the most</a:t>
            </a:r>
          </a:p>
          <a:p>
            <a:pPr marL="285750" lvl="0" indent="-285750" algn="l" rtl="0">
              <a:spcBef>
                <a:spcPts val="0"/>
              </a:spcBef>
              <a:spcAft>
                <a:spcPts val="0"/>
              </a:spcAft>
              <a:buClr>
                <a:schemeClr val="accent4"/>
              </a:buClr>
              <a:buSzPct val="92000"/>
              <a:buFont typeface="Courier New" panose="02070309020205020404" pitchFamily="49" charset="0"/>
              <a:buChar char="o"/>
            </a:pPr>
            <a:r>
              <a:rPr lang="en-US" sz="1600" b="1" dirty="0">
                <a:solidFill>
                  <a:schemeClr val="accent4"/>
                </a:solidFill>
              </a:rPr>
              <a:t>Coach: </a:t>
            </a:r>
            <a:r>
              <a:rPr lang="en-US" sz="1600" dirty="0">
                <a:solidFill>
                  <a:schemeClr val="accent4"/>
                </a:solidFill>
              </a:rPr>
              <a:t>Helping the most</a:t>
            </a:r>
          </a:p>
          <a:p>
            <a:pPr marL="285750" lvl="0" indent="-285750" algn="l" rtl="0">
              <a:spcBef>
                <a:spcPts val="0"/>
              </a:spcBef>
              <a:spcAft>
                <a:spcPts val="0"/>
              </a:spcAft>
              <a:buClr>
                <a:schemeClr val="accent4"/>
              </a:buClr>
              <a:buSzPct val="92000"/>
              <a:buFont typeface="Courier New" panose="02070309020205020404" pitchFamily="49" charset="0"/>
              <a:buChar char="o"/>
            </a:pPr>
            <a:r>
              <a:rPr lang="en-US" sz="1600" b="1" dirty="0">
                <a:solidFill>
                  <a:schemeClr val="accent4"/>
                </a:solidFill>
              </a:rPr>
              <a:t>Pioneer: </a:t>
            </a:r>
            <a:r>
              <a:rPr lang="en-US" sz="1600" dirty="0">
                <a:solidFill>
                  <a:schemeClr val="accent4"/>
                </a:solidFill>
              </a:rPr>
              <a:t>Using the most cutting-edge technology</a:t>
            </a:r>
          </a:p>
          <a:p>
            <a:pPr marL="285750" lvl="0" indent="-285750" algn="l" rtl="0">
              <a:spcBef>
                <a:spcPts val="0"/>
              </a:spcBef>
              <a:spcAft>
                <a:spcPts val="0"/>
              </a:spcAft>
              <a:buClr>
                <a:schemeClr val="accent4"/>
              </a:buClr>
              <a:buSzPct val="92000"/>
              <a:buFont typeface="Courier New" panose="02070309020205020404" pitchFamily="49" charset="0"/>
              <a:buChar char="o"/>
            </a:pPr>
            <a:r>
              <a:rPr lang="en-US" sz="1600" b="1" dirty="0">
                <a:solidFill>
                  <a:schemeClr val="accent4"/>
                </a:solidFill>
              </a:rPr>
              <a:t>Comedian: </a:t>
            </a:r>
            <a:r>
              <a:rPr lang="en-US" sz="1600" dirty="0">
                <a:solidFill>
                  <a:schemeClr val="accent4"/>
                </a:solidFill>
              </a:rPr>
              <a:t>Making people laugh the most</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600" u="sng" dirty="0"/>
              <a:t>Procedure</a:t>
            </a:r>
          </a:p>
          <a:p>
            <a:pPr marL="285750" lvl="0" indent="-285750" algn="l" rtl="0">
              <a:spcBef>
                <a:spcPts val="0"/>
              </a:spcBef>
              <a:spcAft>
                <a:spcPts val="0"/>
              </a:spcAft>
              <a:buFont typeface="Arial" panose="020B0604020202020204" pitchFamily="34" charset="0"/>
              <a:buChar char="•"/>
            </a:pPr>
            <a:r>
              <a:rPr lang="en-US" sz="1400" dirty="0"/>
              <a:t>Nominate by posting in Discord or Teams</a:t>
            </a:r>
          </a:p>
          <a:p>
            <a:pPr marL="285750" lvl="0" indent="-285750" algn="l" rtl="0">
              <a:spcBef>
                <a:spcPts val="0"/>
              </a:spcBef>
              <a:spcAft>
                <a:spcPts val="0"/>
              </a:spcAft>
              <a:buFont typeface="Arial" panose="020B0604020202020204" pitchFamily="34" charset="0"/>
              <a:buChar char="•"/>
            </a:pPr>
            <a:r>
              <a:rPr lang="en-US" sz="1400" dirty="0"/>
              <a:t>This is fully optional, and no superlatives are guaranteed</a:t>
            </a:r>
            <a:endParaRPr lang="en-US" dirty="0"/>
          </a:p>
        </p:txBody>
      </p:sp>
      <p:pic>
        <p:nvPicPr>
          <p:cNvPr id="3" name="Picture 2">
            <a:extLst>
              <a:ext uri="{FF2B5EF4-FFF2-40B4-BE49-F238E27FC236}">
                <a16:creationId xmlns:a16="http://schemas.microsoft.com/office/drawing/2014/main" id="{A99227EC-BFEF-402F-B907-68366E91C7A3}"/>
              </a:ext>
            </a:extLst>
          </p:cNvPr>
          <p:cNvPicPr>
            <a:picLocks noChangeAspect="1"/>
          </p:cNvPicPr>
          <p:nvPr/>
        </p:nvPicPr>
        <p:blipFill>
          <a:blip r:embed="rId3">
            <a:duotone>
              <a:schemeClr val="bg2">
                <a:shade val="45000"/>
                <a:satMod val="135000"/>
              </a:schemeClr>
              <a:prstClr val="white"/>
            </a:duotone>
          </a:blip>
          <a:stretch>
            <a:fillRect/>
          </a:stretch>
        </p:blipFill>
        <p:spPr>
          <a:xfrm>
            <a:off x="6379534" y="2302390"/>
            <a:ext cx="1991833" cy="1991833"/>
          </a:xfrm>
          <a:prstGeom prst="rect">
            <a:avLst/>
          </a:prstGeom>
        </p:spPr>
      </p:pic>
    </p:spTree>
    <p:extLst>
      <p:ext uri="{BB962C8B-B14F-4D97-AF65-F5344CB8AC3E}">
        <p14:creationId xmlns:p14="http://schemas.microsoft.com/office/powerpoint/2010/main" val="38503380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grpSp>
        <p:nvGrpSpPr>
          <p:cNvPr id="356" name="Google Shape;356;p39"/>
          <p:cNvGrpSpPr/>
          <p:nvPr/>
        </p:nvGrpSpPr>
        <p:grpSpPr>
          <a:xfrm>
            <a:off x="3594175" y="430034"/>
            <a:ext cx="1941480" cy="2419489"/>
            <a:chOff x="3980300" y="238125"/>
            <a:chExt cx="1590725" cy="1982375"/>
          </a:xfrm>
        </p:grpSpPr>
        <p:sp>
          <p:nvSpPr>
            <p:cNvPr id="357" name="Google Shape;357;p39"/>
            <p:cNvSpPr/>
            <p:nvPr/>
          </p:nvSpPr>
          <p:spPr>
            <a:xfrm>
              <a:off x="4148375" y="308650"/>
              <a:ext cx="1422650" cy="1911850"/>
            </a:xfrm>
            <a:custGeom>
              <a:avLst/>
              <a:gdLst/>
              <a:ahLst/>
              <a:cxnLst/>
              <a:rect l="l" t="t" r="r" b="b"/>
              <a:pathLst>
                <a:path w="56906" h="76474" extrusionOk="0">
                  <a:moveTo>
                    <a:pt x="56905" y="0"/>
                  </a:moveTo>
                  <a:lnTo>
                    <a:pt x="1" y="10025"/>
                  </a:lnTo>
                  <a:lnTo>
                    <a:pt x="1" y="76473"/>
                  </a:lnTo>
                  <a:lnTo>
                    <a:pt x="56905" y="66389"/>
                  </a:lnTo>
                  <a:lnTo>
                    <a:pt x="56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9"/>
            <p:cNvSpPr/>
            <p:nvPr/>
          </p:nvSpPr>
          <p:spPr>
            <a:xfrm>
              <a:off x="4070350" y="665800"/>
              <a:ext cx="27025" cy="24025"/>
            </a:xfrm>
            <a:custGeom>
              <a:avLst/>
              <a:gdLst/>
              <a:ahLst/>
              <a:cxnLst/>
              <a:rect l="l" t="t" r="r" b="b"/>
              <a:pathLst>
                <a:path w="1081" h="961" extrusionOk="0">
                  <a:moveTo>
                    <a:pt x="0" y="0"/>
                  </a:moveTo>
                  <a:lnTo>
                    <a:pt x="0" y="961"/>
                  </a:lnTo>
                  <a:lnTo>
                    <a:pt x="121" y="841"/>
                  </a:lnTo>
                  <a:lnTo>
                    <a:pt x="301" y="721"/>
                  </a:lnTo>
                  <a:lnTo>
                    <a:pt x="721" y="481"/>
                  </a:lnTo>
                  <a:lnTo>
                    <a:pt x="1021" y="361"/>
                  </a:lnTo>
                  <a:lnTo>
                    <a:pt x="1081" y="361"/>
                  </a:lnTo>
                  <a:lnTo>
                    <a:pt x="781" y="300"/>
                  </a:lnTo>
                  <a:lnTo>
                    <a:pt x="541" y="240"/>
                  </a:lnTo>
                  <a:lnTo>
                    <a:pt x="361" y="240"/>
                  </a:lnTo>
                  <a:lnTo>
                    <a:pt x="241" y="300"/>
                  </a:lnTo>
                  <a:lnTo>
                    <a:pt x="181" y="300"/>
                  </a:lnTo>
                  <a:lnTo>
                    <a:pt x="241" y="240"/>
                  </a:lnTo>
                  <a:lnTo>
                    <a:pt x="361" y="180"/>
                  </a:lnTo>
                  <a:lnTo>
                    <a:pt x="541" y="120"/>
                  </a:lnTo>
                  <a:lnTo>
                    <a:pt x="781" y="60"/>
                  </a:lnTo>
                  <a:lnTo>
                    <a:pt x="9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9"/>
            <p:cNvSpPr/>
            <p:nvPr/>
          </p:nvSpPr>
          <p:spPr>
            <a:xfrm>
              <a:off x="4070350" y="703300"/>
              <a:ext cx="6025" cy="7550"/>
            </a:xfrm>
            <a:custGeom>
              <a:avLst/>
              <a:gdLst/>
              <a:ahLst/>
              <a:cxnLst/>
              <a:rect l="l" t="t" r="r" b="b"/>
              <a:pathLst>
                <a:path w="241" h="302" extrusionOk="0">
                  <a:moveTo>
                    <a:pt x="241" y="1"/>
                  </a:moveTo>
                  <a:lnTo>
                    <a:pt x="0" y="121"/>
                  </a:lnTo>
                  <a:lnTo>
                    <a:pt x="0" y="301"/>
                  </a:lnTo>
                  <a:lnTo>
                    <a:pt x="121" y="121"/>
                  </a:lnTo>
                  <a:lnTo>
                    <a:pt x="24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9"/>
            <p:cNvSpPr/>
            <p:nvPr/>
          </p:nvSpPr>
          <p:spPr>
            <a:xfrm>
              <a:off x="4070350" y="238125"/>
              <a:ext cx="1422625" cy="1136000"/>
            </a:xfrm>
            <a:custGeom>
              <a:avLst/>
              <a:gdLst/>
              <a:ahLst/>
              <a:cxnLst/>
              <a:rect l="l" t="t" r="r" b="b"/>
              <a:pathLst>
                <a:path w="56905" h="45440" extrusionOk="0">
                  <a:moveTo>
                    <a:pt x="19369" y="12285"/>
                  </a:moveTo>
                  <a:lnTo>
                    <a:pt x="19269" y="12365"/>
                  </a:lnTo>
                  <a:lnTo>
                    <a:pt x="19269" y="12425"/>
                  </a:lnTo>
                  <a:lnTo>
                    <a:pt x="19369" y="12285"/>
                  </a:lnTo>
                  <a:close/>
                  <a:moveTo>
                    <a:pt x="20229" y="13596"/>
                  </a:moveTo>
                  <a:lnTo>
                    <a:pt x="19989" y="13626"/>
                  </a:lnTo>
                  <a:lnTo>
                    <a:pt x="20109" y="13626"/>
                  </a:lnTo>
                  <a:lnTo>
                    <a:pt x="20229" y="13596"/>
                  </a:lnTo>
                  <a:close/>
                  <a:moveTo>
                    <a:pt x="21490" y="14886"/>
                  </a:moveTo>
                  <a:lnTo>
                    <a:pt x="21730" y="14946"/>
                  </a:lnTo>
                  <a:lnTo>
                    <a:pt x="21850" y="15006"/>
                  </a:lnTo>
                  <a:lnTo>
                    <a:pt x="21730" y="15006"/>
                  </a:lnTo>
                  <a:lnTo>
                    <a:pt x="21490" y="14886"/>
                  </a:lnTo>
                  <a:close/>
                  <a:moveTo>
                    <a:pt x="15307" y="15126"/>
                  </a:moveTo>
                  <a:lnTo>
                    <a:pt x="15307" y="15126"/>
                  </a:lnTo>
                  <a:lnTo>
                    <a:pt x="15307" y="15126"/>
                  </a:lnTo>
                  <a:close/>
                  <a:moveTo>
                    <a:pt x="14647" y="15847"/>
                  </a:moveTo>
                  <a:lnTo>
                    <a:pt x="14647" y="15847"/>
                  </a:lnTo>
                  <a:lnTo>
                    <a:pt x="14647" y="15847"/>
                  </a:lnTo>
                  <a:close/>
                  <a:moveTo>
                    <a:pt x="14127" y="16100"/>
                  </a:moveTo>
                  <a:lnTo>
                    <a:pt x="14107" y="16147"/>
                  </a:lnTo>
                  <a:lnTo>
                    <a:pt x="14107" y="16267"/>
                  </a:lnTo>
                  <a:lnTo>
                    <a:pt x="14127" y="16100"/>
                  </a:lnTo>
                  <a:close/>
                  <a:moveTo>
                    <a:pt x="14247" y="16567"/>
                  </a:moveTo>
                  <a:lnTo>
                    <a:pt x="14247" y="16567"/>
                  </a:lnTo>
                  <a:lnTo>
                    <a:pt x="14247" y="16567"/>
                  </a:lnTo>
                  <a:close/>
                  <a:moveTo>
                    <a:pt x="13746" y="16387"/>
                  </a:moveTo>
                  <a:lnTo>
                    <a:pt x="13746" y="16447"/>
                  </a:lnTo>
                  <a:lnTo>
                    <a:pt x="13566" y="16627"/>
                  </a:lnTo>
                  <a:lnTo>
                    <a:pt x="13686" y="16447"/>
                  </a:lnTo>
                  <a:lnTo>
                    <a:pt x="13746" y="16387"/>
                  </a:lnTo>
                  <a:close/>
                  <a:moveTo>
                    <a:pt x="2101" y="16627"/>
                  </a:moveTo>
                  <a:lnTo>
                    <a:pt x="2101" y="16627"/>
                  </a:lnTo>
                  <a:lnTo>
                    <a:pt x="2101" y="16627"/>
                  </a:lnTo>
                  <a:close/>
                  <a:moveTo>
                    <a:pt x="14247" y="16567"/>
                  </a:moveTo>
                  <a:lnTo>
                    <a:pt x="14227" y="16687"/>
                  </a:lnTo>
                  <a:lnTo>
                    <a:pt x="14227" y="16747"/>
                  </a:lnTo>
                  <a:lnTo>
                    <a:pt x="14247" y="16567"/>
                  </a:lnTo>
                  <a:close/>
                  <a:moveTo>
                    <a:pt x="14227" y="16747"/>
                  </a:moveTo>
                  <a:lnTo>
                    <a:pt x="14227" y="16747"/>
                  </a:lnTo>
                  <a:lnTo>
                    <a:pt x="14227" y="16747"/>
                  </a:lnTo>
                  <a:close/>
                  <a:moveTo>
                    <a:pt x="42979" y="4682"/>
                  </a:moveTo>
                  <a:lnTo>
                    <a:pt x="43759" y="4742"/>
                  </a:lnTo>
                  <a:lnTo>
                    <a:pt x="44480" y="4862"/>
                  </a:lnTo>
                  <a:lnTo>
                    <a:pt x="45200" y="5042"/>
                  </a:lnTo>
                  <a:lnTo>
                    <a:pt x="45860" y="5342"/>
                  </a:lnTo>
                  <a:lnTo>
                    <a:pt x="46700" y="5823"/>
                  </a:lnTo>
                  <a:lnTo>
                    <a:pt x="47481" y="6363"/>
                  </a:lnTo>
                  <a:lnTo>
                    <a:pt x="48201" y="7083"/>
                  </a:lnTo>
                  <a:lnTo>
                    <a:pt x="48801" y="7863"/>
                  </a:lnTo>
                  <a:lnTo>
                    <a:pt x="49282" y="8704"/>
                  </a:lnTo>
                  <a:lnTo>
                    <a:pt x="49642" y="9604"/>
                  </a:lnTo>
                  <a:lnTo>
                    <a:pt x="49762" y="10084"/>
                  </a:lnTo>
                  <a:lnTo>
                    <a:pt x="49822" y="10625"/>
                  </a:lnTo>
                  <a:lnTo>
                    <a:pt x="49882" y="11105"/>
                  </a:lnTo>
                  <a:lnTo>
                    <a:pt x="49942" y="11645"/>
                  </a:lnTo>
                  <a:lnTo>
                    <a:pt x="49882" y="12305"/>
                  </a:lnTo>
                  <a:lnTo>
                    <a:pt x="49762" y="13026"/>
                  </a:lnTo>
                  <a:lnTo>
                    <a:pt x="49582" y="13686"/>
                  </a:lnTo>
                  <a:lnTo>
                    <a:pt x="49402" y="14346"/>
                  </a:lnTo>
                  <a:lnTo>
                    <a:pt x="49102" y="14946"/>
                  </a:lnTo>
                  <a:lnTo>
                    <a:pt x="48741" y="15487"/>
                  </a:lnTo>
                  <a:lnTo>
                    <a:pt x="48321" y="16027"/>
                  </a:lnTo>
                  <a:lnTo>
                    <a:pt x="47901" y="16507"/>
                  </a:lnTo>
                  <a:lnTo>
                    <a:pt x="47421" y="16987"/>
                  </a:lnTo>
                  <a:lnTo>
                    <a:pt x="46881" y="17347"/>
                  </a:lnTo>
                  <a:lnTo>
                    <a:pt x="46280" y="17708"/>
                  </a:lnTo>
                  <a:lnTo>
                    <a:pt x="45680" y="18008"/>
                  </a:lnTo>
                  <a:lnTo>
                    <a:pt x="45080" y="18248"/>
                  </a:lnTo>
                  <a:lnTo>
                    <a:pt x="44420" y="18428"/>
                  </a:lnTo>
                  <a:lnTo>
                    <a:pt x="43699" y="18488"/>
                  </a:lnTo>
                  <a:lnTo>
                    <a:pt x="42979" y="18548"/>
                  </a:lnTo>
                  <a:lnTo>
                    <a:pt x="42259" y="18488"/>
                  </a:lnTo>
                  <a:lnTo>
                    <a:pt x="41598" y="18428"/>
                  </a:lnTo>
                  <a:lnTo>
                    <a:pt x="40938" y="18248"/>
                  </a:lnTo>
                  <a:lnTo>
                    <a:pt x="40278" y="18008"/>
                  </a:lnTo>
                  <a:lnTo>
                    <a:pt x="39677" y="17708"/>
                  </a:lnTo>
                  <a:lnTo>
                    <a:pt x="39137" y="17347"/>
                  </a:lnTo>
                  <a:lnTo>
                    <a:pt x="38597" y="16987"/>
                  </a:lnTo>
                  <a:lnTo>
                    <a:pt x="38117" y="16507"/>
                  </a:lnTo>
                  <a:lnTo>
                    <a:pt x="37637" y="16027"/>
                  </a:lnTo>
                  <a:lnTo>
                    <a:pt x="37276" y="15487"/>
                  </a:lnTo>
                  <a:lnTo>
                    <a:pt x="36916" y="14946"/>
                  </a:lnTo>
                  <a:lnTo>
                    <a:pt x="36616" y="14346"/>
                  </a:lnTo>
                  <a:lnTo>
                    <a:pt x="36376" y="13686"/>
                  </a:lnTo>
                  <a:lnTo>
                    <a:pt x="36196" y="13026"/>
                  </a:lnTo>
                  <a:lnTo>
                    <a:pt x="36136" y="12305"/>
                  </a:lnTo>
                  <a:lnTo>
                    <a:pt x="36076" y="11645"/>
                  </a:lnTo>
                  <a:lnTo>
                    <a:pt x="36136" y="10925"/>
                  </a:lnTo>
                  <a:lnTo>
                    <a:pt x="36196" y="10204"/>
                  </a:lnTo>
                  <a:lnTo>
                    <a:pt x="36376" y="9544"/>
                  </a:lnTo>
                  <a:lnTo>
                    <a:pt x="36616" y="8884"/>
                  </a:lnTo>
                  <a:lnTo>
                    <a:pt x="36916" y="8284"/>
                  </a:lnTo>
                  <a:lnTo>
                    <a:pt x="37276" y="7743"/>
                  </a:lnTo>
                  <a:lnTo>
                    <a:pt x="37697" y="7203"/>
                  </a:lnTo>
                  <a:lnTo>
                    <a:pt x="38117" y="6663"/>
                  </a:lnTo>
                  <a:lnTo>
                    <a:pt x="38657" y="6243"/>
                  </a:lnTo>
                  <a:lnTo>
                    <a:pt x="39137" y="5883"/>
                  </a:lnTo>
                  <a:lnTo>
                    <a:pt x="39738" y="5522"/>
                  </a:lnTo>
                  <a:lnTo>
                    <a:pt x="40338" y="5222"/>
                  </a:lnTo>
                  <a:lnTo>
                    <a:pt x="40938" y="4982"/>
                  </a:lnTo>
                  <a:lnTo>
                    <a:pt x="41598" y="4862"/>
                  </a:lnTo>
                  <a:lnTo>
                    <a:pt x="42319" y="4742"/>
                  </a:lnTo>
                  <a:lnTo>
                    <a:pt x="42979" y="4682"/>
                  </a:lnTo>
                  <a:close/>
                  <a:moveTo>
                    <a:pt x="22630" y="20409"/>
                  </a:moveTo>
                  <a:lnTo>
                    <a:pt x="22630" y="20409"/>
                  </a:lnTo>
                  <a:lnTo>
                    <a:pt x="22630" y="20409"/>
                  </a:lnTo>
                  <a:close/>
                  <a:moveTo>
                    <a:pt x="26232" y="20409"/>
                  </a:moveTo>
                  <a:lnTo>
                    <a:pt x="26232" y="20409"/>
                  </a:lnTo>
                  <a:lnTo>
                    <a:pt x="26232" y="20409"/>
                  </a:lnTo>
                  <a:close/>
                  <a:moveTo>
                    <a:pt x="21360" y="22200"/>
                  </a:moveTo>
                  <a:lnTo>
                    <a:pt x="21190" y="22210"/>
                  </a:lnTo>
                  <a:lnTo>
                    <a:pt x="21370" y="22210"/>
                  </a:lnTo>
                  <a:lnTo>
                    <a:pt x="21360" y="22200"/>
                  </a:lnTo>
                  <a:close/>
                  <a:moveTo>
                    <a:pt x="36376" y="24190"/>
                  </a:moveTo>
                  <a:lnTo>
                    <a:pt x="36496" y="24370"/>
                  </a:lnTo>
                  <a:lnTo>
                    <a:pt x="36676" y="24731"/>
                  </a:lnTo>
                  <a:lnTo>
                    <a:pt x="36976" y="24851"/>
                  </a:lnTo>
                  <a:lnTo>
                    <a:pt x="36916" y="24791"/>
                  </a:lnTo>
                  <a:lnTo>
                    <a:pt x="36376" y="24190"/>
                  </a:lnTo>
                  <a:close/>
                  <a:moveTo>
                    <a:pt x="33495" y="25211"/>
                  </a:moveTo>
                  <a:lnTo>
                    <a:pt x="33375" y="25331"/>
                  </a:lnTo>
                  <a:lnTo>
                    <a:pt x="33315" y="25331"/>
                  </a:lnTo>
                  <a:lnTo>
                    <a:pt x="33375" y="25271"/>
                  </a:lnTo>
                  <a:lnTo>
                    <a:pt x="33495" y="25211"/>
                  </a:lnTo>
                  <a:close/>
                  <a:moveTo>
                    <a:pt x="26052" y="25571"/>
                  </a:moveTo>
                  <a:lnTo>
                    <a:pt x="26172" y="25631"/>
                  </a:lnTo>
                  <a:lnTo>
                    <a:pt x="26412" y="25691"/>
                  </a:lnTo>
                  <a:lnTo>
                    <a:pt x="26052" y="25571"/>
                  </a:lnTo>
                  <a:close/>
                  <a:moveTo>
                    <a:pt x="19929" y="25691"/>
                  </a:moveTo>
                  <a:lnTo>
                    <a:pt x="19929" y="25691"/>
                  </a:lnTo>
                  <a:lnTo>
                    <a:pt x="19929" y="25691"/>
                  </a:lnTo>
                  <a:close/>
                  <a:moveTo>
                    <a:pt x="25932" y="26171"/>
                  </a:moveTo>
                  <a:lnTo>
                    <a:pt x="26034" y="26197"/>
                  </a:lnTo>
                  <a:lnTo>
                    <a:pt x="26034" y="26197"/>
                  </a:lnTo>
                  <a:lnTo>
                    <a:pt x="25992" y="26171"/>
                  </a:lnTo>
                  <a:close/>
                  <a:moveTo>
                    <a:pt x="27432" y="28272"/>
                  </a:moveTo>
                  <a:lnTo>
                    <a:pt x="27732" y="28512"/>
                  </a:lnTo>
                  <a:lnTo>
                    <a:pt x="27552" y="28332"/>
                  </a:lnTo>
                  <a:lnTo>
                    <a:pt x="27432" y="28272"/>
                  </a:lnTo>
                  <a:close/>
                  <a:moveTo>
                    <a:pt x="20709" y="28632"/>
                  </a:moveTo>
                  <a:lnTo>
                    <a:pt x="20683" y="28726"/>
                  </a:lnTo>
                  <a:lnTo>
                    <a:pt x="20709" y="28692"/>
                  </a:lnTo>
                  <a:lnTo>
                    <a:pt x="20709" y="28632"/>
                  </a:lnTo>
                  <a:close/>
                  <a:moveTo>
                    <a:pt x="34485" y="29173"/>
                  </a:moveTo>
                  <a:lnTo>
                    <a:pt x="34635" y="29233"/>
                  </a:lnTo>
                  <a:lnTo>
                    <a:pt x="34575" y="29173"/>
                  </a:lnTo>
                  <a:close/>
                  <a:moveTo>
                    <a:pt x="33435" y="32714"/>
                  </a:moveTo>
                  <a:lnTo>
                    <a:pt x="33435" y="32714"/>
                  </a:lnTo>
                  <a:lnTo>
                    <a:pt x="33435" y="32714"/>
                  </a:lnTo>
                  <a:close/>
                  <a:moveTo>
                    <a:pt x="53964" y="32714"/>
                  </a:moveTo>
                  <a:lnTo>
                    <a:pt x="53964" y="32714"/>
                  </a:lnTo>
                  <a:lnTo>
                    <a:pt x="53964" y="32714"/>
                  </a:lnTo>
                  <a:close/>
                  <a:moveTo>
                    <a:pt x="55764" y="32714"/>
                  </a:moveTo>
                  <a:lnTo>
                    <a:pt x="55764" y="32714"/>
                  </a:lnTo>
                  <a:lnTo>
                    <a:pt x="55764" y="32714"/>
                  </a:lnTo>
                  <a:close/>
                  <a:moveTo>
                    <a:pt x="33435" y="32714"/>
                  </a:moveTo>
                  <a:lnTo>
                    <a:pt x="33135" y="33074"/>
                  </a:lnTo>
                  <a:lnTo>
                    <a:pt x="33122" y="33096"/>
                  </a:lnTo>
                  <a:lnTo>
                    <a:pt x="33435" y="32714"/>
                  </a:lnTo>
                  <a:close/>
                  <a:moveTo>
                    <a:pt x="51983" y="35595"/>
                  </a:moveTo>
                  <a:lnTo>
                    <a:pt x="52043" y="35655"/>
                  </a:lnTo>
                  <a:lnTo>
                    <a:pt x="52079" y="35655"/>
                  </a:lnTo>
                  <a:lnTo>
                    <a:pt x="51983" y="35595"/>
                  </a:lnTo>
                  <a:close/>
                  <a:moveTo>
                    <a:pt x="56905" y="0"/>
                  </a:moveTo>
                  <a:lnTo>
                    <a:pt x="0" y="10024"/>
                  </a:lnTo>
                  <a:lnTo>
                    <a:pt x="0" y="16987"/>
                  </a:lnTo>
                  <a:lnTo>
                    <a:pt x="541" y="16867"/>
                  </a:lnTo>
                  <a:lnTo>
                    <a:pt x="1021" y="16807"/>
                  </a:lnTo>
                  <a:lnTo>
                    <a:pt x="1441" y="16807"/>
                  </a:lnTo>
                  <a:lnTo>
                    <a:pt x="1261" y="16687"/>
                  </a:lnTo>
                  <a:lnTo>
                    <a:pt x="721" y="16447"/>
                  </a:lnTo>
                  <a:lnTo>
                    <a:pt x="1321" y="16507"/>
                  </a:lnTo>
                  <a:lnTo>
                    <a:pt x="1801" y="16507"/>
                  </a:lnTo>
                  <a:lnTo>
                    <a:pt x="2101" y="16567"/>
                  </a:lnTo>
                  <a:lnTo>
                    <a:pt x="2101" y="16627"/>
                  </a:lnTo>
                  <a:lnTo>
                    <a:pt x="2161" y="16567"/>
                  </a:lnTo>
                  <a:lnTo>
                    <a:pt x="1981" y="16507"/>
                  </a:lnTo>
                  <a:lnTo>
                    <a:pt x="1741" y="16387"/>
                  </a:lnTo>
                  <a:lnTo>
                    <a:pt x="1441" y="16327"/>
                  </a:lnTo>
                  <a:lnTo>
                    <a:pt x="901" y="16267"/>
                  </a:lnTo>
                  <a:lnTo>
                    <a:pt x="661" y="16207"/>
                  </a:lnTo>
                  <a:lnTo>
                    <a:pt x="901" y="16207"/>
                  </a:lnTo>
                  <a:lnTo>
                    <a:pt x="1501" y="16087"/>
                  </a:lnTo>
                  <a:lnTo>
                    <a:pt x="1801" y="16087"/>
                  </a:lnTo>
                  <a:lnTo>
                    <a:pt x="2101" y="16147"/>
                  </a:lnTo>
                  <a:lnTo>
                    <a:pt x="2281" y="16147"/>
                  </a:lnTo>
                  <a:lnTo>
                    <a:pt x="2341" y="16087"/>
                  </a:lnTo>
                  <a:lnTo>
                    <a:pt x="2161" y="16027"/>
                  </a:lnTo>
                  <a:lnTo>
                    <a:pt x="1741" y="15787"/>
                  </a:lnTo>
                  <a:lnTo>
                    <a:pt x="1441" y="15667"/>
                  </a:lnTo>
                  <a:lnTo>
                    <a:pt x="1801" y="15667"/>
                  </a:lnTo>
                  <a:lnTo>
                    <a:pt x="2281" y="15727"/>
                  </a:lnTo>
                  <a:lnTo>
                    <a:pt x="2702" y="15847"/>
                  </a:lnTo>
                  <a:lnTo>
                    <a:pt x="2702" y="15847"/>
                  </a:lnTo>
                  <a:lnTo>
                    <a:pt x="2462" y="15727"/>
                  </a:lnTo>
                  <a:lnTo>
                    <a:pt x="2341" y="15607"/>
                  </a:lnTo>
                  <a:lnTo>
                    <a:pt x="2522" y="15667"/>
                  </a:lnTo>
                  <a:lnTo>
                    <a:pt x="2822" y="15667"/>
                  </a:lnTo>
                  <a:lnTo>
                    <a:pt x="2942" y="15727"/>
                  </a:lnTo>
                  <a:lnTo>
                    <a:pt x="3122" y="15607"/>
                  </a:lnTo>
                  <a:lnTo>
                    <a:pt x="3602" y="15427"/>
                  </a:lnTo>
                  <a:lnTo>
                    <a:pt x="3122" y="15367"/>
                  </a:lnTo>
                  <a:lnTo>
                    <a:pt x="3002" y="15367"/>
                  </a:lnTo>
                  <a:lnTo>
                    <a:pt x="2702" y="15427"/>
                  </a:lnTo>
                  <a:lnTo>
                    <a:pt x="2642" y="15427"/>
                  </a:lnTo>
                  <a:lnTo>
                    <a:pt x="2702" y="15367"/>
                  </a:lnTo>
                  <a:lnTo>
                    <a:pt x="3002" y="15307"/>
                  </a:lnTo>
                  <a:lnTo>
                    <a:pt x="3122" y="15307"/>
                  </a:lnTo>
                  <a:lnTo>
                    <a:pt x="3482" y="15247"/>
                  </a:lnTo>
                  <a:lnTo>
                    <a:pt x="4502" y="15247"/>
                  </a:lnTo>
                  <a:lnTo>
                    <a:pt x="5043" y="15307"/>
                  </a:lnTo>
                  <a:lnTo>
                    <a:pt x="4382" y="15066"/>
                  </a:lnTo>
                  <a:lnTo>
                    <a:pt x="3602" y="14886"/>
                  </a:lnTo>
                  <a:lnTo>
                    <a:pt x="3362" y="14826"/>
                  </a:lnTo>
                  <a:lnTo>
                    <a:pt x="3662" y="14766"/>
                  </a:lnTo>
                  <a:lnTo>
                    <a:pt x="4442" y="14826"/>
                  </a:lnTo>
                  <a:lnTo>
                    <a:pt x="5043" y="14946"/>
                  </a:lnTo>
                  <a:lnTo>
                    <a:pt x="5583" y="15066"/>
                  </a:lnTo>
                  <a:lnTo>
                    <a:pt x="5463" y="15006"/>
                  </a:lnTo>
                  <a:lnTo>
                    <a:pt x="5343" y="14886"/>
                  </a:lnTo>
                  <a:lnTo>
                    <a:pt x="5523" y="14946"/>
                  </a:lnTo>
                  <a:lnTo>
                    <a:pt x="5943" y="15066"/>
                  </a:lnTo>
                  <a:lnTo>
                    <a:pt x="6123" y="15126"/>
                  </a:lnTo>
                  <a:lnTo>
                    <a:pt x="6003" y="15066"/>
                  </a:lnTo>
                  <a:lnTo>
                    <a:pt x="5883" y="15006"/>
                  </a:lnTo>
                  <a:lnTo>
                    <a:pt x="5823" y="14946"/>
                  </a:lnTo>
                  <a:lnTo>
                    <a:pt x="5883" y="14946"/>
                  </a:lnTo>
                  <a:lnTo>
                    <a:pt x="6063" y="15006"/>
                  </a:lnTo>
                  <a:lnTo>
                    <a:pt x="6483" y="15126"/>
                  </a:lnTo>
                  <a:lnTo>
                    <a:pt x="6663" y="15187"/>
                  </a:lnTo>
                  <a:lnTo>
                    <a:pt x="6603" y="15126"/>
                  </a:lnTo>
                  <a:lnTo>
                    <a:pt x="7084" y="15367"/>
                  </a:lnTo>
                  <a:lnTo>
                    <a:pt x="7504" y="15427"/>
                  </a:lnTo>
                  <a:lnTo>
                    <a:pt x="7444" y="15367"/>
                  </a:lnTo>
                  <a:lnTo>
                    <a:pt x="7384" y="15247"/>
                  </a:lnTo>
                  <a:lnTo>
                    <a:pt x="7504" y="15307"/>
                  </a:lnTo>
                  <a:lnTo>
                    <a:pt x="7864" y="15487"/>
                  </a:lnTo>
                  <a:lnTo>
                    <a:pt x="7924" y="15487"/>
                  </a:lnTo>
                  <a:lnTo>
                    <a:pt x="7744" y="15307"/>
                  </a:lnTo>
                  <a:lnTo>
                    <a:pt x="8104" y="15487"/>
                  </a:lnTo>
                  <a:lnTo>
                    <a:pt x="8344" y="15547"/>
                  </a:lnTo>
                  <a:lnTo>
                    <a:pt x="8704" y="15727"/>
                  </a:lnTo>
                  <a:lnTo>
                    <a:pt x="9004" y="15967"/>
                  </a:lnTo>
                  <a:lnTo>
                    <a:pt x="9124" y="15967"/>
                  </a:lnTo>
                  <a:lnTo>
                    <a:pt x="9304" y="16087"/>
                  </a:lnTo>
                  <a:lnTo>
                    <a:pt x="9064" y="15907"/>
                  </a:lnTo>
                  <a:lnTo>
                    <a:pt x="8884" y="15727"/>
                  </a:lnTo>
                  <a:lnTo>
                    <a:pt x="9124" y="15847"/>
                  </a:lnTo>
                  <a:lnTo>
                    <a:pt x="9665" y="16147"/>
                  </a:lnTo>
                  <a:lnTo>
                    <a:pt x="10205" y="16567"/>
                  </a:lnTo>
                  <a:lnTo>
                    <a:pt x="10265" y="16627"/>
                  </a:lnTo>
                  <a:lnTo>
                    <a:pt x="10565" y="16867"/>
                  </a:lnTo>
                  <a:lnTo>
                    <a:pt x="10445" y="16687"/>
                  </a:lnTo>
                  <a:lnTo>
                    <a:pt x="10025" y="16267"/>
                  </a:lnTo>
                  <a:lnTo>
                    <a:pt x="9665" y="15907"/>
                  </a:lnTo>
                  <a:lnTo>
                    <a:pt x="9425" y="15727"/>
                  </a:lnTo>
                  <a:lnTo>
                    <a:pt x="9725" y="15847"/>
                  </a:lnTo>
                  <a:lnTo>
                    <a:pt x="10145" y="16147"/>
                  </a:lnTo>
                  <a:lnTo>
                    <a:pt x="10625" y="16507"/>
                  </a:lnTo>
                  <a:lnTo>
                    <a:pt x="11045" y="16927"/>
                  </a:lnTo>
                  <a:lnTo>
                    <a:pt x="11405" y="17347"/>
                  </a:lnTo>
                  <a:lnTo>
                    <a:pt x="11525" y="17588"/>
                  </a:lnTo>
                  <a:lnTo>
                    <a:pt x="11645" y="17708"/>
                  </a:lnTo>
                  <a:lnTo>
                    <a:pt x="11766" y="17948"/>
                  </a:lnTo>
                  <a:lnTo>
                    <a:pt x="11705" y="17708"/>
                  </a:lnTo>
                  <a:lnTo>
                    <a:pt x="11585" y="17167"/>
                  </a:lnTo>
                  <a:lnTo>
                    <a:pt x="11525" y="16927"/>
                  </a:lnTo>
                  <a:lnTo>
                    <a:pt x="11645" y="17107"/>
                  </a:lnTo>
                  <a:lnTo>
                    <a:pt x="11946" y="17588"/>
                  </a:lnTo>
                  <a:lnTo>
                    <a:pt x="12186" y="18128"/>
                  </a:lnTo>
                  <a:lnTo>
                    <a:pt x="12066" y="17528"/>
                  </a:lnTo>
                  <a:lnTo>
                    <a:pt x="12066" y="17588"/>
                  </a:lnTo>
                  <a:lnTo>
                    <a:pt x="12006" y="17407"/>
                  </a:lnTo>
                  <a:lnTo>
                    <a:pt x="12126" y="17588"/>
                  </a:lnTo>
                  <a:lnTo>
                    <a:pt x="12486" y="18128"/>
                  </a:lnTo>
                  <a:lnTo>
                    <a:pt x="12666" y="18548"/>
                  </a:lnTo>
                  <a:lnTo>
                    <a:pt x="12846" y="18908"/>
                  </a:lnTo>
                  <a:lnTo>
                    <a:pt x="12846" y="18848"/>
                  </a:lnTo>
                  <a:lnTo>
                    <a:pt x="12906" y="18728"/>
                  </a:lnTo>
                  <a:lnTo>
                    <a:pt x="12906" y="18848"/>
                  </a:lnTo>
                  <a:lnTo>
                    <a:pt x="12846" y="18968"/>
                  </a:lnTo>
                  <a:lnTo>
                    <a:pt x="12906" y="19148"/>
                  </a:lnTo>
                  <a:lnTo>
                    <a:pt x="12966" y="19268"/>
                  </a:lnTo>
                  <a:lnTo>
                    <a:pt x="13026" y="19088"/>
                  </a:lnTo>
                  <a:lnTo>
                    <a:pt x="12966" y="18848"/>
                  </a:lnTo>
                  <a:lnTo>
                    <a:pt x="12906" y="18548"/>
                  </a:lnTo>
                  <a:lnTo>
                    <a:pt x="12966" y="18068"/>
                  </a:lnTo>
                  <a:lnTo>
                    <a:pt x="13026" y="17708"/>
                  </a:lnTo>
                  <a:lnTo>
                    <a:pt x="13206" y="17287"/>
                  </a:lnTo>
                  <a:lnTo>
                    <a:pt x="13386" y="16927"/>
                  </a:lnTo>
                  <a:lnTo>
                    <a:pt x="13566" y="16627"/>
                  </a:lnTo>
                  <a:lnTo>
                    <a:pt x="13446" y="16927"/>
                  </a:lnTo>
                  <a:lnTo>
                    <a:pt x="13326" y="17347"/>
                  </a:lnTo>
                  <a:lnTo>
                    <a:pt x="13266" y="17948"/>
                  </a:lnTo>
                  <a:lnTo>
                    <a:pt x="13206" y="18428"/>
                  </a:lnTo>
                  <a:lnTo>
                    <a:pt x="13266" y="18368"/>
                  </a:lnTo>
                  <a:lnTo>
                    <a:pt x="13266" y="18128"/>
                  </a:lnTo>
                  <a:lnTo>
                    <a:pt x="13326" y="17888"/>
                  </a:lnTo>
                  <a:lnTo>
                    <a:pt x="13446" y="17528"/>
                  </a:lnTo>
                  <a:lnTo>
                    <a:pt x="13686" y="17047"/>
                  </a:lnTo>
                  <a:lnTo>
                    <a:pt x="13866" y="16687"/>
                  </a:lnTo>
                  <a:lnTo>
                    <a:pt x="13926" y="16507"/>
                  </a:lnTo>
                  <a:lnTo>
                    <a:pt x="14046" y="15967"/>
                  </a:lnTo>
                  <a:lnTo>
                    <a:pt x="14167" y="15787"/>
                  </a:lnTo>
                  <a:lnTo>
                    <a:pt x="14127" y="16100"/>
                  </a:lnTo>
                  <a:lnTo>
                    <a:pt x="14347" y="15607"/>
                  </a:lnTo>
                  <a:lnTo>
                    <a:pt x="14467" y="15367"/>
                  </a:lnTo>
                  <a:lnTo>
                    <a:pt x="14407" y="15667"/>
                  </a:lnTo>
                  <a:lnTo>
                    <a:pt x="14287" y="16207"/>
                  </a:lnTo>
                  <a:lnTo>
                    <a:pt x="14247" y="16567"/>
                  </a:lnTo>
                  <a:lnTo>
                    <a:pt x="14287" y="16327"/>
                  </a:lnTo>
                  <a:lnTo>
                    <a:pt x="14587" y="15487"/>
                  </a:lnTo>
                  <a:lnTo>
                    <a:pt x="14767" y="15126"/>
                  </a:lnTo>
                  <a:lnTo>
                    <a:pt x="15007" y="14826"/>
                  </a:lnTo>
                  <a:lnTo>
                    <a:pt x="15127" y="14646"/>
                  </a:lnTo>
                  <a:lnTo>
                    <a:pt x="15007" y="14886"/>
                  </a:lnTo>
                  <a:lnTo>
                    <a:pt x="14887" y="15187"/>
                  </a:lnTo>
                  <a:lnTo>
                    <a:pt x="14767" y="15547"/>
                  </a:lnTo>
                  <a:lnTo>
                    <a:pt x="14647" y="15847"/>
                  </a:lnTo>
                  <a:lnTo>
                    <a:pt x="14827" y="15487"/>
                  </a:lnTo>
                  <a:lnTo>
                    <a:pt x="15067" y="15126"/>
                  </a:lnTo>
                  <a:lnTo>
                    <a:pt x="15247" y="14886"/>
                  </a:lnTo>
                  <a:lnTo>
                    <a:pt x="15307" y="14826"/>
                  </a:lnTo>
                  <a:lnTo>
                    <a:pt x="15307" y="14766"/>
                  </a:lnTo>
                  <a:lnTo>
                    <a:pt x="15367" y="14706"/>
                  </a:lnTo>
                  <a:lnTo>
                    <a:pt x="15427" y="14706"/>
                  </a:lnTo>
                  <a:lnTo>
                    <a:pt x="15367" y="14766"/>
                  </a:lnTo>
                  <a:lnTo>
                    <a:pt x="15307" y="15126"/>
                  </a:lnTo>
                  <a:lnTo>
                    <a:pt x="15487" y="14766"/>
                  </a:lnTo>
                  <a:lnTo>
                    <a:pt x="15547" y="14766"/>
                  </a:lnTo>
                  <a:lnTo>
                    <a:pt x="15547" y="14646"/>
                  </a:lnTo>
                  <a:lnTo>
                    <a:pt x="15727" y="14346"/>
                  </a:lnTo>
                  <a:lnTo>
                    <a:pt x="15907" y="13986"/>
                  </a:lnTo>
                  <a:lnTo>
                    <a:pt x="16147" y="13686"/>
                  </a:lnTo>
                  <a:lnTo>
                    <a:pt x="16387" y="13446"/>
                  </a:lnTo>
                  <a:lnTo>
                    <a:pt x="16568" y="13326"/>
                  </a:lnTo>
                  <a:lnTo>
                    <a:pt x="16628" y="13326"/>
                  </a:lnTo>
                  <a:lnTo>
                    <a:pt x="16448" y="13506"/>
                  </a:lnTo>
                  <a:lnTo>
                    <a:pt x="16207" y="13746"/>
                  </a:lnTo>
                  <a:lnTo>
                    <a:pt x="16027" y="14046"/>
                  </a:lnTo>
                  <a:lnTo>
                    <a:pt x="15907" y="14406"/>
                  </a:lnTo>
                  <a:lnTo>
                    <a:pt x="15787" y="14766"/>
                  </a:lnTo>
                  <a:lnTo>
                    <a:pt x="15787" y="15006"/>
                  </a:lnTo>
                  <a:lnTo>
                    <a:pt x="15847" y="14946"/>
                  </a:lnTo>
                  <a:lnTo>
                    <a:pt x="16027" y="14706"/>
                  </a:lnTo>
                  <a:lnTo>
                    <a:pt x="16147" y="14346"/>
                  </a:lnTo>
                  <a:lnTo>
                    <a:pt x="16448" y="13806"/>
                  </a:lnTo>
                  <a:lnTo>
                    <a:pt x="16808" y="13326"/>
                  </a:lnTo>
                  <a:lnTo>
                    <a:pt x="16568" y="13866"/>
                  </a:lnTo>
                  <a:lnTo>
                    <a:pt x="16448" y="14286"/>
                  </a:lnTo>
                  <a:lnTo>
                    <a:pt x="16508" y="14226"/>
                  </a:lnTo>
                  <a:lnTo>
                    <a:pt x="16508" y="14106"/>
                  </a:lnTo>
                  <a:lnTo>
                    <a:pt x="16688" y="13746"/>
                  </a:lnTo>
                  <a:lnTo>
                    <a:pt x="16868" y="13446"/>
                  </a:lnTo>
                  <a:lnTo>
                    <a:pt x="17108" y="13206"/>
                  </a:lnTo>
                  <a:lnTo>
                    <a:pt x="17588" y="12725"/>
                  </a:lnTo>
                  <a:lnTo>
                    <a:pt x="17708" y="12605"/>
                  </a:lnTo>
                  <a:lnTo>
                    <a:pt x="17768" y="12605"/>
                  </a:lnTo>
                  <a:lnTo>
                    <a:pt x="18008" y="12425"/>
                  </a:lnTo>
                  <a:lnTo>
                    <a:pt x="18128" y="12305"/>
                  </a:lnTo>
                  <a:lnTo>
                    <a:pt x="18188" y="12245"/>
                  </a:lnTo>
                  <a:lnTo>
                    <a:pt x="18188" y="12305"/>
                  </a:lnTo>
                  <a:lnTo>
                    <a:pt x="18008" y="12485"/>
                  </a:lnTo>
                  <a:lnTo>
                    <a:pt x="17828" y="12665"/>
                  </a:lnTo>
                  <a:lnTo>
                    <a:pt x="17648" y="12966"/>
                  </a:lnTo>
                  <a:lnTo>
                    <a:pt x="17408" y="13386"/>
                  </a:lnTo>
                  <a:lnTo>
                    <a:pt x="17288" y="13746"/>
                  </a:lnTo>
                  <a:lnTo>
                    <a:pt x="17348" y="13686"/>
                  </a:lnTo>
                  <a:lnTo>
                    <a:pt x="17768" y="13266"/>
                  </a:lnTo>
                  <a:lnTo>
                    <a:pt x="17948" y="13146"/>
                  </a:lnTo>
                  <a:lnTo>
                    <a:pt x="18188" y="12846"/>
                  </a:lnTo>
                  <a:lnTo>
                    <a:pt x="18548" y="12545"/>
                  </a:lnTo>
                  <a:lnTo>
                    <a:pt x="19029" y="12185"/>
                  </a:lnTo>
                  <a:lnTo>
                    <a:pt x="19209" y="12125"/>
                  </a:lnTo>
                  <a:lnTo>
                    <a:pt x="19449" y="11885"/>
                  </a:lnTo>
                  <a:lnTo>
                    <a:pt x="20049" y="11525"/>
                  </a:lnTo>
                  <a:lnTo>
                    <a:pt x="19569" y="12005"/>
                  </a:lnTo>
                  <a:lnTo>
                    <a:pt x="19369" y="12285"/>
                  </a:lnTo>
                  <a:lnTo>
                    <a:pt x="19569" y="12125"/>
                  </a:lnTo>
                  <a:lnTo>
                    <a:pt x="19929" y="11885"/>
                  </a:lnTo>
                  <a:lnTo>
                    <a:pt x="20469" y="11585"/>
                  </a:lnTo>
                  <a:lnTo>
                    <a:pt x="20049" y="11945"/>
                  </a:lnTo>
                  <a:lnTo>
                    <a:pt x="20229" y="11825"/>
                  </a:lnTo>
                  <a:lnTo>
                    <a:pt x="20469" y="11705"/>
                  </a:lnTo>
                  <a:lnTo>
                    <a:pt x="20649" y="11645"/>
                  </a:lnTo>
                  <a:lnTo>
                    <a:pt x="20949" y="11345"/>
                  </a:lnTo>
                  <a:lnTo>
                    <a:pt x="21190" y="11105"/>
                  </a:lnTo>
                  <a:lnTo>
                    <a:pt x="21490" y="10925"/>
                  </a:lnTo>
                  <a:lnTo>
                    <a:pt x="22090" y="10625"/>
                  </a:lnTo>
                  <a:lnTo>
                    <a:pt x="22210" y="10565"/>
                  </a:lnTo>
                  <a:lnTo>
                    <a:pt x="22390" y="10444"/>
                  </a:lnTo>
                  <a:lnTo>
                    <a:pt x="22570" y="10384"/>
                  </a:lnTo>
                  <a:lnTo>
                    <a:pt x="22450" y="10505"/>
                  </a:lnTo>
                  <a:lnTo>
                    <a:pt x="22030" y="10865"/>
                  </a:lnTo>
                  <a:lnTo>
                    <a:pt x="21610" y="11345"/>
                  </a:lnTo>
                  <a:lnTo>
                    <a:pt x="21850" y="11165"/>
                  </a:lnTo>
                  <a:lnTo>
                    <a:pt x="22330" y="10865"/>
                  </a:lnTo>
                  <a:lnTo>
                    <a:pt x="22870" y="10685"/>
                  </a:lnTo>
                  <a:lnTo>
                    <a:pt x="23350" y="10384"/>
                  </a:lnTo>
                  <a:lnTo>
                    <a:pt x="22870" y="10865"/>
                  </a:lnTo>
                  <a:lnTo>
                    <a:pt x="22270" y="11525"/>
                  </a:lnTo>
                  <a:lnTo>
                    <a:pt x="22150" y="11585"/>
                  </a:lnTo>
                  <a:lnTo>
                    <a:pt x="22150" y="11585"/>
                  </a:lnTo>
                  <a:lnTo>
                    <a:pt x="22510" y="11465"/>
                  </a:lnTo>
                  <a:lnTo>
                    <a:pt x="22570" y="11285"/>
                  </a:lnTo>
                  <a:lnTo>
                    <a:pt x="22690" y="11105"/>
                  </a:lnTo>
                  <a:lnTo>
                    <a:pt x="22870" y="10925"/>
                  </a:lnTo>
                  <a:lnTo>
                    <a:pt x="23230" y="10565"/>
                  </a:lnTo>
                  <a:lnTo>
                    <a:pt x="23591" y="10324"/>
                  </a:lnTo>
                  <a:lnTo>
                    <a:pt x="23711" y="10324"/>
                  </a:lnTo>
                  <a:lnTo>
                    <a:pt x="23591" y="10384"/>
                  </a:lnTo>
                  <a:lnTo>
                    <a:pt x="23350" y="10685"/>
                  </a:lnTo>
                  <a:lnTo>
                    <a:pt x="23230" y="10805"/>
                  </a:lnTo>
                  <a:lnTo>
                    <a:pt x="23591" y="10565"/>
                  </a:lnTo>
                  <a:lnTo>
                    <a:pt x="24011" y="10324"/>
                  </a:lnTo>
                  <a:lnTo>
                    <a:pt x="24611" y="10144"/>
                  </a:lnTo>
                  <a:lnTo>
                    <a:pt x="24851" y="10084"/>
                  </a:lnTo>
                  <a:lnTo>
                    <a:pt x="24671" y="10204"/>
                  </a:lnTo>
                  <a:lnTo>
                    <a:pt x="24131" y="10505"/>
                  </a:lnTo>
                  <a:lnTo>
                    <a:pt x="23591" y="10865"/>
                  </a:lnTo>
                  <a:lnTo>
                    <a:pt x="23290" y="11165"/>
                  </a:lnTo>
                  <a:lnTo>
                    <a:pt x="23230" y="11285"/>
                  </a:lnTo>
                  <a:lnTo>
                    <a:pt x="23771" y="11105"/>
                  </a:lnTo>
                  <a:lnTo>
                    <a:pt x="23891" y="10925"/>
                  </a:lnTo>
                  <a:lnTo>
                    <a:pt x="24131" y="10685"/>
                  </a:lnTo>
                  <a:lnTo>
                    <a:pt x="24431" y="10505"/>
                  </a:lnTo>
                  <a:lnTo>
                    <a:pt x="24971" y="10264"/>
                  </a:lnTo>
                  <a:lnTo>
                    <a:pt x="25752" y="10024"/>
                  </a:lnTo>
                  <a:lnTo>
                    <a:pt x="25031" y="10444"/>
                  </a:lnTo>
                  <a:lnTo>
                    <a:pt x="24551" y="10745"/>
                  </a:lnTo>
                  <a:lnTo>
                    <a:pt x="24431" y="10865"/>
                  </a:lnTo>
                  <a:lnTo>
                    <a:pt x="24671" y="10745"/>
                  </a:lnTo>
                  <a:lnTo>
                    <a:pt x="24971" y="10625"/>
                  </a:lnTo>
                  <a:lnTo>
                    <a:pt x="26112" y="10384"/>
                  </a:lnTo>
                  <a:lnTo>
                    <a:pt x="26772" y="10264"/>
                  </a:lnTo>
                  <a:lnTo>
                    <a:pt x="27072" y="10264"/>
                  </a:lnTo>
                  <a:lnTo>
                    <a:pt x="27012" y="10324"/>
                  </a:lnTo>
                  <a:lnTo>
                    <a:pt x="26832" y="10324"/>
                  </a:lnTo>
                  <a:lnTo>
                    <a:pt x="26172" y="10565"/>
                  </a:lnTo>
                  <a:lnTo>
                    <a:pt x="25631" y="10745"/>
                  </a:lnTo>
                  <a:lnTo>
                    <a:pt x="25812" y="10745"/>
                  </a:lnTo>
                  <a:lnTo>
                    <a:pt x="26232" y="10805"/>
                  </a:lnTo>
                  <a:lnTo>
                    <a:pt x="26352" y="10805"/>
                  </a:lnTo>
                  <a:lnTo>
                    <a:pt x="26832" y="10985"/>
                  </a:lnTo>
                  <a:lnTo>
                    <a:pt x="27192" y="11105"/>
                  </a:lnTo>
                  <a:lnTo>
                    <a:pt x="27432" y="11225"/>
                  </a:lnTo>
                  <a:lnTo>
                    <a:pt x="27612" y="11405"/>
                  </a:lnTo>
                  <a:lnTo>
                    <a:pt x="27552" y="11405"/>
                  </a:lnTo>
                  <a:lnTo>
                    <a:pt x="27432" y="11285"/>
                  </a:lnTo>
                  <a:lnTo>
                    <a:pt x="27132" y="11165"/>
                  </a:lnTo>
                  <a:lnTo>
                    <a:pt x="26832" y="11105"/>
                  </a:lnTo>
                  <a:lnTo>
                    <a:pt x="26172" y="11045"/>
                  </a:lnTo>
                  <a:lnTo>
                    <a:pt x="25091" y="11045"/>
                  </a:lnTo>
                  <a:lnTo>
                    <a:pt x="24971" y="11105"/>
                  </a:lnTo>
                  <a:lnTo>
                    <a:pt x="25091" y="11105"/>
                  </a:lnTo>
                  <a:lnTo>
                    <a:pt x="25812" y="11405"/>
                  </a:lnTo>
                  <a:lnTo>
                    <a:pt x="26472" y="11705"/>
                  </a:lnTo>
                  <a:lnTo>
                    <a:pt x="26712" y="11825"/>
                  </a:lnTo>
                  <a:lnTo>
                    <a:pt x="26412" y="11765"/>
                  </a:lnTo>
                  <a:lnTo>
                    <a:pt x="25752" y="11525"/>
                  </a:lnTo>
                  <a:lnTo>
                    <a:pt x="25031" y="11405"/>
                  </a:lnTo>
                  <a:lnTo>
                    <a:pt x="24611" y="11345"/>
                  </a:lnTo>
                  <a:lnTo>
                    <a:pt x="24191" y="11345"/>
                  </a:lnTo>
                  <a:lnTo>
                    <a:pt x="24491" y="11405"/>
                  </a:lnTo>
                  <a:lnTo>
                    <a:pt x="24851" y="11525"/>
                  </a:lnTo>
                  <a:lnTo>
                    <a:pt x="25451" y="11825"/>
                  </a:lnTo>
                  <a:lnTo>
                    <a:pt x="25992" y="12125"/>
                  </a:lnTo>
                  <a:lnTo>
                    <a:pt x="26112" y="12305"/>
                  </a:lnTo>
                  <a:lnTo>
                    <a:pt x="25932" y="12185"/>
                  </a:lnTo>
                  <a:lnTo>
                    <a:pt x="25391" y="11945"/>
                  </a:lnTo>
                  <a:lnTo>
                    <a:pt x="24791" y="11825"/>
                  </a:lnTo>
                  <a:lnTo>
                    <a:pt x="24431" y="11705"/>
                  </a:lnTo>
                  <a:lnTo>
                    <a:pt x="23951" y="11585"/>
                  </a:lnTo>
                  <a:lnTo>
                    <a:pt x="23651" y="11465"/>
                  </a:lnTo>
                  <a:lnTo>
                    <a:pt x="23471" y="11525"/>
                  </a:lnTo>
                  <a:lnTo>
                    <a:pt x="23771" y="11645"/>
                  </a:lnTo>
                  <a:lnTo>
                    <a:pt x="24191" y="11765"/>
                  </a:lnTo>
                  <a:lnTo>
                    <a:pt x="24791" y="12005"/>
                  </a:lnTo>
                  <a:lnTo>
                    <a:pt x="24971" y="12125"/>
                  </a:lnTo>
                  <a:lnTo>
                    <a:pt x="25031" y="12185"/>
                  </a:lnTo>
                  <a:lnTo>
                    <a:pt x="24911" y="12125"/>
                  </a:lnTo>
                  <a:lnTo>
                    <a:pt x="24731" y="12065"/>
                  </a:lnTo>
                  <a:lnTo>
                    <a:pt x="24131" y="11885"/>
                  </a:lnTo>
                  <a:lnTo>
                    <a:pt x="23471" y="11825"/>
                  </a:lnTo>
                  <a:lnTo>
                    <a:pt x="22750" y="11825"/>
                  </a:lnTo>
                  <a:lnTo>
                    <a:pt x="22270" y="12005"/>
                  </a:lnTo>
                  <a:lnTo>
                    <a:pt x="23230" y="12065"/>
                  </a:lnTo>
                  <a:lnTo>
                    <a:pt x="23591" y="12065"/>
                  </a:lnTo>
                  <a:lnTo>
                    <a:pt x="23891" y="12185"/>
                  </a:lnTo>
                  <a:lnTo>
                    <a:pt x="24071" y="12305"/>
                  </a:lnTo>
                  <a:lnTo>
                    <a:pt x="23891" y="12245"/>
                  </a:lnTo>
                  <a:lnTo>
                    <a:pt x="23591" y="12185"/>
                  </a:lnTo>
                  <a:lnTo>
                    <a:pt x="23230" y="12185"/>
                  </a:lnTo>
                  <a:lnTo>
                    <a:pt x="22090" y="12305"/>
                  </a:lnTo>
                  <a:lnTo>
                    <a:pt x="21850" y="12365"/>
                  </a:lnTo>
                  <a:lnTo>
                    <a:pt x="22270" y="12365"/>
                  </a:lnTo>
                  <a:lnTo>
                    <a:pt x="22810" y="12485"/>
                  </a:lnTo>
                  <a:lnTo>
                    <a:pt x="23350" y="12725"/>
                  </a:lnTo>
                  <a:lnTo>
                    <a:pt x="23350" y="12725"/>
                  </a:lnTo>
                  <a:lnTo>
                    <a:pt x="22750" y="12665"/>
                  </a:lnTo>
                  <a:lnTo>
                    <a:pt x="22270" y="12605"/>
                  </a:lnTo>
                  <a:lnTo>
                    <a:pt x="21910" y="12665"/>
                  </a:lnTo>
                  <a:lnTo>
                    <a:pt x="22030" y="12665"/>
                  </a:lnTo>
                  <a:lnTo>
                    <a:pt x="22090" y="12725"/>
                  </a:lnTo>
                  <a:lnTo>
                    <a:pt x="22570" y="12785"/>
                  </a:lnTo>
                  <a:lnTo>
                    <a:pt x="21910" y="12846"/>
                  </a:lnTo>
                  <a:lnTo>
                    <a:pt x="21430" y="12966"/>
                  </a:lnTo>
                  <a:lnTo>
                    <a:pt x="21009" y="13086"/>
                  </a:lnTo>
                  <a:lnTo>
                    <a:pt x="21610" y="12966"/>
                  </a:lnTo>
                  <a:lnTo>
                    <a:pt x="21970" y="12966"/>
                  </a:lnTo>
                  <a:lnTo>
                    <a:pt x="21670" y="13026"/>
                  </a:lnTo>
                  <a:lnTo>
                    <a:pt x="20949" y="13266"/>
                  </a:lnTo>
                  <a:lnTo>
                    <a:pt x="21310" y="13266"/>
                  </a:lnTo>
                  <a:lnTo>
                    <a:pt x="22030" y="13386"/>
                  </a:lnTo>
                  <a:lnTo>
                    <a:pt x="22390" y="13446"/>
                  </a:lnTo>
                  <a:lnTo>
                    <a:pt x="21310" y="13446"/>
                  </a:lnTo>
                  <a:lnTo>
                    <a:pt x="20589" y="13506"/>
                  </a:lnTo>
                  <a:lnTo>
                    <a:pt x="20229" y="13596"/>
                  </a:lnTo>
                  <a:lnTo>
                    <a:pt x="20229" y="13596"/>
                  </a:lnTo>
                  <a:lnTo>
                    <a:pt x="20469" y="13566"/>
                  </a:lnTo>
                  <a:lnTo>
                    <a:pt x="20889" y="13566"/>
                  </a:lnTo>
                  <a:lnTo>
                    <a:pt x="21190" y="13626"/>
                  </a:lnTo>
                  <a:lnTo>
                    <a:pt x="21250" y="13686"/>
                  </a:lnTo>
                  <a:lnTo>
                    <a:pt x="21310" y="13686"/>
                  </a:lnTo>
                  <a:lnTo>
                    <a:pt x="21610" y="13746"/>
                  </a:lnTo>
                  <a:lnTo>
                    <a:pt x="21910" y="13866"/>
                  </a:lnTo>
                  <a:lnTo>
                    <a:pt x="21190" y="13866"/>
                  </a:lnTo>
                  <a:lnTo>
                    <a:pt x="21430" y="13986"/>
                  </a:lnTo>
                  <a:lnTo>
                    <a:pt x="21190" y="13926"/>
                  </a:lnTo>
                  <a:lnTo>
                    <a:pt x="20529" y="13926"/>
                  </a:lnTo>
                  <a:lnTo>
                    <a:pt x="20229" y="13986"/>
                  </a:lnTo>
                  <a:lnTo>
                    <a:pt x="19929" y="14046"/>
                  </a:lnTo>
                  <a:lnTo>
                    <a:pt x="19749" y="14106"/>
                  </a:lnTo>
                  <a:lnTo>
                    <a:pt x="20169" y="14166"/>
                  </a:lnTo>
                  <a:lnTo>
                    <a:pt x="20289" y="14166"/>
                  </a:lnTo>
                  <a:lnTo>
                    <a:pt x="20709" y="14226"/>
                  </a:lnTo>
                  <a:lnTo>
                    <a:pt x="21130" y="14286"/>
                  </a:lnTo>
                  <a:lnTo>
                    <a:pt x="21550" y="14346"/>
                  </a:lnTo>
                  <a:lnTo>
                    <a:pt x="21910" y="14466"/>
                  </a:lnTo>
                  <a:lnTo>
                    <a:pt x="22150" y="14586"/>
                  </a:lnTo>
                  <a:lnTo>
                    <a:pt x="21910" y="14526"/>
                  </a:lnTo>
                  <a:lnTo>
                    <a:pt x="21130" y="14406"/>
                  </a:lnTo>
                  <a:lnTo>
                    <a:pt x="20289" y="14406"/>
                  </a:lnTo>
                  <a:lnTo>
                    <a:pt x="19809" y="14466"/>
                  </a:lnTo>
                  <a:lnTo>
                    <a:pt x="20049" y="14586"/>
                  </a:lnTo>
                  <a:lnTo>
                    <a:pt x="20589" y="14646"/>
                  </a:lnTo>
                  <a:lnTo>
                    <a:pt x="21070" y="14706"/>
                  </a:lnTo>
                  <a:lnTo>
                    <a:pt x="21490" y="14886"/>
                  </a:lnTo>
                  <a:lnTo>
                    <a:pt x="21070" y="14826"/>
                  </a:lnTo>
                  <a:lnTo>
                    <a:pt x="20589" y="14766"/>
                  </a:lnTo>
                  <a:lnTo>
                    <a:pt x="20109" y="14766"/>
                  </a:lnTo>
                  <a:lnTo>
                    <a:pt x="19629" y="14826"/>
                  </a:lnTo>
                  <a:lnTo>
                    <a:pt x="19269" y="14886"/>
                  </a:lnTo>
                  <a:lnTo>
                    <a:pt x="19089" y="14886"/>
                  </a:lnTo>
                  <a:lnTo>
                    <a:pt x="18248" y="15066"/>
                  </a:lnTo>
                  <a:lnTo>
                    <a:pt x="18008" y="15126"/>
                  </a:lnTo>
                  <a:lnTo>
                    <a:pt x="17828" y="15247"/>
                  </a:lnTo>
                  <a:lnTo>
                    <a:pt x="18428" y="15126"/>
                  </a:lnTo>
                  <a:lnTo>
                    <a:pt x="19389" y="15006"/>
                  </a:lnTo>
                  <a:lnTo>
                    <a:pt x="20289" y="15006"/>
                  </a:lnTo>
                  <a:lnTo>
                    <a:pt x="20529" y="15126"/>
                  </a:lnTo>
                  <a:lnTo>
                    <a:pt x="20529" y="15126"/>
                  </a:lnTo>
                  <a:lnTo>
                    <a:pt x="20289" y="15066"/>
                  </a:lnTo>
                  <a:lnTo>
                    <a:pt x="19869" y="15066"/>
                  </a:lnTo>
                  <a:lnTo>
                    <a:pt x="19389" y="15187"/>
                  </a:lnTo>
                  <a:lnTo>
                    <a:pt x="18488" y="15367"/>
                  </a:lnTo>
                  <a:lnTo>
                    <a:pt x="17948" y="15547"/>
                  </a:lnTo>
                  <a:lnTo>
                    <a:pt x="18849" y="15427"/>
                  </a:lnTo>
                  <a:lnTo>
                    <a:pt x="19629" y="15367"/>
                  </a:lnTo>
                  <a:lnTo>
                    <a:pt x="19989" y="15367"/>
                  </a:lnTo>
                  <a:lnTo>
                    <a:pt x="19689" y="15427"/>
                  </a:lnTo>
                  <a:lnTo>
                    <a:pt x="18849" y="15607"/>
                  </a:lnTo>
                  <a:lnTo>
                    <a:pt x="18068" y="15787"/>
                  </a:lnTo>
                  <a:lnTo>
                    <a:pt x="17588" y="15907"/>
                  </a:lnTo>
                  <a:lnTo>
                    <a:pt x="16868" y="16087"/>
                  </a:lnTo>
                  <a:lnTo>
                    <a:pt x="16808" y="16147"/>
                  </a:lnTo>
                  <a:lnTo>
                    <a:pt x="16808" y="16147"/>
                  </a:lnTo>
                  <a:lnTo>
                    <a:pt x="17288" y="16027"/>
                  </a:lnTo>
                  <a:lnTo>
                    <a:pt x="18128" y="15907"/>
                  </a:lnTo>
                  <a:lnTo>
                    <a:pt x="18969" y="15847"/>
                  </a:lnTo>
                  <a:lnTo>
                    <a:pt x="19329" y="15847"/>
                  </a:lnTo>
                  <a:lnTo>
                    <a:pt x="19209" y="15907"/>
                  </a:lnTo>
                  <a:lnTo>
                    <a:pt x="18969" y="15907"/>
                  </a:lnTo>
                  <a:lnTo>
                    <a:pt x="18188" y="16027"/>
                  </a:lnTo>
                  <a:lnTo>
                    <a:pt x="17348" y="16267"/>
                  </a:lnTo>
                  <a:lnTo>
                    <a:pt x="16868" y="16447"/>
                  </a:lnTo>
                  <a:lnTo>
                    <a:pt x="16448" y="16627"/>
                  </a:lnTo>
                  <a:lnTo>
                    <a:pt x="16387" y="16747"/>
                  </a:lnTo>
                  <a:lnTo>
                    <a:pt x="16568" y="16687"/>
                  </a:lnTo>
                  <a:lnTo>
                    <a:pt x="17888" y="16387"/>
                  </a:lnTo>
                  <a:lnTo>
                    <a:pt x="18608" y="16267"/>
                  </a:lnTo>
                  <a:lnTo>
                    <a:pt x="18969" y="16267"/>
                  </a:lnTo>
                  <a:lnTo>
                    <a:pt x="18608" y="16327"/>
                  </a:lnTo>
                  <a:lnTo>
                    <a:pt x="17888" y="16567"/>
                  </a:lnTo>
                  <a:lnTo>
                    <a:pt x="17288" y="16747"/>
                  </a:lnTo>
                  <a:lnTo>
                    <a:pt x="17708" y="16687"/>
                  </a:lnTo>
                  <a:lnTo>
                    <a:pt x="18368" y="16567"/>
                  </a:lnTo>
                  <a:lnTo>
                    <a:pt x="18668" y="16447"/>
                  </a:lnTo>
                  <a:lnTo>
                    <a:pt x="18368" y="16627"/>
                  </a:lnTo>
                  <a:lnTo>
                    <a:pt x="17708" y="16867"/>
                  </a:lnTo>
                  <a:lnTo>
                    <a:pt x="17408" y="16927"/>
                  </a:lnTo>
                  <a:lnTo>
                    <a:pt x="17468" y="16927"/>
                  </a:lnTo>
                  <a:lnTo>
                    <a:pt x="18248" y="16867"/>
                  </a:lnTo>
                  <a:lnTo>
                    <a:pt x="18488" y="16927"/>
                  </a:lnTo>
                  <a:lnTo>
                    <a:pt x="18248" y="16927"/>
                  </a:lnTo>
                  <a:lnTo>
                    <a:pt x="17468" y="17107"/>
                  </a:lnTo>
                  <a:lnTo>
                    <a:pt x="16688" y="17347"/>
                  </a:lnTo>
                  <a:lnTo>
                    <a:pt x="16207" y="17468"/>
                  </a:lnTo>
                  <a:lnTo>
                    <a:pt x="15907" y="17588"/>
                  </a:lnTo>
                  <a:lnTo>
                    <a:pt x="15907" y="17588"/>
                  </a:lnTo>
                  <a:lnTo>
                    <a:pt x="16508" y="17528"/>
                  </a:lnTo>
                  <a:lnTo>
                    <a:pt x="17108" y="17468"/>
                  </a:lnTo>
                  <a:lnTo>
                    <a:pt x="17168" y="17407"/>
                  </a:lnTo>
                  <a:lnTo>
                    <a:pt x="17468" y="17227"/>
                  </a:lnTo>
                  <a:lnTo>
                    <a:pt x="17588" y="17167"/>
                  </a:lnTo>
                  <a:lnTo>
                    <a:pt x="17468" y="17287"/>
                  </a:lnTo>
                  <a:lnTo>
                    <a:pt x="17318" y="17437"/>
                  </a:lnTo>
                  <a:lnTo>
                    <a:pt x="17318" y="17437"/>
                  </a:lnTo>
                  <a:lnTo>
                    <a:pt x="17168" y="17468"/>
                  </a:lnTo>
                  <a:lnTo>
                    <a:pt x="16568" y="18068"/>
                  </a:lnTo>
                  <a:lnTo>
                    <a:pt x="16748" y="18068"/>
                  </a:lnTo>
                  <a:lnTo>
                    <a:pt x="17228" y="17708"/>
                  </a:lnTo>
                  <a:lnTo>
                    <a:pt x="17768" y="17347"/>
                  </a:lnTo>
                  <a:lnTo>
                    <a:pt x="18008" y="17287"/>
                  </a:lnTo>
                  <a:lnTo>
                    <a:pt x="18008" y="17287"/>
                  </a:lnTo>
                  <a:lnTo>
                    <a:pt x="17828" y="17407"/>
                  </a:lnTo>
                  <a:lnTo>
                    <a:pt x="17588" y="17648"/>
                  </a:lnTo>
                  <a:lnTo>
                    <a:pt x="17768" y="17528"/>
                  </a:lnTo>
                  <a:lnTo>
                    <a:pt x="17888" y="17468"/>
                  </a:lnTo>
                  <a:lnTo>
                    <a:pt x="18188" y="17227"/>
                  </a:lnTo>
                  <a:lnTo>
                    <a:pt x="18548" y="17107"/>
                  </a:lnTo>
                  <a:lnTo>
                    <a:pt x="18789" y="17047"/>
                  </a:lnTo>
                  <a:lnTo>
                    <a:pt x="19149" y="16807"/>
                  </a:lnTo>
                  <a:lnTo>
                    <a:pt x="18909" y="17107"/>
                  </a:lnTo>
                  <a:lnTo>
                    <a:pt x="18969" y="17047"/>
                  </a:lnTo>
                  <a:lnTo>
                    <a:pt x="19029" y="17047"/>
                  </a:lnTo>
                  <a:lnTo>
                    <a:pt x="19389" y="16867"/>
                  </a:lnTo>
                  <a:lnTo>
                    <a:pt x="19509" y="16807"/>
                  </a:lnTo>
                  <a:lnTo>
                    <a:pt x="19449" y="16927"/>
                  </a:lnTo>
                  <a:lnTo>
                    <a:pt x="19389" y="16987"/>
                  </a:lnTo>
                  <a:lnTo>
                    <a:pt x="19809" y="16867"/>
                  </a:lnTo>
                  <a:lnTo>
                    <a:pt x="20289" y="16687"/>
                  </a:lnTo>
                  <a:lnTo>
                    <a:pt x="20229" y="16747"/>
                  </a:lnTo>
                  <a:lnTo>
                    <a:pt x="20409" y="16627"/>
                  </a:lnTo>
                  <a:lnTo>
                    <a:pt x="20829" y="16567"/>
                  </a:lnTo>
                  <a:lnTo>
                    <a:pt x="21009" y="16507"/>
                  </a:lnTo>
                  <a:lnTo>
                    <a:pt x="20889" y="16627"/>
                  </a:lnTo>
                  <a:lnTo>
                    <a:pt x="20769" y="16687"/>
                  </a:lnTo>
                  <a:lnTo>
                    <a:pt x="20949" y="16627"/>
                  </a:lnTo>
                  <a:lnTo>
                    <a:pt x="21370" y="16507"/>
                  </a:lnTo>
                  <a:lnTo>
                    <a:pt x="21550" y="16447"/>
                  </a:lnTo>
                  <a:lnTo>
                    <a:pt x="21430" y="16567"/>
                  </a:lnTo>
                  <a:lnTo>
                    <a:pt x="21310" y="16627"/>
                  </a:lnTo>
                  <a:lnTo>
                    <a:pt x="21310" y="16627"/>
                  </a:lnTo>
                  <a:lnTo>
                    <a:pt x="21850" y="16507"/>
                  </a:lnTo>
                  <a:lnTo>
                    <a:pt x="22450" y="16387"/>
                  </a:lnTo>
                  <a:lnTo>
                    <a:pt x="23230" y="16327"/>
                  </a:lnTo>
                  <a:lnTo>
                    <a:pt x="23531" y="16327"/>
                  </a:lnTo>
                  <a:lnTo>
                    <a:pt x="23591" y="16387"/>
                  </a:lnTo>
                  <a:lnTo>
                    <a:pt x="23290" y="16387"/>
                  </a:lnTo>
                  <a:lnTo>
                    <a:pt x="22510" y="16627"/>
                  </a:lnTo>
                  <a:lnTo>
                    <a:pt x="21850" y="16867"/>
                  </a:lnTo>
                  <a:lnTo>
                    <a:pt x="21850" y="16867"/>
                  </a:lnTo>
                  <a:lnTo>
                    <a:pt x="22390" y="16807"/>
                  </a:lnTo>
                  <a:lnTo>
                    <a:pt x="23531" y="16807"/>
                  </a:lnTo>
                  <a:lnTo>
                    <a:pt x="23891" y="16867"/>
                  </a:lnTo>
                  <a:lnTo>
                    <a:pt x="24191" y="16927"/>
                  </a:lnTo>
                  <a:lnTo>
                    <a:pt x="24251" y="16987"/>
                  </a:lnTo>
                  <a:lnTo>
                    <a:pt x="24191" y="16987"/>
                  </a:lnTo>
                  <a:lnTo>
                    <a:pt x="23891" y="16927"/>
                  </a:lnTo>
                  <a:lnTo>
                    <a:pt x="23290" y="16987"/>
                  </a:lnTo>
                  <a:lnTo>
                    <a:pt x="23651" y="17107"/>
                  </a:lnTo>
                  <a:lnTo>
                    <a:pt x="23951" y="17287"/>
                  </a:lnTo>
                  <a:lnTo>
                    <a:pt x="24071" y="17227"/>
                  </a:lnTo>
                  <a:lnTo>
                    <a:pt x="24371" y="17167"/>
                  </a:lnTo>
                  <a:lnTo>
                    <a:pt x="24551" y="17167"/>
                  </a:lnTo>
                  <a:lnTo>
                    <a:pt x="24431" y="17287"/>
                  </a:lnTo>
                  <a:lnTo>
                    <a:pt x="24191" y="17407"/>
                  </a:lnTo>
                  <a:lnTo>
                    <a:pt x="24191" y="17407"/>
                  </a:lnTo>
                  <a:lnTo>
                    <a:pt x="24611" y="17287"/>
                  </a:lnTo>
                  <a:lnTo>
                    <a:pt x="25091" y="17227"/>
                  </a:lnTo>
                  <a:lnTo>
                    <a:pt x="25451" y="17227"/>
                  </a:lnTo>
                  <a:lnTo>
                    <a:pt x="25151" y="17347"/>
                  </a:lnTo>
                  <a:lnTo>
                    <a:pt x="24731" y="17588"/>
                  </a:lnTo>
                  <a:lnTo>
                    <a:pt x="24551" y="17648"/>
                  </a:lnTo>
                  <a:lnTo>
                    <a:pt x="24611" y="17708"/>
                  </a:lnTo>
                  <a:lnTo>
                    <a:pt x="24791" y="17648"/>
                  </a:lnTo>
                  <a:lnTo>
                    <a:pt x="25391" y="17648"/>
                  </a:lnTo>
                  <a:lnTo>
                    <a:pt x="25992" y="17708"/>
                  </a:lnTo>
                  <a:lnTo>
                    <a:pt x="26232" y="17768"/>
                  </a:lnTo>
                  <a:lnTo>
                    <a:pt x="25932" y="17828"/>
                  </a:lnTo>
                  <a:lnTo>
                    <a:pt x="25451" y="17888"/>
                  </a:lnTo>
                  <a:lnTo>
                    <a:pt x="25151" y="17948"/>
                  </a:lnTo>
                  <a:lnTo>
                    <a:pt x="24911" y="18068"/>
                  </a:lnTo>
                  <a:lnTo>
                    <a:pt x="24731" y="18128"/>
                  </a:lnTo>
                  <a:lnTo>
                    <a:pt x="24791" y="18188"/>
                  </a:lnTo>
                  <a:lnTo>
                    <a:pt x="24791" y="18128"/>
                  </a:lnTo>
                  <a:lnTo>
                    <a:pt x="25091" y="18068"/>
                  </a:lnTo>
                  <a:lnTo>
                    <a:pt x="25571" y="18008"/>
                  </a:lnTo>
                  <a:lnTo>
                    <a:pt x="26172" y="18008"/>
                  </a:lnTo>
                  <a:lnTo>
                    <a:pt x="25631" y="18248"/>
                  </a:lnTo>
                  <a:lnTo>
                    <a:pt x="25451" y="18368"/>
                  </a:lnTo>
                  <a:lnTo>
                    <a:pt x="25872" y="18368"/>
                  </a:lnTo>
                  <a:lnTo>
                    <a:pt x="26352" y="18428"/>
                  </a:lnTo>
                  <a:lnTo>
                    <a:pt x="26952" y="18548"/>
                  </a:lnTo>
                  <a:lnTo>
                    <a:pt x="27132" y="18668"/>
                  </a:lnTo>
                  <a:lnTo>
                    <a:pt x="25992" y="18668"/>
                  </a:lnTo>
                  <a:lnTo>
                    <a:pt x="26112" y="18728"/>
                  </a:lnTo>
                  <a:lnTo>
                    <a:pt x="26352" y="18728"/>
                  </a:lnTo>
                  <a:lnTo>
                    <a:pt x="26532" y="18848"/>
                  </a:lnTo>
                  <a:lnTo>
                    <a:pt x="26652" y="18908"/>
                  </a:lnTo>
                  <a:lnTo>
                    <a:pt x="26352" y="18908"/>
                  </a:lnTo>
                  <a:lnTo>
                    <a:pt x="26112" y="18968"/>
                  </a:lnTo>
                  <a:lnTo>
                    <a:pt x="25812" y="19028"/>
                  </a:lnTo>
                  <a:lnTo>
                    <a:pt x="25872" y="19028"/>
                  </a:lnTo>
                  <a:lnTo>
                    <a:pt x="26172" y="19148"/>
                  </a:lnTo>
                  <a:lnTo>
                    <a:pt x="26592" y="19328"/>
                  </a:lnTo>
                  <a:lnTo>
                    <a:pt x="26772" y="19508"/>
                  </a:lnTo>
                  <a:lnTo>
                    <a:pt x="26892" y="19628"/>
                  </a:lnTo>
                  <a:lnTo>
                    <a:pt x="27012" y="19748"/>
                  </a:lnTo>
                  <a:lnTo>
                    <a:pt x="27012" y="19809"/>
                  </a:lnTo>
                  <a:lnTo>
                    <a:pt x="26952" y="19748"/>
                  </a:lnTo>
                  <a:lnTo>
                    <a:pt x="26892" y="19688"/>
                  </a:lnTo>
                  <a:lnTo>
                    <a:pt x="26472" y="19568"/>
                  </a:lnTo>
                  <a:lnTo>
                    <a:pt x="26052" y="19508"/>
                  </a:lnTo>
                  <a:lnTo>
                    <a:pt x="25872" y="19508"/>
                  </a:lnTo>
                  <a:lnTo>
                    <a:pt x="25992" y="19568"/>
                  </a:lnTo>
                  <a:lnTo>
                    <a:pt x="26292" y="19688"/>
                  </a:lnTo>
                  <a:lnTo>
                    <a:pt x="26772" y="19989"/>
                  </a:lnTo>
                  <a:lnTo>
                    <a:pt x="27012" y="20169"/>
                  </a:lnTo>
                  <a:lnTo>
                    <a:pt x="27192" y="20289"/>
                  </a:lnTo>
                  <a:lnTo>
                    <a:pt x="27252" y="20469"/>
                  </a:lnTo>
                  <a:lnTo>
                    <a:pt x="27132" y="20349"/>
                  </a:lnTo>
                  <a:lnTo>
                    <a:pt x="26952" y="20289"/>
                  </a:lnTo>
                  <a:lnTo>
                    <a:pt x="26652" y="20169"/>
                  </a:lnTo>
                  <a:lnTo>
                    <a:pt x="26772" y="20289"/>
                  </a:lnTo>
                  <a:lnTo>
                    <a:pt x="27012" y="20529"/>
                  </a:lnTo>
                  <a:lnTo>
                    <a:pt x="27192" y="20889"/>
                  </a:lnTo>
                  <a:lnTo>
                    <a:pt x="27372" y="21189"/>
                  </a:lnTo>
                  <a:lnTo>
                    <a:pt x="27492" y="21489"/>
                  </a:lnTo>
                  <a:lnTo>
                    <a:pt x="27612" y="21669"/>
                  </a:lnTo>
                  <a:lnTo>
                    <a:pt x="27612" y="21789"/>
                  </a:lnTo>
                  <a:lnTo>
                    <a:pt x="27552" y="21669"/>
                  </a:lnTo>
                  <a:lnTo>
                    <a:pt x="27432" y="21489"/>
                  </a:lnTo>
                  <a:lnTo>
                    <a:pt x="27012" y="21009"/>
                  </a:lnTo>
                  <a:lnTo>
                    <a:pt x="26472" y="20589"/>
                  </a:lnTo>
                  <a:lnTo>
                    <a:pt x="26232" y="20409"/>
                  </a:lnTo>
                  <a:lnTo>
                    <a:pt x="26352" y="20649"/>
                  </a:lnTo>
                  <a:lnTo>
                    <a:pt x="26412" y="20829"/>
                  </a:lnTo>
                  <a:lnTo>
                    <a:pt x="26472" y="21129"/>
                  </a:lnTo>
                  <a:lnTo>
                    <a:pt x="26472" y="21549"/>
                  </a:lnTo>
                  <a:lnTo>
                    <a:pt x="26472" y="21969"/>
                  </a:lnTo>
                  <a:lnTo>
                    <a:pt x="26412" y="22390"/>
                  </a:lnTo>
                  <a:lnTo>
                    <a:pt x="26352" y="22690"/>
                  </a:lnTo>
                  <a:lnTo>
                    <a:pt x="26292" y="22930"/>
                  </a:lnTo>
                  <a:lnTo>
                    <a:pt x="26232" y="22990"/>
                  </a:lnTo>
                  <a:lnTo>
                    <a:pt x="26232" y="22930"/>
                  </a:lnTo>
                  <a:lnTo>
                    <a:pt x="26292" y="22690"/>
                  </a:lnTo>
                  <a:lnTo>
                    <a:pt x="26292" y="22330"/>
                  </a:lnTo>
                  <a:lnTo>
                    <a:pt x="26232" y="21969"/>
                  </a:lnTo>
                  <a:lnTo>
                    <a:pt x="26172" y="21609"/>
                  </a:lnTo>
                  <a:lnTo>
                    <a:pt x="26052" y="21249"/>
                  </a:lnTo>
                  <a:lnTo>
                    <a:pt x="25992" y="21009"/>
                  </a:lnTo>
                  <a:lnTo>
                    <a:pt x="25992" y="21129"/>
                  </a:lnTo>
                  <a:lnTo>
                    <a:pt x="25812" y="21729"/>
                  </a:lnTo>
                  <a:lnTo>
                    <a:pt x="25752" y="21909"/>
                  </a:lnTo>
                  <a:lnTo>
                    <a:pt x="25752" y="21729"/>
                  </a:lnTo>
                  <a:lnTo>
                    <a:pt x="25752" y="21129"/>
                  </a:lnTo>
                  <a:lnTo>
                    <a:pt x="25571" y="20589"/>
                  </a:lnTo>
                  <a:lnTo>
                    <a:pt x="25511" y="20469"/>
                  </a:lnTo>
                  <a:lnTo>
                    <a:pt x="25391" y="21069"/>
                  </a:lnTo>
                  <a:lnTo>
                    <a:pt x="25151" y="21609"/>
                  </a:lnTo>
                  <a:lnTo>
                    <a:pt x="25031" y="21849"/>
                  </a:lnTo>
                  <a:lnTo>
                    <a:pt x="25091" y="21609"/>
                  </a:lnTo>
                  <a:lnTo>
                    <a:pt x="25151" y="21009"/>
                  </a:lnTo>
                  <a:lnTo>
                    <a:pt x="25151" y="20529"/>
                  </a:lnTo>
                  <a:lnTo>
                    <a:pt x="25091" y="20769"/>
                  </a:lnTo>
                  <a:lnTo>
                    <a:pt x="24971" y="21189"/>
                  </a:lnTo>
                  <a:lnTo>
                    <a:pt x="24791" y="21609"/>
                  </a:lnTo>
                  <a:lnTo>
                    <a:pt x="24551" y="21969"/>
                  </a:lnTo>
                  <a:lnTo>
                    <a:pt x="24311" y="22270"/>
                  </a:lnTo>
                  <a:lnTo>
                    <a:pt x="24131" y="22450"/>
                  </a:lnTo>
                  <a:lnTo>
                    <a:pt x="24251" y="22210"/>
                  </a:lnTo>
                  <a:lnTo>
                    <a:pt x="24431" y="21909"/>
                  </a:lnTo>
                  <a:lnTo>
                    <a:pt x="24551" y="21489"/>
                  </a:lnTo>
                  <a:lnTo>
                    <a:pt x="24671" y="21069"/>
                  </a:lnTo>
                  <a:lnTo>
                    <a:pt x="24731" y="20709"/>
                  </a:lnTo>
                  <a:lnTo>
                    <a:pt x="24731" y="20529"/>
                  </a:lnTo>
                  <a:lnTo>
                    <a:pt x="24731" y="20409"/>
                  </a:lnTo>
                  <a:lnTo>
                    <a:pt x="24671" y="20229"/>
                  </a:lnTo>
                  <a:lnTo>
                    <a:pt x="24671" y="20409"/>
                  </a:lnTo>
                  <a:lnTo>
                    <a:pt x="24491" y="20829"/>
                  </a:lnTo>
                  <a:lnTo>
                    <a:pt x="24311" y="21309"/>
                  </a:lnTo>
                  <a:lnTo>
                    <a:pt x="24011" y="21669"/>
                  </a:lnTo>
                  <a:lnTo>
                    <a:pt x="23711" y="21969"/>
                  </a:lnTo>
                  <a:lnTo>
                    <a:pt x="23471" y="22089"/>
                  </a:lnTo>
                  <a:lnTo>
                    <a:pt x="23651" y="21909"/>
                  </a:lnTo>
                  <a:lnTo>
                    <a:pt x="23891" y="21609"/>
                  </a:lnTo>
                  <a:lnTo>
                    <a:pt x="24071" y="21189"/>
                  </a:lnTo>
                  <a:lnTo>
                    <a:pt x="24191" y="20649"/>
                  </a:lnTo>
                  <a:lnTo>
                    <a:pt x="24251" y="20169"/>
                  </a:lnTo>
                  <a:lnTo>
                    <a:pt x="24191" y="20529"/>
                  </a:lnTo>
                  <a:lnTo>
                    <a:pt x="24071" y="20889"/>
                  </a:lnTo>
                  <a:lnTo>
                    <a:pt x="23891" y="21249"/>
                  </a:lnTo>
                  <a:lnTo>
                    <a:pt x="23711" y="21549"/>
                  </a:lnTo>
                  <a:lnTo>
                    <a:pt x="23591" y="21729"/>
                  </a:lnTo>
                  <a:lnTo>
                    <a:pt x="23651" y="21489"/>
                  </a:lnTo>
                  <a:lnTo>
                    <a:pt x="23831" y="20829"/>
                  </a:lnTo>
                  <a:lnTo>
                    <a:pt x="23891" y="20409"/>
                  </a:lnTo>
                  <a:lnTo>
                    <a:pt x="23891" y="20049"/>
                  </a:lnTo>
                  <a:lnTo>
                    <a:pt x="23891" y="19628"/>
                  </a:lnTo>
                  <a:lnTo>
                    <a:pt x="23891" y="19448"/>
                  </a:lnTo>
                  <a:lnTo>
                    <a:pt x="23831" y="19388"/>
                  </a:lnTo>
                  <a:lnTo>
                    <a:pt x="23831" y="19628"/>
                  </a:lnTo>
                  <a:lnTo>
                    <a:pt x="23651" y="20109"/>
                  </a:lnTo>
                  <a:lnTo>
                    <a:pt x="23471" y="20469"/>
                  </a:lnTo>
                  <a:lnTo>
                    <a:pt x="23290" y="20829"/>
                  </a:lnTo>
                  <a:lnTo>
                    <a:pt x="23050" y="21189"/>
                  </a:lnTo>
                  <a:lnTo>
                    <a:pt x="22810" y="21429"/>
                  </a:lnTo>
                  <a:lnTo>
                    <a:pt x="22570" y="21609"/>
                  </a:lnTo>
                  <a:lnTo>
                    <a:pt x="22750" y="21429"/>
                  </a:lnTo>
                  <a:lnTo>
                    <a:pt x="22930" y="21129"/>
                  </a:lnTo>
                  <a:lnTo>
                    <a:pt x="23050" y="20769"/>
                  </a:lnTo>
                  <a:lnTo>
                    <a:pt x="23230" y="19989"/>
                  </a:lnTo>
                  <a:lnTo>
                    <a:pt x="23110" y="20229"/>
                  </a:lnTo>
                  <a:lnTo>
                    <a:pt x="22630" y="20949"/>
                  </a:lnTo>
                  <a:lnTo>
                    <a:pt x="22330" y="21249"/>
                  </a:lnTo>
                  <a:lnTo>
                    <a:pt x="22090" y="21549"/>
                  </a:lnTo>
                  <a:lnTo>
                    <a:pt x="21850" y="21669"/>
                  </a:lnTo>
                  <a:lnTo>
                    <a:pt x="22030" y="21489"/>
                  </a:lnTo>
                  <a:lnTo>
                    <a:pt x="22210" y="21189"/>
                  </a:lnTo>
                  <a:lnTo>
                    <a:pt x="22450" y="20829"/>
                  </a:lnTo>
                  <a:lnTo>
                    <a:pt x="22630" y="20409"/>
                  </a:lnTo>
                  <a:lnTo>
                    <a:pt x="22090" y="20889"/>
                  </a:lnTo>
                  <a:lnTo>
                    <a:pt x="22390" y="20349"/>
                  </a:lnTo>
                  <a:lnTo>
                    <a:pt x="21910" y="20949"/>
                  </a:lnTo>
                  <a:lnTo>
                    <a:pt x="21190" y="21549"/>
                  </a:lnTo>
                  <a:lnTo>
                    <a:pt x="20949" y="21669"/>
                  </a:lnTo>
                  <a:lnTo>
                    <a:pt x="20889" y="21669"/>
                  </a:lnTo>
                  <a:lnTo>
                    <a:pt x="21130" y="21489"/>
                  </a:lnTo>
                  <a:lnTo>
                    <a:pt x="21730" y="20829"/>
                  </a:lnTo>
                  <a:lnTo>
                    <a:pt x="21910" y="20529"/>
                  </a:lnTo>
                  <a:lnTo>
                    <a:pt x="21850" y="20589"/>
                  </a:lnTo>
                  <a:lnTo>
                    <a:pt x="21250" y="21009"/>
                  </a:lnTo>
                  <a:lnTo>
                    <a:pt x="21009" y="21129"/>
                  </a:lnTo>
                  <a:lnTo>
                    <a:pt x="21009" y="21189"/>
                  </a:lnTo>
                  <a:lnTo>
                    <a:pt x="20709" y="21489"/>
                  </a:lnTo>
                  <a:lnTo>
                    <a:pt x="20469" y="21729"/>
                  </a:lnTo>
                  <a:lnTo>
                    <a:pt x="20649" y="21429"/>
                  </a:lnTo>
                  <a:lnTo>
                    <a:pt x="21130" y="20709"/>
                  </a:lnTo>
                  <a:lnTo>
                    <a:pt x="21490" y="19989"/>
                  </a:lnTo>
                  <a:lnTo>
                    <a:pt x="21370" y="20109"/>
                  </a:lnTo>
                  <a:lnTo>
                    <a:pt x="21130" y="20229"/>
                  </a:lnTo>
                  <a:lnTo>
                    <a:pt x="21070" y="20289"/>
                  </a:lnTo>
                  <a:lnTo>
                    <a:pt x="20889" y="20529"/>
                  </a:lnTo>
                  <a:lnTo>
                    <a:pt x="20709" y="20769"/>
                  </a:lnTo>
                  <a:lnTo>
                    <a:pt x="20829" y="20409"/>
                  </a:lnTo>
                  <a:lnTo>
                    <a:pt x="20529" y="20829"/>
                  </a:lnTo>
                  <a:lnTo>
                    <a:pt x="20349" y="21009"/>
                  </a:lnTo>
                  <a:lnTo>
                    <a:pt x="20469" y="20829"/>
                  </a:lnTo>
                  <a:lnTo>
                    <a:pt x="20709" y="20169"/>
                  </a:lnTo>
                  <a:lnTo>
                    <a:pt x="20529" y="20289"/>
                  </a:lnTo>
                  <a:lnTo>
                    <a:pt x="20469" y="20349"/>
                  </a:lnTo>
                  <a:lnTo>
                    <a:pt x="20409" y="20529"/>
                  </a:lnTo>
                  <a:lnTo>
                    <a:pt x="20229" y="21069"/>
                  </a:lnTo>
                  <a:lnTo>
                    <a:pt x="20109" y="21369"/>
                  </a:lnTo>
                  <a:lnTo>
                    <a:pt x="20049" y="21429"/>
                  </a:lnTo>
                  <a:lnTo>
                    <a:pt x="20109" y="21309"/>
                  </a:lnTo>
                  <a:lnTo>
                    <a:pt x="20169" y="21069"/>
                  </a:lnTo>
                  <a:lnTo>
                    <a:pt x="20229" y="20709"/>
                  </a:lnTo>
                  <a:lnTo>
                    <a:pt x="20169" y="20289"/>
                  </a:lnTo>
                  <a:lnTo>
                    <a:pt x="20109" y="19809"/>
                  </a:lnTo>
                  <a:lnTo>
                    <a:pt x="19989" y="19448"/>
                  </a:lnTo>
                  <a:lnTo>
                    <a:pt x="19929" y="19268"/>
                  </a:lnTo>
                  <a:lnTo>
                    <a:pt x="19929" y="19148"/>
                  </a:lnTo>
                  <a:lnTo>
                    <a:pt x="19809" y="18968"/>
                  </a:lnTo>
                  <a:lnTo>
                    <a:pt x="19629" y="18548"/>
                  </a:lnTo>
                  <a:lnTo>
                    <a:pt x="19569" y="18548"/>
                  </a:lnTo>
                  <a:lnTo>
                    <a:pt x="19629" y="18668"/>
                  </a:lnTo>
                  <a:lnTo>
                    <a:pt x="19749" y="18908"/>
                  </a:lnTo>
                  <a:lnTo>
                    <a:pt x="19869" y="19268"/>
                  </a:lnTo>
                  <a:lnTo>
                    <a:pt x="19989" y="19628"/>
                  </a:lnTo>
                  <a:lnTo>
                    <a:pt x="19989" y="19929"/>
                  </a:lnTo>
                  <a:lnTo>
                    <a:pt x="19989" y="20229"/>
                  </a:lnTo>
                  <a:lnTo>
                    <a:pt x="19989" y="20469"/>
                  </a:lnTo>
                  <a:lnTo>
                    <a:pt x="19929" y="20289"/>
                  </a:lnTo>
                  <a:lnTo>
                    <a:pt x="19869" y="19989"/>
                  </a:lnTo>
                  <a:lnTo>
                    <a:pt x="19749" y="19688"/>
                  </a:lnTo>
                  <a:lnTo>
                    <a:pt x="19569" y="19388"/>
                  </a:lnTo>
                  <a:lnTo>
                    <a:pt x="19389" y="19148"/>
                  </a:lnTo>
                  <a:lnTo>
                    <a:pt x="19269" y="18908"/>
                  </a:lnTo>
                  <a:lnTo>
                    <a:pt x="19149" y="18848"/>
                  </a:lnTo>
                  <a:lnTo>
                    <a:pt x="19209" y="18968"/>
                  </a:lnTo>
                  <a:lnTo>
                    <a:pt x="19329" y="19268"/>
                  </a:lnTo>
                  <a:lnTo>
                    <a:pt x="19449" y="19568"/>
                  </a:lnTo>
                  <a:lnTo>
                    <a:pt x="19509" y="19929"/>
                  </a:lnTo>
                  <a:lnTo>
                    <a:pt x="19509" y="20169"/>
                  </a:lnTo>
                  <a:lnTo>
                    <a:pt x="19509" y="20409"/>
                  </a:lnTo>
                  <a:lnTo>
                    <a:pt x="19509" y="20469"/>
                  </a:lnTo>
                  <a:lnTo>
                    <a:pt x="19449" y="20409"/>
                  </a:lnTo>
                  <a:lnTo>
                    <a:pt x="19449" y="20229"/>
                  </a:lnTo>
                  <a:lnTo>
                    <a:pt x="19209" y="19628"/>
                  </a:lnTo>
                  <a:lnTo>
                    <a:pt x="18849" y="19148"/>
                  </a:lnTo>
                  <a:lnTo>
                    <a:pt x="18608" y="18908"/>
                  </a:lnTo>
                  <a:lnTo>
                    <a:pt x="18488" y="18728"/>
                  </a:lnTo>
                  <a:lnTo>
                    <a:pt x="18368" y="18788"/>
                  </a:lnTo>
                  <a:lnTo>
                    <a:pt x="18548" y="18968"/>
                  </a:lnTo>
                  <a:lnTo>
                    <a:pt x="18668" y="19388"/>
                  </a:lnTo>
                  <a:lnTo>
                    <a:pt x="18849" y="20109"/>
                  </a:lnTo>
                  <a:lnTo>
                    <a:pt x="18909" y="20409"/>
                  </a:lnTo>
                  <a:lnTo>
                    <a:pt x="18909" y="20709"/>
                  </a:lnTo>
                  <a:lnTo>
                    <a:pt x="18849" y="20949"/>
                  </a:lnTo>
                  <a:lnTo>
                    <a:pt x="18849" y="20769"/>
                  </a:lnTo>
                  <a:lnTo>
                    <a:pt x="18728" y="20469"/>
                  </a:lnTo>
                  <a:lnTo>
                    <a:pt x="18608" y="20169"/>
                  </a:lnTo>
                  <a:lnTo>
                    <a:pt x="18488" y="19929"/>
                  </a:lnTo>
                  <a:lnTo>
                    <a:pt x="18548" y="20589"/>
                  </a:lnTo>
                  <a:lnTo>
                    <a:pt x="18488" y="20949"/>
                  </a:lnTo>
                  <a:lnTo>
                    <a:pt x="18428" y="21309"/>
                  </a:lnTo>
                  <a:lnTo>
                    <a:pt x="18368" y="21549"/>
                  </a:lnTo>
                  <a:lnTo>
                    <a:pt x="18368" y="21609"/>
                  </a:lnTo>
                  <a:lnTo>
                    <a:pt x="18428" y="21609"/>
                  </a:lnTo>
                  <a:lnTo>
                    <a:pt x="18849" y="21549"/>
                  </a:lnTo>
                  <a:lnTo>
                    <a:pt x="18428" y="21669"/>
                  </a:lnTo>
                  <a:lnTo>
                    <a:pt x="18789" y="21729"/>
                  </a:lnTo>
                  <a:lnTo>
                    <a:pt x="19389" y="21789"/>
                  </a:lnTo>
                  <a:lnTo>
                    <a:pt x="19869" y="21849"/>
                  </a:lnTo>
                  <a:lnTo>
                    <a:pt x="20169" y="21789"/>
                  </a:lnTo>
                  <a:lnTo>
                    <a:pt x="20349" y="21729"/>
                  </a:lnTo>
                  <a:lnTo>
                    <a:pt x="20229" y="21789"/>
                  </a:lnTo>
                  <a:lnTo>
                    <a:pt x="19869" y="21909"/>
                  </a:lnTo>
                  <a:lnTo>
                    <a:pt x="19329" y="22029"/>
                  </a:lnTo>
                  <a:lnTo>
                    <a:pt x="20109" y="22029"/>
                  </a:lnTo>
                  <a:lnTo>
                    <a:pt x="20769" y="21909"/>
                  </a:lnTo>
                  <a:lnTo>
                    <a:pt x="20469" y="22089"/>
                  </a:lnTo>
                  <a:lnTo>
                    <a:pt x="20589" y="22089"/>
                  </a:lnTo>
                  <a:lnTo>
                    <a:pt x="21070" y="22150"/>
                  </a:lnTo>
                  <a:lnTo>
                    <a:pt x="21310" y="22150"/>
                  </a:lnTo>
                  <a:lnTo>
                    <a:pt x="21360" y="22200"/>
                  </a:lnTo>
                  <a:lnTo>
                    <a:pt x="21360" y="22200"/>
                  </a:lnTo>
                  <a:lnTo>
                    <a:pt x="22270" y="22150"/>
                  </a:lnTo>
                  <a:lnTo>
                    <a:pt x="21310" y="22510"/>
                  </a:lnTo>
                  <a:lnTo>
                    <a:pt x="21250" y="22510"/>
                  </a:lnTo>
                  <a:lnTo>
                    <a:pt x="21610" y="22570"/>
                  </a:lnTo>
                  <a:lnTo>
                    <a:pt x="22030" y="22570"/>
                  </a:lnTo>
                  <a:lnTo>
                    <a:pt x="22390" y="22690"/>
                  </a:lnTo>
                  <a:lnTo>
                    <a:pt x="22630" y="22750"/>
                  </a:lnTo>
                  <a:lnTo>
                    <a:pt x="22690" y="22810"/>
                  </a:lnTo>
                  <a:lnTo>
                    <a:pt x="22510" y="22810"/>
                  </a:lnTo>
                  <a:lnTo>
                    <a:pt x="23170" y="22990"/>
                  </a:lnTo>
                  <a:lnTo>
                    <a:pt x="23411" y="23110"/>
                  </a:lnTo>
                  <a:lnTo>
                    <a:pt x="23110" y="23110"/>
                  </a:lnTo>
                  <a:lnTo>
                    <a:pt x="22330" y="23050"/>
                  </a:lnTo>
                  <a:lnTo>
                    <a:pt x="21490" y="23110"/>
                  </a:lnTo>
                  <a:lnTo>
                    <a:pt x="22030" y="23230"/>
                  </a:lnTo>
                  <a:lnTo>
                    <a:pt x="22750" y="23410"/>
                  </a:lnTo>
                  <a:lnTo>
                    <a:pt x="23290" y="23590"/>
                  </a:lnTo>
                  <a:lnTo>
                    <a:pt x="23951" y="23890"/>
                  </a:lnTo>
                  <a:lnTo>
                    <a:pt x="24191" y="24010"/>
                  </a:lnTo>
                  <a:lnTo>
                    <a:pt x="24311" y="24010"/>
                  </a:lnTo>
                  <a:lnTo>
                    <a:pt x="24551" y="24130"/>
                  </a:lnTo>
                  <a:lnTo>
                    <a:pt x="25812" y="24671"/>
                  </a:lnTo>
                  <a:lnTo>
                    <a:pt x="26412" y="24911"/>
                  </a:lnTo>
                  <a:lnTo>
                    <a:pt x="26952" y="25031"/>
                  </a:lnTo>
                  <a:lnTo>
                    <a:pt x="27372" y="25031"/>
                  </a:lnTo>
                  <a:lnTo>
                    <a:pt x="27192" y="25091"/>
                  </a:lnTo>
                  <a:lnTo>
                    <a:pt x="26412" y="25091"/>
                  </a:lnTo>
                  <a:lnTo>
                    <a:pt x="25691" y="24971"/>
                  </a:lnTo>
                  <a:lnTo>
                    <a:pt x="25151" y="24851"/>
                  </a:lnTo>
                  <a:lnTo>
                    <a:pt x="25812" y="25151"/>
                  </a:lnTo>
                  <a:lnTo>
                    <a:pt x="26832" y="25751"/>
                  </a:lnTo>
                  <a:lnTo>
                    <a:pt x="27252" y="25991"/>
                  </a:lnTo>
                  <a:lnTo>
                    <a:pt x="27252" y="25991"/>
                  </a:lnTo>
                  <a:lnTo>
                    <a:pt x="26772" y="25811"/>
                  </a:lnTo>
                  <a:lnTo>
                    <a:pt x="26412" y="25691"/>
                  </a:lnTo>
                  <a:lnTo>
                    <a:pt x="26412" y="25691"/>
                  </a:lnTo>
                  <a:lnTo>
                    <a:pt x="26472" y="25751"/>
                  </a:lnTo>
                  <a:lnTo>
                    <a:pt x="26412" y="25751"/>
                  </a:lnTo>
                  <a:lnTo>
                    <a:pt x="26172" y="25691"/>
                  </a:lnTo>
                  <a:lnTo>
                    <a:pt x="25691" y="25691"/>
                  </a:lnTo>
                  <a:lnTo>
                    <a:pt x="25992" y="25751"/>
                  </a:lnTo>
                  <a:lnTo>
                    <a:pt x="26292" y="25931"/>
                  </a:lnTo>
                  <a:lnTo>
                    <a:pt x="26472" y="26051"/>
                  </a:lnTo>
                  <a:lnTo>
                    <a:pt x="26652" y="26171"/>
                  </a:lnTo>
                  <a:lnTo>
                    <a:pt x="26892" y="26351"/>
                  </a:lnTo>
                  <a:lnTo>
                    <a:pt x="27132" y="26471"/>
                  </a:lnTo>
                  <a:lnTo>
                    <a:pt x="26832" y="26471"/>
                  </a:lnTo>
                  <a:lnTo>
                    <a:pt x="26532" y="26291"/>
                  </a:lnTo>
                  <a:lnTo>
                    <a:pt x="26352" y="26231"/>
                  </a:lnTo>
                  <a:lnTo>
                    <a:pt x="26172" y="26231"/>
                  </a:lnTo>
                  <a:lnTo>
                    <a:pt x="26034" y="26197"/>
                  </a:lnTo>
                  <a:lnTo>
                    <a:pt x="26034" y="26197"/>
                  </a:lnTo>
                  <a:lnTo>
                    <a:pt x="26892" y="26711"/>
                  </a:lnTo>
                  <a:lnTo>
                    <a:pt x="27732" y="27192"/>
                  </a:lnTo>
                  <a:lnTo>
                    <a:pt x="28093" y="27432"/>
                  </a:lnTo>
                  <a:lnTo>
                    <a:pt x="27672" y="27312"/>
                  </a:lnTo>
                  <a:lnTo>
                    <a:pt x="26772" y="26952"/>
                  </a:lnTo>
                  <a:lnTo>
                    <a:pt x="26112" y="26772"/>
                  </a:lnTo>
                  <a:lnTo>
                    <a:pt x="26592" y="27012"/>
                  </a:lnTo>
                  <a:lnTo>
                    <a:pt x="27432" y="27552"/>
                  </a:lnTo>
                  <a:lnTo>
                    <a:pt x="28213" y="28152"/>
                  </a:lnTo>
                  <a:lnTo>
                    <a:pt x="28513" y="28392"/>
                  </a:lnTo>
                  <a:lnTo>
                    <a:pt x="28153" y="28212"/>
                  </a:lnTo>
                  <a:lnTo>
                    <a:pt x="27312" y="27852"/>
                  </a:lnTo>
                  <a:lnTo>
                    <a:pt x="27252" y="27792"/>
                  </a:lnTo>
                  <a:lnTo>
                    <a:pt x="27612" y="28272"/>
                  </a:lnTo>
                  <a:lnTo>
                    <a:pt x="27792" y="28512"/>
                  </a:lnTo>
                  <a:lnTo>
                    <a:pt x="27912" y="28632"/>
                  </a:lnTo>
                  <a:lnTo>
                    <a:pt x="27792" y="28572"/>
                  </a:lnTo>
                  <a:lnTo>
                    <a:pt x="27732" y="28512"/>
                  </a:lnTo>
                  <a:lnTo>
                    <a:pt x="28453" y="29353"/>
                  </a:lnTo>
                  <a:lnTo>
                    <a:pt x="28813" y="29713"/>
                  </a:lnTo>
                  <a:lnTo>
                    <a:pt x="27492" y="28752"/>
                  </a:lnTo>
                  <a:lnTo>
                    <a:pt x="26952" y="28392"/>
                  </a:lnTo>
                  <a:lnTo>
                    <a:pt x="27492" y="29052"/>
                  </a:lnTo>
                  <a:lnTo>
                    <a:pt x="28032" y="29893"/>
                  </a:lnTo>
                  <a:lnTo>
                    <a:pt x="28753" y="30973"/>
                  </a:lnTo>
                  <a:lnTo>
                    <a:pt x="29053" y="31514"/>
                  </a:lnTo>
                  <a:lnTo>
                    <a:pt x="28693" y="31033"/>
                  </a:lnTo>
                  <a:lnTo>
                    <a:pt x="27792" y="30073"/>
                  </a:lnTo>
                  <a:lnTo>
                    <a:pt x="27072" y="29293"/>
                  </a:lnTo>
                  <a:lnTo>
                    <a:pt x="26412" y="28692"/>
                  </a:lnTo>
                  <a:lnTo>
                    <a:pt x="26712" y="29173"/>
                  </a:lnTo>
                  <a:lnTo>
                    <a:pt x="26952" y="29713"/>
                  </a:lnTo>
                  <a:lnTo>
                    <a:pt x="27132" y="30313"/>
                  </a:lnTo>
                  <a:lnTo>
                    <a:pt x="27252" y="30853"/>
                  </a:lnTo>
                  <a:lnTo>
                    <a:pt x="27252" y="31273"/>
                  </a:lnTo>
                  <a:lnTo>
                    <a:pt x="27132" y="30913"/>
                  </a:lnTo>
                  <a:lnTo>
                    <a:pt x="26952" y="30373"/>
                  </a:lnTo>
                  <a:lnTo>
                    <a:pt x="26652" y="29833"/>
                  </a:lnTo>
                  <a:lnTo>
                    <a:pt x="26412" y="29473"/>
                  </a:lnTo>
                  <a:lnTo>
                    <a:pt x="26532" y="29833"/>
                  </a:lnTo>
                  <a:lnTo>
                    <a:pt x="26712" y="31153"/>
                  </a:lnTo>
                  <a:lnTo>
                    <a:pt x="26772" y="31814"/>
                  </a:lnTo>
                  <a:lnTo>
                    <a:pt x="26712" y="32414"/>
                  </a:lnTo>
                  <a:lnTo>
                    <a:pt x="26652" y="32774"/>
                  </a:lnTo>
                  <a:lnTo>
                    <a:pt x="26592" y="32894"/>
                  </a:lnTo>
                  <a:lnTo>
                    <a:pt x="26592" y="32774"/>
                  </a:lnTo>
                  <a:lnTo>
                    <a:pt x="26652" y="32414"/>
                  </a:lnTo>
                  <a:lnTo>
                    <a:pt x="26592" y="31874"/>
                  </a:lnTo>
                  <a:lnTo>
                    <a:pt x="26412" y="31213"/>
                  </a:lnTo>
                  <a:lnTo>
                    <a:pt x="26112" y="30253"/>
                  </a:lnTo>
                  <a:lnTo>
                    <a:pt x="26052" y="30793"/>
                  </a:lnTo>
                  <a:lnTo>
                    <a:pt x="25992" y="31273"/>
                  </a:lnTo>
                  <a:lnTo>
                    <a:pt x="25812" y="31874"/>
                  </a:lnTo>
                  <a:lnTo>
                    <a:pt x="25631" y="32414"/>
                  </a:lnTo>
                  <a:lnTo>
                    <a:pt x="25451" y="32774"/>
                  </a:lnTo>
                  <a:lnTo>
                    <a:pt x="25391" y="32894"/>
                  </a:lnTo>
                  <a:lnTo>
                    <a:pt x="25451" y="32714"/>
                  </a:lnTo>
                  <a:lnTo>
                    <a:pt x="25511" y="32354"/>
                  </a:lnTo>
                  <a:lnTo>
                    <a:pt x="25631" y="31874"/>
                  </a:lnTo>
                  <a:lnTo>
                    <a:pt x="25631" y="31213"/>
                  </a:lnTo>
                  <a:lnTo>
                    <a:pt x="25631" y="30613"/>
                  </a:lnTo>
                  <a:lnTo>
                    <a:pt x="25571" y="30013"/>
                  </a:lnTo>
                  <a:lnTo>
                    <a:pt x="25571" y="29773"/>
                  </a:lnTo>
                  <a:lnTo>
                    <a:pt x="25511" y="29593"/>
                  </a:lnTo>
                  <a:lnTo>
                    <a:pt x="25451" y="29353"/>
                  </a:lnTo>
                  <a:lnTo>
                    <a:pt x="25451" y="29173"/>
                  </a:lnTo>
                  <a:lnTo>
                    <a:pt x="25391" y="29773"/>
                  </a:lnTo>
                  <a:lnTo>
                    <a:pt x="25271" y="30493"/>
                  </a:lnTo>
                  <a:lnTo>
                    <a:pt x="25091" y="31093"/>
                  </a:lnTo>
                  <a:lnTo>
                    <a:pt x="24851" y="31634"/>
                  </a:lnTo>
                  <a:lnTo>
                    <a:pt x="24791" y="31874"/>
                  </a:lnTo>
                  <a:lnTo>
                    <a:pt x="24671" y="31994"/>
                  </a:lnTo>
                  <a:lnTo>
                    <a:pt x="24731" y="31814"/>
                  </a:lnTo>
                  <a:lnTo>
                    <a:pt x="24791" y="31634"/>
                  </a:lnTo>
                  <a:lnTo>
                    <a:pt x="24911" y="31093"/>
                  </a:lnTo>
                  <a:lnTo>
                    <a:pt x="24971" y="30433"/>
                  </a:lnTo>
                  <a:lnTo>
                    <a:pt x="24971" y="30013"/>
                  </a:lnTo>
                  <a:lnTo>
                    <a:pt x="24911" y="30553"/>
                  </a:lnTo>
                  <a:lnTo>
                    <a:pt x="24851" y="31033"/>
                  </a:lnTo>
                  <a:lnTo>
                    <a:pt x="24731" y="31393"/>
                  </a:lnTo>
                  <a:lnTo>
                    <a:pt x="24671" y="31514"/>
                  </a:lnTo>
                  <a:lnTo>
                    <a:pt x="24731" y="31333"/>
                  </a:lnTo>
                  <a:lnTo>
                    <a:pt x="24731" y="31033"/>
                  </a:lnTo>
                  <a:lnTo>
                    <a:pt x="24731" y="30553"/>
                  </a:lnTo>
                  <a:lnTo>
                    <a:pt x="24671" y="30013"/>
                  </a:lnTo>
                  <a:lnTo>
                    <a:pt x="24431" y="28932"/>
                  </a:lnTo>
                  <a:lnTo>
                    <a:pt x="24371" y="28812"/>
                  </a:lnTo>
                  <a:lnTo>
                    <a:pt x="24251" y="29473"/>
                  </a:lnTo>
                  <a:lnTo>
                    <a:pt x="24071" y="30073"/>
                  </a:lnTo>
                  <a:lnTo>
                    <a:pt x="23831" y="30613"/>
                  </a:lnTo>
                  <a:lnTo>
                    <a:pt x="23651" y="30913"/>
                  </a:lnTo>
                  <a:lnTo>
                    <a:pt x="23531" y="31033"/>
                  </a:lnTo>
                  <a:lnTo>
                    <a:pt x="23591" y="30913"/>
                  </a:lnTo>
                  <a:lnTo>
                    <a:pt x="23711" y="30553"/>
                  </a:lnTo>
                  <a:lnTo>
                    <a:pt x="23891" y="30013"/>
                  </a:lnTo>
                  <a:lnTo>
                    <a:pt x="23951" y="29413"/>
                  </a:lnTo>
                  <a:lnTo>
                    <a:pt x="23951" y="28752"/>
                  </a:lnTo>
                  <a:lnTo>
                    <a:pt x="23891" y="28152"/>
                  </a:lnTo>
                  <a:lnTo>
                    <a:pt x="23891" y="28092"/>
                  </a:lnTo>
                  <a:lnTo>
                    <a:pt x="23771" y="28512"/>
                  </a:lnTo>
                  <a:lnTo>
                    <a:pt x="23591" y="28932"/>
                  </a:lnTo>
                  <a:lnTo>
                    <a:pt x="23350" y="29353"/>
                  </a:lnTo>
                  <a:lnTo>
                    <a:pt x="23110" y="29653"/>
                  </a:lnTo>
                  <a:lnTo>
                    <a:pt x="22930" y="29893"/>
                  </a:lnTo>
                  <a:lnTo>
                    <a:pt x="22810" y="29953"/>
                  </a:lnTo>
                  <a:lnTo>
                    <a:pt x="22870" y="29833"/>
                  </a:lnTo>
                  <a:lnTo>
                    <a:pt x="22990" y="29593"/>
                  </a:lnTo>
                  <a:lnTo>
                    <a:pt x="23170" y="29233"/>
                  </a:lnTo>
                  <a:lnTo>
                    <a:pt x="23290" y="28812"/>
                  </a:lnTo>
                  <a:lnTo>
                    <a:pt x="23411" y="28032"/>
                  </a:lnTo>
                  <a:lnTo>
                    <a:pt x="23110" y="28692"/>
                  </a:lnTo>
                  <a:lnTo>
                    <a:pt x="22750" y="29353"/>
                  </a:lnTo>
                  <a:lnTo>
                    <a:pt x="22390" y="29893"/>
                  </a:lnTo>
                  <a:lnTo>
                    <a:pt x="22030" y="30313"/>
                  </a:lnTo>
                  <a:lnTo>
                    <a:pt x="21790" y="30553"/>
                  </a:lnTo>
                  <a:lnTo>
                    <a:pt x="21670" y="30673"/>
                  </a:lnTo>
                  <a:lnTo>
                    <a:pt x="21730" y="30553"/>
                  </a:lnTo>
                  <a:lnTo>
                    <a:pt x="21970" y="30253"/>
                  </a:lnTo>
                  <a:lnTo>
                    <a:pt x="22210" y="29833"/>
                  </a:lnTo>
                  <a:lnTo>
                    <a:pt x="22450" y="29233"/>
                  </a:lnTo>
                  <a:lnTo>
                    <a:pt x="22810" y="28032"/>
                  </a:lnTo>
                  <a:lnTo>
                    <a:pt x="22450" y="28572"/>
                  </a:lnTo>
                  <a:lnTo>
                    <a:pt x="22150" y="28932"/>
                  </a:lnTo>
                  <a:lnTo>
                    <a:pt x="22030" y="29173"/>
                  </a:lnTo>
                  <a:lnTo>
                    <a:pt x="21970" y="29233"/>
                  </a:lnTo>
                  <a:lnTo>
                    <a:pt x="21970" y="29173"/>
                  </a:lnTo>
                  <a:lnTo>
                    <a:pt x="22090" y="28932"/>
                  </a:lnTo>
                  <a:lnTo>
                    <a:pt x="22330" y="28092"/>
                  </a:lnTo>
                  <a:lnTo>
                    <a:pt x="22510" y="27192"/>
                  </a:lnTo>
                  <a:lnTo>
                    <a:pt x="22510" y="26832"/>
                  </a:lnTo>
                  <a:lnTo>
                    <a:pt x="22450" y="27072"/>
                  </a:lnTo>
                  <a:lnTo>
                    <a:pt x="22030" y="28032"/>
                  </a:lnTo>
                  <a:lnTo>
                    <a:pt x="21790" y="28512"/>
                  </a:lnTo>
                  <a:lnTo>
                    <a:pt x="21550" y="28872"/>
                  </a:lnTo>
                  <a:lnTo>
                    <a:pt x="21310" y="29113"/>
                  </a:lnTo>
                  <a:lnTo>
                    <a:pt x="21250" y="29173"/>
                  </a:lnTo>
                  <a:lnTo>
                    <a:pt x="21310" y="29052"/>
                  </a:lnTo>
                  <a:lnTo>
                    <a:pt x="21490" y="28812"/>
                  </a:lnTo>
                  <a:lnTo>
                    <a:pt x="21610" y="28392"/>
                  </a:lnTo>
                  <a:lnTo>
                    <a:pt x="21730" y="27912"/>
                  </a:lnTo>
                  <a:lnTo>
                    <a:pt x="21850" y="27372"/>
                  </a:lnTo>
                  <a:lnTo>
                    <a:pt x="21910" y="26832"/>
                  </a:lnTo>
                  <a:lnTo>
                    <a:pt x="21730" y="27312"/>
                  </a:lnTo>
                  <a:lnTo>
                    <a:pt x="21370" y="28032"/>
                  </a:lnTo>
                  <a:lnTo>
                    <a:pt x="21190" y="28332"/>
                  </a:lnTo>
                  <a:lnTo>
                    <a:pt x="21370" y="27612"/>
                  </a:lnTo>
                  <a:lnTo>
                    <a:pt x="21070" y="28452"/>
                  </a:lnTo>
                  <a:lnTo>
                    <a:pt x="20589" y="29533"/>
                  </a:lnTo>
                  <a:lnTo>
                    <a:pt x="20409" y="29833"/>
                  </a:lnTo>
                  <a:lnTo>
                    <a:pt x="20469" y="29473"/>
                  </a:lnTo>
                  <a:lnTo>
                    <a:pt x="20683" y="28726"/>
                  </a:lnTo>
                  <a:lnTo>
                    <a:pt x="20469" y="28992"/>
                  </a:lnTo>
                  <a:lnTo>
                    <a:pt x="20589" y="28632"/>
                  </a:lnTo>
                  <a:lnTo>
                    <a:pt x="20649" y="28332"/>
                  </a:lnTo>
                  <a:lnTo>
                    <a:pt x="20469" y="28512"/>
                  </a:lnTo>
                  <a:lnTo>
                    <a:pt x="20409" y="28572"/>
                  </a:lnTo>
                  <a:lnTo>
                    <a:pt x="20409" y="28572"/>
                  </a:lnTo>
                  <a:lnTo>
                    <a:pt x="20469" y="28452"/>
                  </a:lnTo>
                  <a:lnTo>
                    <a:pt x="20589" y="28272"/>
                  </a:lnTo>
                  <a:lnTo>
                    <a:pt x="20709" y="28032"/>
                  </a:lnTo>
                  <a:lnTo>
                    <a:pt x="20769" y="27792"/>
                  </a:lnTo>
                  <a:lnTo>
                    <a:pt x="20769" y="27432"/>
                  </a:lnTo>
                  <a:lnTo>
                    <a:pt x="20829" y="26772"/>
                  </a:lnTo>
                  <a:lnTo>
                    <a:pt x="20769" y="26111"/>
                  </a:lnTo>
                  <a:lnTo>
                    <a:pt x="20649" y="26351"/>
                  </a:lnTo>
                  <a:lnTo>
                    <a:pt x="20469" y="26711"/>
                  </a:lnTo>
                  <a:lnTo>
                    <a:pt x="20289" y="26952"/>
                  </a:lnTo>
                  <a:lnTo>
                    <a:pt x="20169" y="27132"/>
                  </a:lnTo>
                  <a:lnTo>
                    <a:pt x="19869" y="27912"/>
                  </a:lnTo>
                  <a:lnTo>
                    <a:pt x="19749" y="28152"/>
                  </a:lnTo>
                  <a:lnTo>
                    <a:pt x="19689" y="28272"/>
                  </a:lnTo>
                  <a:lnTo>
                    <a:pt x="19689" y="28152"/>
                  </a:lnTo>
                  <a:lnTo>
                    <a:pt x="19809" y="27852"/>
                  </a:lnTo>
                  <a:lnTo>
                    <a:pt x="19869" y="27432"/>
                  </a:lnTo>
                  <a:lnTo>
                    <a:pt x="19929" y="26892"/>
                  </a:lnTo>
                  <a:lnTo>
                    <a:pt x="19989" y="26291"/>
                  </a:lnTo>
                  <a:lnTo>
                    <a:pt x="19929" y="25691"/>
                  </a:lnTo>
                  <a:lnTo>
                    <a:pt x="19689" y="26351"/>
                  </a:lnTo>
                  <a:lnTo>
                    <a:pt x="19509" y="26832"/>
                  </a:lnTo>
                  <a:lnTo>
                    <a:pt x="19269" y="27192"/>
                  </a:lnTo>
                  <a:lnTo>
                    <a:pt x="19089" y="27372"/>
                  </a:lnTo>
                  <a:lnTo>
                    <a:pt x="19209" y="27132"/>
                  </a:lnTo>
                  <a:lnTo>
                    <a:pt x="19329" y="26772"/>
                  </a:lnTo>
                  <a:lnTo>
                    <a:pt x="19389" y="26291"/>
                  </a:lnTo>
                  <a:lnTo>
                    <a:pt x="19449" y="25871"/>
                  </a:lnTo>
                  <a:lnTo>
                    <a:pt x="19209" y="26171"/>
                  </a:lnTo>
                  <a:lnTo>
                    <a:pt x="18668" y="26772"/>
                  </a:lnTo>
                  <a:lnTo>
                    <a:pt x="18488" y="26952"/>
                  </a:lnTo>
                  <a:lnTo>
                    <a:pt x="18368" y="27012"/>
                  </a:lnTo>
                  <a:lnTo>
                    <a:pt x="18428" y="26892"/>
                  </a:lnTo>
                  <a:lnTo>
                    <a:pt x="18608" y="26711"/>
                  </a:lnTo>
                  <a:lnTo>
                    <a:pt x="18969" y="25991"/>
                  </a:lnTo>
                  <a:lnTo>
                    <a:pt x="19209" y="25331"/>
                  </a:lnTo>
                  <a:lnTo>
                    <a:pt x="18909" y="25691"/>
                  </a:lnTo>
                  <a:lnTo>
                    <a:pt x="18428" y="26231"/>
                  </a:lnTo>
                  <a:lnTo>
                    <a:pt x="18308" y="26351"/>
                  </a:lnTo>
                  <a:lnTo>
                    <a:pt x="18248" y="26411"/>
                  </a:lnTo>
                  <a:lnTo>
                    <a:pt x="18248" y="26351"/>
                  </a:lnTo>
                  <a:lnTo>
                    <a:pt x="18368" y="26171"/>
                  </a:lnTo>
                  <a:lnTo>
                    <a:pt x="18668" y="25511"/>
                  </a:lnTo>
                  <a:lnTo>
                    <a:pt x="18849" y="24971"/>
                  </a:lnTo>
                  <a:lnTo>
                    <a:pt x="18548" y="25391"/>
                  </a:lnTo>
                  <a:lnTo>
                    <a:pt x="18128" y="25811"/>
                  </a:lnTo>
                  <a:lnTo>
                    <a:pt x="17468" y="26411"/>
                  </a:lnTo>
                  <a:lnTo>
                    <a:pt x="17228" y="26531"/>
                  </a:lnTo>
                  <a:lnTo>
                    <a:pt x="17408" y="26351"/>
                  </a:lnTo>
                  <a:lnTo>
                    <a:pt x="17888" y="25631"/>
                  </a:lnTo>
                  <a:lnTo>
                    <a:pt x="18188" y="25091"/>
                  </a:lnTo>
                  <a:lnTo>
                    <a:pt x="18428" y="24611"/>
                  </a:lnTo>
                  <a:lnTo>
                    <a:pt x="17948" y="24971"/>
                  </a:lnTo>
                  <a:lnTo>
                    <a:pt x="17768" y="25091"/>
                  </a:lnTo>
                  <a:lnTo>
                    <a:pt x="17588" y="25331"/>
                  </a:lnTo>
                  <a:lnTo>
                    <a:pt x="16988" y="25751"/>
                  </a:lnTo>
                  <a:lnTo>
                    <a:pt x="16808" y="25871"/>
                  </a:lnTo>
                  <a:lnTo>
                    <a:pt x="16928" y="25691"/>
                  </a:lnTo>
                  <a:lnTo>
                    <a:pt x="17348" y="25091"/>
                  </a:lnTo>
                  <a:lnTo>
                    <a:pt x="17768" y="24370"/>
                  </a:lnTo>
                  <a:lnTo>
                    <a:pt x="17468" y="24671"/>
                  </a:lnTo>
                  <a:lnTo>
                    <a:pt x="17108" y="24971"/>
                  </a:lnTo>
                  <a:lnTo>
                    <a:pt x="16688" y="25271"/>
                  </a:lnTo>
                  <a:lnTo>
                    <a:pt x="16387" y="25511"/>
                  </a:lnTo>
                  <a:lnTo>
                    <a:pt x="17228" y="28212"/>
                  </a:lnTo>
                  <a:lnTo>
                    <a:pt x="18008" y="30613"/>
                  </a:lnTo>
                  <a:lnTo>
                    <a:pt x="18728" y="33074"/>
                  </a:lnTo>
                  <a:lnTo>
                    <a:pt x="19509" y="36075"/>
                  </a:lnTo>
                  <a:lnTo>
                    <a:pt x="20169" y="39197"/>
                  </a:lnTo>
                  <a:lnTo>
                    <a:pt x="20829" y="42378"/>
                  </a:lnTo>
                  <a:lnTo>
                    <a:pt x="21370" y="45440"/>
                  </a:lnTo>
                  <a:lnTo>
                    <a:pt x="33255" y="43339"/>
                  </a:lnTo>
                  <a:lnTo>
                    <a:pt x="33015" y="43159"/>
                  </a:lnTo>
                  <a:lnTo>
                    <a:pt x="32714" y="42858"/>
                  </a:lnTo>
                  <a:lnTo>
                    <a:pt x="32474" y="42498"/>
                  </a:lnTo>
                  <a:lnTo>
                    <a:pt x="32174" y="42078"/>
                  </a:lnTo>
                  <a:lnTo>
                    <a:pt x="31994" y="41658"/>
                  </a:lnTo>
                  <a:lnTo>
                    <a:pt x="31874" y="41298"/>
                  </a:lnTo>
                  <a:lnTo>
                    <a:pt x="31814" y="41118"/>
                  </a:lnTo>
                  <a:lnTo>
                    <a:pt x="31754" y="40758"/>
                  </a:lnTo>
                  <a:lnTo>
                    <a:pt x="31634" y="41058"/>
                  </a:lnTo>
                  <a:lnTo>
                    <a:pt x="31454" y="41418"/>
                  </a:lnTo>
                  <a:lnTo>
                    <a:pt x="31334" y="41838"/>
                  </a:lnTo>
                  <a:lnTo>
                    <a:pt x="31274" y="42258"/>
                  </a:lnTo>
                  <a:lnTo>
                    <a:pt x="31214" y="42618"/>
                  </a:lnTo>
                  <a:lnTo>
                    <a:pt x="31214" y="42858"/>
                  </a:lnTo>
                  <a:lnTo>
                    <a:pt x="31214" y="42978"/>
                  </a:lnTo>
                  <a:lnTo>
                    <a:pt x="31154" y="42858"/>
                  </a:lnTo>
                  <a:lnTo>
                    <a:pt x="31094" y="42618"/>
                  </a:lnTo>
                  <a:lnTo>
                    <a:pt x="31094" y="42258"/>
                  </a:lnTo>
                  <a:lnTo>
                    <a:pt x="31034" y="41838"/>
                  </a:lnTo>
                  <a:lnTo>
                    <a:pt x="31094" y="41358"/>
                  </a:lnTo>
                  <a:lnTo>
                    <a:pt x="31154" y="40938"/>
                  </a:lnTo>
                  <a:lnTo>
                    <a:pt x="31214" y="40818"/>
                  </a:lnTo>
                  <a:lnTo>
                    <a:pt x="30974" y="41058"/>
                  </a:lnTo>
                  <a:lnTo>
                    <a:pt x="30854" y="41238"/>
                  </a:lnTo>
                  <a:lnTo>
                    <a:pt x="30794" y="41418"/>
                  </a:lnTo>
                  <a:lnTo>
                    <a:pt x="30794" y="41238"/>
                  </a:lnTo>
                  <a:lnTo>
                    <a:pt x="30854" y="40938"/>
                  </a:lnTo>
                  <a:lnTo>
                    <a:pt x="30974" y="40637"/>
                  </a:lnTo>
                  <a:lnTo>
                    <a:pt x="31274" y="40097"/>
                  </a:lnTo>
                  <a:lnTo>
                    <a:pt x="31514" y="39737"/>
                  </a:lnTo>
                  <a:lnTo>
                    <a:pt x="31574" y="39677"/>
                  </a:lnTo>
                  <a:lnTo>
                    <a:pt x="31394" y="39797"/>
                  </a:lnTo>
                  <a:lnTo>
                    <a:pt x="31034" y="40097"/>
                  </a:lnTo>
                  <a:lnTo>
                    <a:pt x="30854" y="40277"/>
                  </a:lnTo>
                  <a:lnTo>
                    <a:pt x="30674" y="40397"/>
                  </a:lnTo>
                  <a:lnTo>
                    <a:pt x="30614" y="40577"/>
                  </a:lnTo>
                  <a:lnTo>
                    <a:pt x="30614" y="40397"/>
                  </a:lnTo>
                  <a:lnTo>
                    <a:pt x="30674" y="40157"/>
                  </a:lnTo>
                  <a:lnTo>
                    <a:pt x="30794" y="39917"/>
                  </a:lnTo>
                  <a:lnTo>
                    <a:pt x="31094" y="39437"/>
                  </a:lnTo>
                  <a:lnTo>
                    <a:pt x="31334" y="39197"/>
                  </a:lnTo>
                  <a:lnTo>
                    <a:pt x="31394" y="39137"/>
                  </a:lnTo>
                  <a:lnTo>
                    <a:pt x="31394" y="39137"/>
                  </a:lnTo>
                  <a:lnTo>
                    <a:pt x="30974" y="39257"/>
                  </a:lnTo>
                  <a:lnTo>
                    <a:pt x="30734" y="39317"/>
                  </a:lnTo>
                  <a:lnTo>
                    <a:pt x="30554" y="39437"/>
                  </a:lnTo>
                  <a:lnTo>
                    <a:pt x="30434" y="39557"/>
                  </a:lnTo>
                  <a:lnTo>
                    <a:pt x="30494" y="39377"/>
                  </a:lnTo>
                  <a:lnTo>
                    <a:pt x="30674" y="39197"/>
                  </a:lnTo>
                  <a:lnTo>
                    <a:pt x="30854" y="39017"/>
                  </a:lnTo>
                  <a:lnTo>
                    <a:pt x="31034" y="38897"/>
                  </a:lnTo>
                  <a:lnTo>
                    <a:pt x="30614" y="39077"/>
                  </a:lnTo>
                  <a:lnTo>
                    <a:pt x="30013" y="39377"/>
                  </a:lnTo>
                  <a:lnTo>
                    <a:pt x="29833" y="39557"/>
                  </a:lnTo>
                  <a:lnTo>
                    <a:pt x="29773" y="39557"/>
                  </a:lnTo>
                  <a:lnTo>
                    <a:pt x="29833" y="39497"/>
                  </a:lnTo>
                  <a:lnTo>
                    <a:pt x="29953" y="39317"/>
                  </a:lnTo>
                  <a:lnTo>
                    <a:pt x="30434" y="38837"/>
                  </a:lnTo>
                  <a:lnTo>
                    <a:pt x="30914" y="38477"/>
                  </a:lnTo>
                  <a:lnTo>
                    <a:pt x="31334" y="38236"/>
                  </a:lnTo>
                  <a:lnTo>
                    <a:pt x="31094" y="38236"/>
                  </a:lnTo>
                  <a:lnTo>
                    <a:pt x="30373" y="38356"/>
                  </a:lnTo>
                  <a:lnTo>
                    <a:pt x="30373" y="38356"/>
                  </a:lnTo>
                  <a:lnTo>
                    <a:pt x="31034" y="37996"/>
                  </a:lnTo>
                  <a:lnTo>
                    <a:pt x="31514" y="37756"/>
                  </a:lnTo>
                  <a:lnTo>
                    <a:pt x="31874" y="37636"/>
                  </a:lnTo>
                  <a:lnTo>
                    <a:pt x="31934" y="37576"/>
                  </a:lnTo>
                  <a:lnTo>
                    <a:pt x="31694" y="37576"/>
                  </a:lnTo>
                  <a:lnTo>
                    <a:pt x="31394" y="37636"/>
                  </a:lnTo>
                  <a:lnTo>
                    <a:pt x="31094" y="37756"/>
                  </a:lnTo>
                  <a:lnTo>
                    <a:pt x="30494" y="37996"/>
                  </a:lnTo>
                  <a:lnTo>
                    <a:pt x="30253" y="38116"/>
                  </a:lnTo>
                  <a:lnTo>
                    <a:pt x="30434" y="37936"/>
                  </a:lnTo>
                  <a:lnTo>
                    <a:pt x="30974" y="37516"/>
                  </a:lnTo>
                  <a:lnTo>
                    <a:pt x="31274" y="37276"/>
                  </a:lnTo>
                  <a:lnTo>
                    <a:pt x="31634" y="37156"/>
                  </a:lnTo>
                  <a:lnTo>
                    <a:pt x="31814" y="37096"/>
                  </a:lnTo>
                  <a:lnTo>
                    <a:pt x="31814" y="37036"/>
                  </a:lnTo>
                  <a:lnTo>
                    <a:pt x="31814" y="36976"/>
                  </a:lnTo>
                  <a:lnTo>
                    <a:pt x="31574" y="36976"/>
                  </a:lnTo>
                  <a:lnTo>
                    <a:pt x="31094" y="37036"/>
                  </a:lnTo>
                  <a:lnTo>
                    <a:pt x="30674" y="37096"/>
                  </a:lnTo>
                  <a:lnTo>
                    <a:pt x="30674" y="37036"/>
                  </a:lnTo>
                  <a:lnTo>
                    <a:pt x="31034" y="36916"/>
                  </a:lnTo>
                  <a:lnTo>
                    <a:pt x="31574" y="36676"/>
                  </a:lnTo>
                  <a:lnTo>
                    <a:pt x="31994" y="36556"/>
                  </a:lnTo>
                  <a:lnTo>
                    <a:pt x="31754" y="36496"/>
                  </a:lnTo>
                  <a:lnTo>
                    <a:pt x="31574" y="36496"/>
                  </a:lnTo>
                  <a:lnTo>
                    <a:pt x="31694" y="36436"/>
                  </a:lnTo>
                  <a:lnTo>
                    <a:pt x="32054" y="36256"/>
                  </a:lnTo>
                  <a:lnTo>
                    <a:pt x="32174" y="36256"/>
                  </a:lnTo>
                  <a:lnTo>
                    <a:pt x="32354" y="35895"/>
                  </a:lnTo>
                  <a:lnTo>
                    <a:pt x="32654" y="35595"/>
                  </a:lnTo>
                  <a:lnTo>
                    <a:pt x="32054" y="35895"/>
                  </a:lnTo>
                  <a:lnTo>
                    <a:pt x="31814" y="36075"/>
                  </a:lnTo>
                  <a:lnTo>
                    <a:pt x="31694" y="36136"/>
                  </a:lnTo>
                  <a:lnTo>
                    <a:pt x="31754" y="36015"/>
                  </a:lnTo>
                  <a:lnTo>
                    <a:pt x="31994" y="35835"/>
                  </a:lnTo>
                  <a:lnTo>
                    <a:pt x="32354" y="35535"/>
                  </a:lnTo>
                  <a:lnTo>
                    <a:pt x="32835" y="35235"/>
                  </a:lnTo>
                  <a:lnTo>
                    <a:pt x="33495" y="34875"/>
                  </a:lnTo>
                  <a:lnTo>
                    <a:pt x="34095" y="34575"/>
                  </a:lnTo>
                  <a:lnTo>
                    <a:pt x="33255" y="34755"/>
                  </a:lnTo>
                  <a:lnTo>
                    <a:pt x="32775" y="34875"/>
                  </a:lnTo>
                  <a:lnTo>
                    <a:pt x="32354" y="34995"/>
                  </a:lnTo>
                  <a:lnTo>
                    <a:pt x="32114" y="35115"/>
                  </a:lnTo>
                  <a:lnTo>
                    <a:pt x="31994" y="35115"/>
                  </a:lnTo>
                  <a:lnTo>
                    <a:pt x="32114" y="35055"/>
                  </a:lnTo>
                  <a:lnTo>
                    <a:pt x="32354" y="34875"/>
                  </a:lnTo>
                  <a:lnTo>
                    <a:pt x="32714" y="34695"/>
                  </a:lnTo>
                  <a:lnTo>
                    <a:pt x="33195" y="34455"/>
                  </a:lnTo>
                  <a:lnTo>
                    <a:pt x="33675" y="34275"/>
                  </a:lnTo>
                  <a:lnTo>
                    <a:pt x="33675" y="34095"/>
                  </a:lnTo>
                  <a:lnTo>
                    <a:pt x="33795" y="33614"/>
                  </a:lnTo>
                  <a:lnTo>
                    <a:pt x="33975" y="33014"/>
                  </a:lnTo>
                  <a:lnTo>
                    <a:pt x="34215" y="32474"/>
                  </a:lnTo>
                  <a:lnTo>
                    <a:pt x="34095" y="32594"/>
                  </a:lnTo>
                  <a:lnTo>
                    <a:pt x="33375" y="33254"/>
                  </a:lnTo>
                  <a:lnTo>
                    <a:pt x="33015" y="33614"/>
                  </a:lnTo>
                  <a:lnTo>
                    <a:pt x="32775" y="33915"/>
                  </a:lnTo>
                  <a:lnTo>
                    <a:pt x="32594" y="34215"/>
                  </a:lnTo>
                  <a:lnTo>
                    <a:pt x="32714" y="33915"/>
                  </a:lnTo>
                  <a:lnTo>
                    <a:pt x="32895" y="33494"/>
                  </a:lnTo>
                  <a:lnTo>
                    <a:pt x="33122" y="33096"/>
                  </a:lnTo>
                  <a:lnTo>
                    <a:pt x="32895" y="33374"/>
                  </a:lnTo>
                  <a:lnTo>
                    <a:pt x="32654" y="33915"/>
                  </a:lnTo>
                  <a:lnTo>
                    <a:pt x="32414" y="34335"/>
                  </a:lnTo>
                  <a:lnTo>
                    <a:pt x="32354" y="34575"/>
                  </a:lnTo>
                  <a:lnTo>
                    <a:pt x="32294" y="34695"/>
                  </a:lnTo>
                  <a:lnTo>
                    <a:pt x="32294" y="34515"/>
                  </a:lnTo>
                  <a:lnTo>
                    <a:pt x="32354" y="34335"/>
                  </a:lnTo>
                  <a:lnTo>
                    <a:pt x="32474" y="33855"/>
                  </a:lnTo>
                  <a:lnTo>
                    <a:pt x="32654" y="33254"/>
                  </a:lnTo>
                  <a:lnTo>
                    <a:pt x="32955" y="32654"/>
                  </a:lnTo>
                  <a:lnTo>
                    <a:pt x="33255" y="32174"/>
                  </a:lnTo>
                  <a:lnTo>
                    <a:pt x="33135" y="32294"/>
                  </a:lnTo>
                  <a:lnTo>
                    <a:pt x="32955" y="32474"/>
                  </a:lnTo>
                  <a:lnTo>
                    <a:pt x="32835" y="32594"/>
                  </a:lnTo>
                  <a:lnTo>
                    <a:pt x="32654" y="32774"/>
                  </a:lnTo>
                  <a:lnTo>
                    <a:pt x="32354" y="33134"/>
                  </a:lnTo>
                  <a:lnTo>
                    <a:pt x="31994" y="33614"/>
                  </a:lnTo>
                  <a:lnTo>
                    <a:pt x="31694" y="34095"/>
                  </a:lnTo>
                  <a:lnTo>
                    <a:pt x="31454" y="34515"/>
                  </a:lnTo>
                  <a:lnTo>
                    <a:pt x="31334" y="34815"/>
                  </a:lnTo>
                  <a:lnTo>
                    <a:pt x="31394" y="34515"/>
                  </a:lnTo>
                  <a:lnTo>
                    <a:pt x="31514" y="34035"/>
                  </a:lnTo>
                  <a:lnTo>
                    <a:pt x="31754" y="33494"/>
                  </a:lnTo>
                  <a:lnTo>
                    <a:pt x="32174" y="32654"/>
                  </a:lnTo>
                  <a:lnTo>
                    <a:pt x="31454" y="33194"/>
                  </a:lnTo>
                  <a:lnTo>
                    <a:pt x="30974" y="33614"/>
                  </a:lnTo>
                  <a:lnTo>
                    <a:pt x="30674" y="33975"/>
                  </a:lnTo>
                  <a:lnTo>
                    <a:pt x="30494" y="34275"/>
                  </a:lnTo>
                  <a:lnTo>
                    <a:pt x="30434" y="34335"/>
                  </a:lnTo>
                  <a:lnTo>
                    <a:pt x="30434" y="34275"/>
                  </a:lnTo>
                  <a:lnTo>
                    <a:pt x="30554" y="33915"/>
                  </a:lnTo>
                  <a:lnTo>
                    <a:pt x="30854" y="33494"/>
                  </a:lnTo>
                  <a:lnTo>
                    <a:pt x="31274" y="33014"/>
                  </a:lnTo>
                  <a:lnTo>
                    <a:pt x="32114" y="32114"/>
                  </a:lnTo>
                  <a:lnTo>
                    <a:pt x="32354" y="31874"/>
                  </a:lnTo>
                  <a:lnTo>
                    <a:pt x="31994" y="32054"/>
                  </a:lnTo>
                  <a:lnTo>
                    <a:pt x="31454" y="32294"/>
                  </a:lnTo>
                  <a:lnTo>
                    <a:pt x="31094" y="32594"/>
                  </a:lnTo>
                  <a:lnTo>
                    <a:pt x="30794" y="32774"/>
                  </a:lnTo>
                  <a:lnTo>
                    <a:pt x="30974" y="32534"/>
                  </a:lnTo>
                  <a:lnTo>
                    <a:pt x="31394" y="32174"/>
                  </a:lnTo>
                  <a:lnTo>
                    <a:pt x="31874" y="31814"/>
                  </a:lnTo>
                  <a:lnTo>
                    <a:pt x="32294" y="31514"/>
                  </a:lnTo>
                  <a:lnTo>
                    <a:pt x="32775" y="31333"/>
                  </a:lnTo>
                  <a:lnTo>
                    <a:pt x="32775" y="31333"/>
                  </a:lnTo>
                  <a:lnTo>
                    <a:pt x="31994" y="31454"/>
                  </a:lnTo>
                  <a:lnTo>
                    <a:pt x="31034" y="31634"/>
                  </a:lnTo>
                  <a:lnTo>
                    <a:pt x="29833" y="31874"/>
                  </a:lnTo>
                  <a:lnTo>
                    <a:pt x="29293" y="31994"/>
                  </a:lnTo>
                  <a:lnTo>
                    <a:pt x="29833" y="31814"/>
                  </a:lnTo>
                  <a:lnTo>
                    <a:pt x="30914" y="31333"/>
                  </a:lnTo>
                  <a:lnTo>
                    <a:pt x="31814" y="31033"/>
                  </a:lnTo>
                  <a:lnTo>
                    <a:pt x="32534" y="30853"/>
                  </a:lnTo>
                  <a:lnTo>
                    <a:pt x="31934" y="30793"/>
                  </a:lnTo>
                  <a:lnTo>
                    <a:pt x="30494" y="30793"/>
                  </a:lnTo>
                  <a:lnTo>
                    <a:pt x="30914" y="30733"/>
                  </a:lnTo>
                  <a:lnTo>
                    <a:pt x="31874" y="30553"/>
                  </a:lnTo>
                  <a:lnTo>
                    <a:pt x="32234" y="30493"/>
                  </a:lnTo>
                  <a:lnTo>
                    <a:pt x="31814" y="30493"/>
                  </a:lnTo>
                  <a:lnTo>
                    <a:pt x="32114" y="30373"/>
                  </a:lnTo>
                  <a:lnTo>
                    <a:pt x="32654" y="30253"/>
                  </a:lnTo>
                  <a:lnTo>
                    <a:pt x="32534" y="30253"/>
                  </a:lnTo>
                  <a:lnTo>
                    <a:pt x="31754" y="30073"/>
                  </a:lnTo>
                  <a:lnTo>
                    <a:pt x="31394" y="30013"/>
                  </a:lnTo>
                  <a:lnTo>
                    <a:pt x="31754" y="30013"/>
                  </a:lnTo>
                  <a:lnTo>
                    <a:pt x="32594" y="29953"/>
                  </a:lnTo>
                  <a:lnTo>
                    <a:pt x="33495" y="30013"/>
                  </a:lnTo>
                  <a:lnTo>
                    <a:pt x="34035" y="30073"/>
                  </a:lnTo>
                  <a:lnTo>
                    <a:pt x="33435" y="29893"/>
                  </a:lnTo>
                  <a:lnTo>
                    <a:pt x="32594" y="29653"/>
                  </a:lnTo>
                  <a:lnTo>
                    <a:pt x="32174" y="29533"/>
                  </a:lnTo>
                  <a:lnTo>
                    <a:pt x="32594" y="29533"/>
                  </a:lnTo>
                  <a:lnTo>
                    <a:pt x="33435" y="29593"/>
                  </a:lnTo>
                  <a:lnTo>
                    <a:pt x="34395" y="29713"/>
                  </a:lnTo>
                  <a:lnTo>
                    <a:pt x="34455" y="29713"/>
                  </a:lnTo>
                  <a:lnTo>
                    <a:pt x="34275" y="29653"/>
                  </a:lnTo>
                  <a:lnTo>
                    <a:pt x="34095" y="29593"/>
                  </a:lnTo>
                  <a:lnTo>
                    <a:pt x="33915" y="29533"/>
                  </a:lnTo>
                  <a:lnTo>
                    <a:pt x="33615" y="29473"/>
                  </a:lnTo>
                  <a:lnTo>
                    <a:pt x="33435" y="29353"/>
                  </a:lnTo>
                  <a:lnTo>
                    <a:pt x="34335" y="29353"/>
                  </a:lnTo>
                  <a:lnTo>
                    <a:pt x="34935" y="29473"/>
                  </a:lnTo>
                  <a:lnTo>
                    <a:pt x="34515" y="29293"/>
                  </a:lnTo>
                  <a:lnTo>
                    <a:pt x="34335" y="29173"/>
                  </a:lnTo>
                  <a:lnTo>
                    <a:pt x="34485" y="29173"/>
                  </a:lnTo>
                  <a:lnTo>
                    <a:pt x="34035" y="28992"/>
                  </a:lnTo>
                  <a:lnTo>
                    <a:pt x="33615" y="28872"/>
                  </a:lnTo>
                  <a:lnTo>
                    <a:pt x="34035" y="28932"/>
                  </a:lnTo>
                  <a:lnTo>
                    <a:pt x="35055" y="29052"/>
                  </a:lnTo>
                  <a:lnTo>
                    <a:pt x="35716" y="29113"/>
                  </a:lnTo>
                  <a:lnTo>
                    <a:pt x="35236" y="28932"/>
                  </a:lnTo>
                  <a:lnTo>
                    <a:pt x="34695" y="28692"/>
                  </a:lnTo>
                  <a:lnTo>
                    <a:pt x="34275" y="28392"/>
                  </a:lnTo>
                  <a:lnTo>
                    <a:pt x="34095" y="28272"/>
                  </a:lnTo>
                  <a:lnTo>
                    <a:pt x="33975" y="28152"/>
                  </a:lnTo>
                  <a:lnTo>
                    <a:pt x="33915" y="28032"/>
                  </a:lnTo>
                  <a:lnTo>
                    <a:pt x="33975" y="28092"/>
                  </a:lnTo>
                  <a:lnTo>
                    <a:pt x="34155" y="28212"/>
                  </a:lnTo>
                  <a:lnTo>
                    <a:pt x="34275" y="28332"/>
                  </a:lnTo>
                  <a:lnTo>
                    <a:pt x="34755" y="28512"/>
                  </a:lnTo>
                  <a:lnTo>
                    <a:pt x="35356" y="28692"/>
                  </a:lnTo>
                  <a:lnTo>
                    <a:pt x="36556" y="28932"/>
                  </a:lnTo>
                  <a:lnTo>
                    <a:pt x="36796" y="28992"/>
                  </a:lnTo>
                  <a:lnTo>
                    <a:pt x="36856" y="29052"/>
                  </a:lnTo>
                  <a:lnTo>
                    <a:pt x="37156" y="29052"/>
                  </a:lnTo>
                  <a:lnTo>
                    <a:pt x="37757" y="29233"/>
                  </a:lnTo>
                  <a:lnTo>
                    <a:pt x="38297" y="29413"/>
                  </a:lnTo>
                  <a:lnTo>
                    <a:pt x="38897" y="29593"/>
                  </a:lnTo>
                  <a:lnTo>
                    <a:pt x="39317" y="29833"/>
                  </a:lnTo>
                  <a:lnTo>
                    <a:pt x="38777" y="29353"/>
                  </a:lnTo>
                  <a:lnTo>
                    <a:pt x="38177" y="28932"/>
                  </a:lnTo>
                  <a:lnTo>
                    <a:pt x="37937" y="28812"/>
                  </a:lnTo>
                  <a:lnTo>
                    <a:pt x="38177" y="28872"/>
                  </a:lnTo>
                  <a:lnTo>
                    <a:pt x="38777" y="29052"/>
                  </a:lnTo>
                  <a:lnTo>
                    <a:pt x="38717" y="28992"/>
                  </a:lnTo>
                  <a:lnTo>
                    <a:pt x="38897" y="29052"/>
                  </a:lnTo>
                  <a:lnTo>
                    <a:pt x="39257" y="29173"/>
                  </a:lnTo>
                  <a:lnTo>
                    <a:pt x="39557" y="29353"/>
                  </a:lnTo>
                  <a:lnTo>
                    <a:pt x="39798" y="29473"/>
                  </a:lnTo>
                  <a:lnTo>
                    <a:pt x="39377" y="28872"/>
                  </a:lnTo>
                  <a:lnTo>
                    <a:pt x="39257" y="28692"/>
                  </a:lnTo>
                  <a:lnTo>
                    <a:pt x="39497" y="28872"/>
                  </a:lnTo>
                  <a:lnTo>
                    <a:pt x="39677" y="28872"/>
                  </a:lnTo>
                  <a:lnTo>
                    <a:pt x="40398" y="28932"/>
                  </a:lnTo>
                  <a:lnTo>
                    <a:pt x="41178" y="29113"/>
                  </a:lnTo>
                  <a:lnTo>
                    <a:pt x="41598" y="29233"/>
                  </a:lnTo>
                  <a:lnTo>
                    <a:pt x="41538" y="29173"/>
                  </a:lnTo>
                  <a:lnTo>
                    <a:pt x="40938" y="28992"/>
                  </a:lnTo>
                  <a:lnTo>
                    <a:pt x="40518" y="28812"/>
                  </a:lnTo>
                  <a:lnTo>
                    <a:pt x="39798" y="28632"/>
                  </a:lnTo>
                  <a:lnTo>
                    <a:pt x="39077" y="28452"/>
                  </a:lnTo>
                  <a:lnTo>
                    <a:pt x="38777" y="28392"/>
                  </a:lnTo>
                  <a:lnTo>
                    <a:pt x="39077" y="28392"/>
                  </a:lnTo>
                  <a:lnTo>
                    <a:pt x="39798" y="28452"/>
                  </a:lnTo>
                  <a:lnTo>
                    <a:pt x="40638" y="28632"/>
                  </a:lnTo>
                  <a:lnTo>
                    <a:pt x="40158" y="28452"/>
                  </a:lnTo>
                  <a:lnTo>
                    <a:pt x="39317" y="28212"/>
                  </a:lnTo>
                  <a:lnTo>
                    <a:pt x="38897" y="28152"/>
                  </a:lnTo>
                  <a:lnTo>
                    <a:pt x="38537" y="28092"/>
                  </a:lnTo>
                  <a:lnTo>
                    <a:pt x="38297" y="28152"/>
                  </a:lnTo>
                  <a:lnTo>
                    <a:pt x="38537" y="28032"/>
                  </a:lnTo>
                  <a:lnTo>
                    <a:pt x="38897" y="28032"/>
                  </a:lnTo>
                  <a:lnTo>
                    <a:pt x="39377" y="28092"/>
                  </a:lnTo>
                  <a:lnTo>
                    <a:pt x="40218" y="28212"/>
                  </a:lnTo>
                  <a:lnTo>
                    <a:pt x="40698" y="28332"/>
                  </a:lnTo>
                  <a:lnTo>
                    <a:pt x="40578" y="28212"/>
                  </a:lnTo>
                  <a:lnTo>
                    <a:pt x="40398" y="28212"/>
                  </a:lnTo>
                  <a:lnTo>
                    <a:pt x="39617" y="27972"/>
                  </a:lnTo>
                  <a:lnTo>
                    <a:pt x="39437" y="27972"/>
                  </a:lnTo>
                  <a:lnTo>
                    <a:pt x="39137" y="27912"/>
                  </a:lnTo>
                  <a:lnTo>
                    <a:pt x="38717" y="27852"/>
                  </a:lnTo>
                  <a:lnTo>
                    <a:pt x="38297" y="27792"/>
                  </a:lnTo>
                  <a:lnTo>
                    <a:pt x="37817" y="27852"/>
                  </a:lnTo>
                  <a:lnTo>
                    <a:pt x="37457" y="27912"/>
                  </a:lnTo>
                  <a:lnTo>
                    <a:pt x="37216" y="27972"/>
                  </a:lnTo>
                  <a:lnTo>
                    <a:pt x="37096" y="27972"/>
                  </a:lnTo>
                  <a:lnTo>
                    <a:pt x="37216" y="27912"/>
                  </a:lnTo>
                  <a:lnTo>
                    <a:pt x="37457" y="27852"/>
                  </a:lnTo>
                  <a:lnTo>
                    <a:pt x="37817" y="27732"/>
                  </a:lnTo>
                  <a:lnTo>
                    <a:pt x="38237" y="27672"/>
                  </a:lnTo>
                  <a:lnTo>
                    <a:pt x="38777" y="27612"/>
                  </a:lnTo>
                  <a:lnTo>
                    <a:pt x="39017" y="27612"/>
                  </a:lnTo>
                  <a:lnTo>
                    <a:pt x="38597" y="27492"/>
                  </a:lnTo>
                  <a:lnTo>
                    <a:pt x="37817" y="27492"/>
                  </a:lnTo>
                  <a:lnTo>
                    <a:pt x="37096" y="27552"/>
                  </a:lnTo>
                  <a:lnTo>
                    <a:pt x="36856" y="27552"/>
                  </a:lnTo>
                  <a:lnTo>
                    <a:pt x="37096" y="27492"/>
                  </a:lnTo>
                  <a:lnTo>
                    <a:pt x="37817" y="27312"/>
                  </a:lnTo>
                  <a:lnTo>
                    <a:pt x="38177" y="27312"/>
                  </a:lnTo>
                  <a:lnTo>
                    <a:pt x="38537" y="27252"/>
                  </a:lnTo>
                  <a:lnTo>
                    <a:pt x="39017" y="27252"/>
                  </a:lnTo>
                  <a:lnTo>
                    <a:pt x="38897" y="27192"/>
                  </a:lnTo>
                  <a:lnTo>
                    <a:pt x="38597" y="27132"/>
                  </a:lnTo>
                  <a:lnTo>
                    <a:pt x="38357" y="27072"/>
                  </a:lnTo>
                  <a:lnTo>
                    <a:pt x="38057" y="27012"/>
                  </a:lnTo>
                  <a:lnTo>
                    <a:pt x="37757" y="27012"/>
                  </a:lnTo>
                  <a:lnTo>
                    <a:pt x="37517" y="27072"/>
                  </a:lnTo>
                  <a:lnTo>
                    <a:pt x="37457" y="27072"/>
                  </a:lnTo>
                  <a:lnTo>
                    <a:pt x="37517" y="27012"/>
                  </a:lnTo>
                  <a:lnTo>
                    <a:pt x="37757" y="26952"/>
                  </a:lnTo>
                  <a:lnTo>
                    <a:pt x="37096" y="26952"/>
                  </a:lnTo>
                  <a:lnTo>
                    <a:pt x="36916" y="27012"/>
                  </a:lnTo>
                  <a:lnTo>
                    <a:pt x="36856" y="27012"/>
                  </a:lnTo>
                  <a:lnTo>
                    <a:pt x="36916" y="26952"/>
                  </a:lnTo>
                  <a:lnTo>
                    <a:pt x="37096" y="26892"/>
                  </a:lnTo>
                  <a:lnTo>
                    <a:pt x="37336" y="26832"/>
                  </a:lnTo>
                  <a:lnTo>
                    <a:pt x="37697" y="26772"/>
                  </a:lnTo>
                  <a:lnTo>
                    <a:pt x="37817" y="26772"/>
                  </a:lnTo>
                  <a:lnTo>
                    <a:pt x="38057" y="26711"/>
                  </a:lnTo>
                  <a:lnTo>
                    <a:pt x="38417" y="26711"/>
                  </a:lnTo>
                  <a:lnTo>
                    <a:pt x="38897" y="26832"/>
                  </a:lnTo>
                  <a:lnTo>
                    <a:pt x="38717" y="26772"/>
                  </a:lnTo>
                  <a:lnTo>
                    <a:pt x="38357" y="26651"/>
                  </a:lnTo>
                  <a:lnTo>
                    <a:pt x="37637" y="26531"/>
                  </a:lnTo>
                  <a:lnTo>
                    <a:pt x="36736" y="26531"/>
                  </a:lnTo>
                  <a:lnTo>
                    <a:pt x="37036" y="26471"/>
                  </a:lnTo>
                  <a:lnTo>
                    <a:pt x="37637" y="26411"/>
                  </a:lnTo>
                  <a:lnTo>
                    <a:pt x="37997" y="26411"/>
                  </a:lnTo>
                  <a:lnTo>
                    <a:pt x="37397" y="26171"/>
                  </a:lnTo>
                  <a:lnTo>
                    <a:pt x="37937" y="26231"/>
                  </a:lnTo>
                  <a:lnTo>
                    <a:pt x="37937" y="26231"/>
                  </a:lnTo>
                  <a:lnTo>
                    <a:pt x="37577" y="26111"/>
                  </a:lnTo>
                  <a:lnTo>
                    <a:pt x="37156" y="26051"/>
                  </a:lnTo>
                  <a:lnTo>
                    <a:pt x="36556" y="25931"/>
                  </a:lnTo>
                  <a:lnTo>
                    <a:pt x="36316" y="25931"/>
                  </a:lnTo>
                  <a:lnTo>
                    <a:pt x="36556" y="25871"/>
                  </a:lnTo>
                  <a:lnTo>
                    <a:pt x="37096" y="25871"/>
                  </a:lnTo>
                  <a:lnTo>
                    <a:pt x="37156" y="25811"/>
                  </a:lnTo>
                  <a:lnTo>
                    <a:pt x="36796" y="25811"/>
                  </a:lnTo>
                  <a:lnTo>
                    <a:pt x="36376" y="25751"/>
                  </a:lnTo>
                  <a:lnTo>
                    <a:pt x="35836" y="25871"/>
                  </a:lnTo>
                  <a:lnTo>
                    <a:pt x="35656" y="25871"/>
                  </a:lnTo>
                  <a:lnTo>
                    <a:pt x="35836" y="25811"/>
                  </a:lnTo>
                  <a:lnTo>
                    <a:pt x="36376" y="25631"/>
                  </a:lnTo>
                  <a:lnTo>
                    <a:pt x="36856" y="25571"/>
                  </a:lnTo>
                  <a:lnTo>
                    <a:pt x="37216" y="25571"/>
                  </a:lnTo>
                  <a:lnTo>
                    <a:pt x="36976" y="25511"/>
                  </a:lnTo>
                  <a:lnTo>
                    <a:pt x="35956" y="25331"/>
                  </a:lnTo>
                  <a:lnTo>
                    <a:pt x="35416" y="25331"/>
                  </a:lnTo>
                  <a:lnTo>
                    <a:pt x="35656" y="25271"/>
                  </a:lnTo>
                  <a:lnTo>
                    <a:pt x="36016" y="25211"/>
                  </a:lnTo>
                  <a:lnTo>
                    <a:pt x="36856" y="25211"/>
                  </a:lnTo>
                  <a:lnTo>
                    <a:pt x="36436" y="25031"/>
                  </a:lnTo>
                  <a:lnTo>
                    <a:pt x="36136" y="25031"/>
                  </a:lnTo>
                  <a:lnTo>
                    <a:pt x="35776" y="24971"/>
                  </a:lnTo>
                  <a:lnTo>
                    <a:pt x="35176" y="25031"/>
                  </a:lnTo>
                  <a:lnTo>
                    <a:pt x="34635" y="25151"/>
                  </a:lnTo>
                  <a:lnTo>
                    <a:pt x="34455" y="25211"/>
                  </a:lnTo>
                  <a:lnTo>
                    <a:pt x="34635" y="25091"/>
                  </a:lnTo>
                  <a:lnTo>
                    <a:pt x="35176" y="24911"/>
                  </a:lnTo>
                  <a:lnTo>
                    <a:pt x="35476" y="24791"/>
                  </a:lnTo>
                  <a:lnTo>
                    <a:pt x="35836" y="24731"/>
                  </a:lnTo>
                  <a:lnTo>
                    <a:pt x="35596" y="24671"/>
                  </a:lnTo>
                  <a:lnTo>
                    <a:pt x="35356" y="24791"/>
                  </a:lnTo>
                  <a:lnTo>
                    <a:pt x="34935" y="24851"/>
                  </a:lnTo>
                  <a:lnTo>
                    <a:pt x="34575" y="24911"/>
                  </a:lnTo>
                  <a:lnTo>
                    <a:pt x="34035" y="25031"/>
                  </a:lnTo>
                  <a:lnTo>
                    <a:pt x="33495" y="25211"/>
                  </a:lnTo>
                  <a:lnTo>
                    <a:pt x="33495" y="25211"/>
                  </a:lnTo>
                  <a:lnTo>
                    <a:pt x="33975" y="24911"/>
                  </a:lnTo>
                  <a:lnTo>
                    <a:pt x="34515" y="24671"/>
                  </a:lnTo>
                  <a:lnTo>
                    <a:pt x="34875" y="24611"/>
                  </a:lnTo>
                  <a:lnTo>
                    <a:pt x="35176" y="24551"/>
                  </a:lnTo>
                  <a:lnTo>
                    <a:pt x="34395" y="24551"/>
                  </a:lnTo>
                  <a:lnTo>
                    <a:pt x="33735" y="24611"/>
                  </a:lnTo>
                  <a:lnTo>
                    <a:pt x="33135" y="24791"/>
                  </a:lnTo>
                  <a:lnTo>
                    <a:pt x="32835" y="24851"/>
                  </a:lnTo>
                  <a:lnTo>
                    <a:pt x="33075" y="24731"/>
                  </a:lnTo>
                  <a:lnTo>
                    <a:pt x="33675" y="24491"/>
                  </a:lnTo>
                  <a:lnTo>
                    <a:pt x="34335" y="24310"/>
                  </a:lnTo>
                  <a:lnTo>
                    <a:pt x="34455" y="24250"/>
                  </a:lnTo>
                  <a:lnTo>
                    <a:pt x="34335" y="24250"/>
                  </a:lnTo>
                  <a:lnTo>
                    <a:pt x="34215" y="24190"/>
                  </a:lnTo>
                  <a:lnTo>
                    <a:pt x="32775" y="24190"/>
                  </a:lnTo>
                  <a:lnTo>
                    <a:pt x="32474" y="24250"/>
                  </a:lnTo>
                  <a:lnTo>
                    <a:pt x="32234" y="24310"/>
                  </a:lnTo>
                  <a:lnTo>
                    <a:pt x="32114" y="24430"/>
                  </a:lnTo>
                  <a:lnTo>
                    <a:pt x="32054" y="24430"/>
                  </a:lnTo>
                  <a:lnTo>
                    <a:pt x="32234" y="24310"/>
                  </a:lnTo>
                  <a:lnTo>
                    <a:pt x="32474" y="24190"/>
                  </a:lnTo>
                  <a:lnTo>
                    <a:pt x="32775" y="24070"/>
                  </a:lnTo>
                  <a:lnTo>
                    <a:pt x="33255" y="23950"/>
                  </a:lnTo>
                  <a:lnTo>
                    <a:pt x="33915" y="23950"/>
                  </a:lnTo>
                  <a:lnTo>
                    <a:pt x="33435" y="23710"/>
                  </a:lnTo>
                  <a:lnTo>
                    <a:pt x="32835" y="23530"/>
                  </a:lnTo>
                  <a:lnTo>
                    <a:pt x="32654" y="23470"/>
                  </a:lnTo>
                  <a:lnTo>
                    <a:pt x="32835" y="23470"/>
                  </a:lnTo>
                  <a:lnTo>
                    <a:pt x="33435" y="23590"/>
                  </a:lnTo>
                  <a:lnTo>
                    <a:pt x="34455" y="23830"/>
                  </a:lnTo>
                  <a:lnTo>
                    <a:pt x="34755" y="23950"/>
                  </a:lnTo>
                  <a:lnTo>
                    <a:pt x="34995" y="24070"/>
                  </a:lnTo>
                  <a:lnTo>
                    <a:pt x="34815" y="23950"/>
                  </a:lnTo>
                  <a:lnTo>
                    <a:pt x="34395" y="23650"/>
                  </a:lnTo>
                  <a:lnTo>
                    <a:pt x="33795" y="23290"/>
                  </a:lnTo>
                  <a:lnTo>
                    <a:pt x="34455" y="23530"/>
                  </a:lnTo>
                  <a:lnTo>
                    <a:pt x="34995" y="23770"/>
                  </a:lnTo>
                  <a:lnTo>
                    <a:pt x="35236" y="23950"/>
                  </a:lnTo>
                  <a:lnTo>
                    <a:pt x="35416" y="24190"/>
                  </a:lnTo>
                  <a:lnTo>
                    <a:pt x="35536" y="24370"/>
                  </a:lnTo>
                  <a:lnTo>
                    <a:pt x="36016" y="24491"/>
                  </a:lnTo>
                  <a:lnTo>
                    <a:pt x="35956" y="24430"/>
                  </a:lnTo>
                  <a:lnTo>
                    <a:pt x="35716" y="24130"/>
                  </a:lnTo>
                  <a:lnTo>
                    <a:pt x="35296" y="23770"/>
                  </a:lnTo>
                  <a:lnTo>
                    <a:pt x="34815" y="23470"/>
                  </a:lnTo>
                  <a:lnTo>
                    <a:pt x="34635" y="23350"/>
                  </a:lnTo>
                  <a:lnTo>
                    <a:pt x="34815" y="23410"/>
                  </a:lnTo>
                  <a:lnTo>
                    <a:pt x="35356" y="23650"/>
                  </a:lnTo>
                  <a:lnTo>
                    <a:pt x="35716" y="23890"/>
                  </a:lnTo>
                  <a:lnTo>
                    <a:pt x="36016" y="24130"/>
                  </a:lnTo>
                  <a:lnTo>
                    <a:pt x="35956" y="24010"/>
                  </a:lnTo>
                  <a:lnTo>
                    <a:pt x="35716" y="23710"/>
                  </a:lnTo>
                  <a:lnTo>
                    <a:pt x="35656" y="23650"/>
                  </a:lnTo>
                  <a:lnTo>
                    <a:pt x="35596" y="23590"/>
                  </a:lnTo>
                  <a:lnTo>
                    <a:pt x="35656" y="23590"/>
                  </a:lnTo>
                  <a:lnTo>
                    <a:pt x="35776" y="23650"/>
                  </a:lnTo>
                  <a:lnTo>
                    <a:pt x="36076" y="23890"/>
                  </a:lnTo>
                  <a:lnTo>
                    <a:pt x="36376" y="24190"/>
                  </a:lnTo>
                  <a:lnTo>
                    <a:pt x="35956" y="23710"/>
                  </a:lnTo>
                  <a:lnTo>
                    <a:pt x="36376" y="24010"/>
                  </a:lnTo>
                  <a:lnTo>
                    <a:pt x="36856" y="24190"/>
                  </a:lnTo>
                  <a:lnTo>
                    <a:pt x="37276" y="24491"/>
                  </a:lnTo>
                  <a:lnTo>
                    <a:pt x="37517" y="24671"/>
                  </a:lnTo>
                  <a:lnTo>
                    <a:pt x="37156" y="24190"/>
                  </a:lnTo>
                  <a:lnTo>
                    <a:pt x="36796" y="23830"/>
                  </a:lnTo>
                  <a:lnTo>
                    <a:pt x="36976" y="23890"/>
                  </a:lnTo>
                  <a:lnTo>
                    <a:pt x="37096" y="23950"/>
                  </a:lnTo>
                  <a:lnTo>
                    <a:pt x="37637" y="24250"/>
                  </a:lnTo>
                  <a:lnTo>
                    <a:pt x="38117" y="24671"/>
                  </a:lnTo>
                  <a:lnTo>
                    <a:pt x="38357" y="24971"/>
                  </a:lnTo>
                  <a:lnTo>
                    <a:pt x="38537" y="25031"/>
                  </a:lnTo>
                  <a:lnTo>
                    <a:pt x="38717" y="25151"/>
                  </a:lnTo>
                  <a:lnTo>
                    <a:pt x="38897" y="25271"/>
                  </a:lnTo>
                  <a:lnTo>
                    <a:pt x="38477" y="24971"/>
                  </a:lnTo>
                  <a:lnTo>
                    <a:pt x="38357" y="24851"/>
                  </a:lnTo>
                  <a:lnTo>
                    <a:pt x="38537" y="24911"/>
                  </a:lnTo>
                  <a:lnTo>
                    <a:pt x="39017" y="25211"/>
                  </a:lnTo>
                  <a:lnTo>
                    <a:pt x="39317" y="25451"/>
                  </a:lnTo>
                  <a:lnTo>
                    <a:pt x="39557" y="25691"/>
                  </a:lnTo>
                  <a:lnTo>
                    <a:pt x="39557" y="25751"/>
                  </a:lnTo>
                  <a:lnTo>
                    <a:pt x="39617" y="25751"/>
                  </a:lnTo>
                  <a:lnTo>
                    <a:pt x="39317" y="25331"/>
                  </a:lnTo>
                  <a:lnTo>
                    <a:pt x="38897" y="24911"/>
                  </a:lnTo>
                  <a:lnTo>
                    <a:pt x="38717" y="24791"/>
                  </a:lnTo>
                  <a:lnTo>
                    <a:pt x="38657" y="24731"/>
                  </a:lnTo>
                  <a:lnTo>
                    <a:pt x="38777" y="24791"/>
                  </a:lnTo>
                  <a:lnTo>
                    <a:pt x="38897" y="24851"/>
                  </a:lnTo>
                  <a:lnTo>
                    <a:pt x="39437" y="25271"/>
                  </a:lnTo>
                  <a:lnTo>
                    <a:pt x="39617" y="25451"/>
                  </a:lnTo>
                  <a:lnTo>
                    <a:pt x="39798" y="25511"/>
                  </a:lnTo>
                  <a:lnTo>
                    <a:pt x="40218" y="25871"/>
                  </a:lnTo>
                  <a:lnTo>
                    <a:pt x="40518" y="26171"/>
                  </a:lnTo>
                  <a:lnTo>
                    <a:pt x="40758" y="26471"/>
                  </a:lnTo>
                  <a:lnTo>
                    <a:pt x="40878" y="26591"/>
                  </a:lnTo>
                  <a:lnTo>
                    <a:pt x="41238" y="26952"/>
                  </a:lnTo>
                  <a:lnTo>
                    <a:pt x="41238" y="27012"/>
                  </a:lnTo>
                  <a:lnTo>
                    <a:pt x="41298" y="27012"/>
                  </a:lnTo>
                  <a:lnTo>
                    <a:pt x="41178" y="26651"/>
                  </a:lnTo>
                  <a:lnTo>
                    <a:pt x="40998" y="26291"/>
                  </a:lnTo>
                  <a:lnTo>
                    <a:pt x="40698" y="25811"/>
                  </a:lnTo>
                  <a:lnTo>
                    <a:pt x="40578" y="25691"/>
                  </a:lnTo>
                  <a:lnTo>
                    <a:pt x="40758" y="25811"/>
                  </a:lnTo>
                  <a:lnTo>
                    <a:pt x="40878" y="25991"/>
                  </a:lnTo>
                  <a:lnTo>
                    <a:pt x="40938" y="25991"/>
                  </a:lnTo>
                  <a:lnTo>
                    <a:pt x="41118" y="26111"/>
                  </a:lnTo>
                  <a:lnTo>
                    <a:pt x="41478" y="26531"/>
                  </a:lnTo>
                  <a:lnTo>
                    <a:pt x="41838" y="27072"/>
                  </a:lnTo>
                  <a:lnTo>
                    <a:pt x="41958" y="27372"/>
                  </a:lnTo>
                  <a:lnTo>
                    <a:pt x="42018" y="27492"/>
                  </a:lnTo>
                  <a:lnTo>
                    <a:pt x="42079" y="27552"/>
                  </a:lnTo>
                  <a:lnTo>
                    <a:pt x="41958" y="27192"/>
                  </a:lnTo>
                  <a:lnTo>
                    <a:pt x="41718" y="26651"/>
                  </a:lnTo>
                  <a:lnTo>
                    <a:pt x="41658" y="26471"/>
                  </a:lnTo>
                  <a:lnTo>
                    <a:pt x="41778" y="26651"/>
                  </a:lnTo>
                  <a:lnTo>
                    <a:pt x="42079" y="27132"/>
                  </a:lnTo>
                  <a:lnTo>
                    <a:pt x="42319" y="27612"/>
                  </a:lnTo>
                  <a:lnTo>
                    <a:pt x="42379" y="27972"/>
                  </a:lnTo>
                  <a:lnTo>
                    <a:pt x="42559" y="28152"/>
                  </a:lnTo>
                  <a:lnTo>
                    <a:pt x="42619" y="28272"/>
                  </a:lnTo>
                  <a:lnTo>
                    <a:pt x="42619" y="28032"/>
                  </a:lnTo>
                  <a:lnTo>
                    <a:pt x="42559" y="27672"/>
                  </a:lnTo>
                  <a:lnTo>
                    <a:pt x="42439" y="27372"/>
                  </a:lnTo>
                  <a:lnTo>
                    <a:pt x="42259" y="27072"/>
                  </a:lnTo>
                  <a:lnTo>
                    <a:pt x="42079" y="26832"/>
                  </a:lnTo>
                  <a:lnTo>
                    <a:pt x="41958" y="26711"/>
                  </a:lnTo>
                  <a:lnTo>
                    <a:pt x="42139" y="26832"/>
                  </a:lnTo>
                  <a:lnTo>
                    <a:pt x="42319" y="27012"/>
                  </a:lnTo>
                  <a:lnTo>
                    <a:pt x="42559" y="27312"/>
                  </a:lnTo>
                  <a:lnTo>
                    <a:pt x="42739" y="27612"/>
                  </a:lnTo>
                  <a:lnTo>
                    <a:pt x="42859" y="27972"/>
                  </a:lnTo>
                  <a:lnTo>
                    <a:pt x="42859" y="28032"/>
                  </a:lnTo>
                  <a:lnTo>
                    <a:pt x="43039" y="28332"/>
                  </a:lnTo>
                  <a:lnTo>
                    <a:pt x="42979" y="28032"/>
                  </a:lnTo>
                  <a:lnTo>
                    <a:pt x="42919" y="27972"/>
                  </a:lnTo>
                  <a:lnTo>
                    <a:pt x="42919" y="27912"/>
                  </a:lnTo>
                  <a:lnTo>
                    <a:pt x="42979" y="27972"/>
                  </a:lnTo>
                  <a:lnTo>
                    <a:pt x="42979" y="27912"/>
                  </a:lnTo>
                  <a:lnTo>
                    <a:pt x="43039" y="28032"/>
                  </a:lnTo>
                  <a:lnTo>
                    <a:pt x="43099" y="28092"/>
                  </a:lnTo>
                  <a:lnTo>
                    <a:pt x="43099" y="28152"/>
                  </a:lnTo>
                  <a:lnTo>
                    <a:pt x="43279" y="28392"/>
                  </a:lnTo>
                  <a:lnTo>
                    <a:pt x="43459" y="28692"/>
                  </a:lnTo>
                  <a:lnTo>
                    <a:pt x="43579" y="29052"/>
                  </a:lnTo>
                  <a:lnTo>
                    <a:pt x="43519" y="28812"/>
                  </a:lnTo>
                  <a:lnTo>
                    <a:pt x="43399" y="28452"/>
                  </a:lnTo>
                  <a:lnTo>
                    <a:pt x="43279" y="28152"/>
                  </a:lnTo>
                  <a:lnTo>
                    <a:pt x="43219" y="27972"/>
                  </a:lnTo>
                  <a:lnTo>
                    <a:pt x="43339" y="28152"/>
                  </a:lnTo>
                  <a:lnTo>
                    <a:pt x="43519" y="28392"/>
                  </a:lnTo>
                  <a:lnTo>
                    <a:pt x="43639" y="28752"/>
                  </a:lnTo>
                  <a:lnTo>
                    <a:pt x="43879" y="29473"/>
                  </a:lnTo>
                  <a:lnTo>
                    <a:pt x="43939" y="29833"/>
                  </a:lnTo>
                  <a:lnTo>
                    <a:pt x="43939" y="29413"/>
                  </a:lnTo>
                  <a:lnTo>
                    <a:pt x="43819" y="28872"/>
                  </a:lnTo>
                  <a:lnTo>
                    <a:pt x="43819" y="28632"/>
                  </a:lnTo>
                  <a:lnTo>
                    <a:pt x="43879" y="28872"/>
                  </a:lnTo>
                  <a:lnTo>
                    <a:pt x="44059" y="29353"/>
                  </a:lnTo>
                  <a:lnTo>
                    <a:pt x="44119" y="29473"/>
                  </a:lnTo>
                  <a:lnTo>
                    <a:pt x="44059" y="28992"/>
                  </a:lnTo>
                  <a:lnTo>
                    <a:pt x="44119" y="29233"/>
                  </a:lnTo>
                  <a:lnTo>
                    <a:pt x="44239" y="29713"/>
                  </a:lnTo>
                  <a:lnTo>
                    <a:pt x="44299" y="29833"/>
                  </a:lnTo>
                  <a:lnTo>
                    <a:pt x="44420" y="30133"/>
                  </a:lnTo>
                  <a:lnTo>
                    <a:pt x="44600" y="30673"/>
                  </a:lnTo>
                  <a:lnTo>
                    <a:pt x="44720" y="30973"/>
                  </a:lnTo>
                  <a:lnTo>
                    <a:pt x="44720" y="31213"/>
                  </a:lnTo>
                  <a:lnTo>
                    <a:pt x="44720" y="31393"/>
                  </a:lnTo>
                  <a:lnTo>
                    <a:pt x="44780" y="31454"/>
                  </a:lnTo>
                  <a:lnTo>
                    <a:pt x="44780" y="31033"/>
                  </a:lnTo>
                  <a:lnTo>
                    <a:pt x="44720" y="30433"/>
                  </a:lnTo>
                  <a:lnTo>
                    <a:pt x="44660" y="30133"/>
                  </a:lnTo>
                  <a:lnTo>
                    <a:pt x="44540" y="29833"/>
                  </a:lnTo>
                  <a:lnTo>
                    <a:pt x="44720" y="30073"/>
                  </a:lnTo>
                  <a:lnTo>
                    <a:pt x="44840" y="30433"/>
                  </a:lnTo>
                  <a:lnTo>
                    <a:pt x="44960" y="30793"/>
                  </a:lnTo>
                  <a:lnTo>
                    <a:pt x="45020" y="31153"/>
                  </a:lnTo>
                  <a:lnTo>
                    <a:pt x="45020" y="31213"/>
                  </a:lnTo>
                  <a:lnTo>
                    <a:pt x="45140" y="31093"/>
                  </a:lnTo>
                  <a:lnTo>
                    <a:pt x="45080" y="31273"/>
                  </a:lnTo>
                  <a:lnTo>
                    <a:pt x="45080" y="31213"/>
                  </a:lnTo>
                  <a:lnTo>
                    <a:pt x="45020" y="31393"/>
                  </a:lnTo>
                  <a:lnTo>
                    <a:pt x="45020" y="31514"/>
                  </a:lnTo>
                  <a:lnTo>
                    <a:pt x="45200" y="31273"/>
                  </a:lnTo>
                  <a:lnTo>
                    <a:pt x="45500" y="30853"/>
                  </a:lnTo>
                  <a:lnTo>
                    <a:pt x="45620" y="30673"/>
                  </a:lnTo>
                  <a:lnTo>
                    <a:pt x="45560" y="30853"/>
                  </a:lnTo>
                  <a:lnTo>
                    <a:pt x="45380" y="31333"/>
                  </a:lnTo>
                  <a:lnTo>
                    <a:pt x="45320" y="31574"/>
                  </a:lnTo>
                  <a:lnTo>
                    <a:pt x="45440" y="31393"/>
                  </a:lnTo>
                  <a:lnTo>
                    <a:pt x="45560" y="31273"/>
                  </a:lnTo>
                  <a:lnTo>
                    <a:pt x="45680" y="31093"/>
                  </a:lnTo>
                  <a:lnTo>
                    <a:pt x="46040" y="30733"/>
                  </a:lnTo>
                  <a:lnTo>
                    <a:pt x="46460" y="30313"/>
                  </a:lnTo>
                  <a:lnTo>
                    <a:pt x="46881" y="30013"/>
                  </a:lnTo>
                  <a:lnTo>
                    <a:pt x="47301" y="29773"/>
                  </a:lnTo>
                  <a:lnTo>
                    <a:pt x="47541" y="29653"/>
                  </a:lnTo>
                  <a:lnTo>
                    <a:pt x="47301" y="29833"/>
                  </a:lnTo>
                  <a:lnTo>
                    <a:pt x="46941" y="30133"/>
                  </a:lnTo>
                  <a:lnTo>
                    <a:pt x="46580" y="30493"/>
                  </a:lnTo>
                  <a:lnTo>
                    <a:pt x="46460" y="30673"/>
                  </a:lnTo>
                  <a:lnTo>
                    <a:pt x="46761" y="30433"/>
                  </a:lnTo>
                  <a:lnTo>
                    <a:pt x="46821" y="30433"/>
                  </a:lnTo>
                  <a:lnTo>
                    <a:pt x="47301" y="30073"/>
                  </a:lnTo>
                  <a:lnTo>
                    <a:pt x="47841" y="29773"/>
                  </a:lnTo>
                  <a:lnTo>
                    <a:pt x="48021" y="29713"/>
                  </a:lnTo>
                  <a:lnTo>
                    <a:pt x="47901" y="29833"/>
                  </a:lnTo>
                  <a:lnTo>
                    <a:pt x="47661" y="30013"/>
                  </a:lnTo>
                  <a:lnTo>
                    <a:pt x="47661" y="30013"/>
                  </a:lnTo>
                  <a:lnTo>
                    <a:pt x="47841" y="29953"/>
                  </a:lnTo>
                  <a:lnTo>
                    <a:pt x="47901" y="29893"/>
                  </a:lnTo>
                  <a:lnTo>
                    <a:pt x="48201" y="29713"/>
                  </a:lnTo>
                  <a:lnTo>
                    <a:pt x="48501" y="29533"/>
                  </a:lnTo>
                  <a:lnTo>
                    <a:pt x="48741" y="29533"/>
                  </a:lnTo>
                  <a:lnTo>
                    <a:pt x="49102" y="29353"/>
                  </a:lnTo>
                  <a:lnTo>
                    <a:pt x="48921" y="29533"/>
                  </a:lnTo>
                  <a:lnTo>
                    <a:pt x="48981" y="29533"/>
                  </a:lnTo>
                  <a:lnTo>
                    <a:pt x="49342" y="29353"/>
                  </a:lnTo>
                  <a:lnTo>
                    <a:pt x="49402" y="29353"/>
                  </a:lnTo>
                  <a:lnTo>
                    <a:pt x="49462" y="29293"/>
                  </a:lnTo>
                  <a:lnTo>
                    <a:pt x="49462" y="29353"/>
                  </a:lnTo>
                  <a:lnTo>
                    <a:pt x="49342" y="29413"/>
                  </a:lnTo>
                  <a:lnTo>
                    <a:pt x="49282" y="29473"/>
                  </a:lnTo>
                  <a:lnTo>
                    <a:pt x="49702" y="29413"/>
                  </a:lnTo>
                  <a:lnTo>
                    <a:pt x="50122" y="29293"/>
                  </a:lnTo>
                  <a:lnTo>
                    <a:pt x="50062" y="29353"/>
                  </a:lnTo>
                  <a:lnTo>
                    <a:pt x="50302" y="29233"/>
                  </a:lnTo>
                  <a:lnTo>
                    <a:pt x="50662" y="29173"/>
                  </a:lnTo>
                  <a:lnTo>
                    <a:pt x="50782" y="29173"/>
                  </a:lnTo>
                  <a:lnTo>
                    <a:pt x="50662" y="29233"/>
                  </a:lnTo>
                  <a:lnTo>
                    <a:pt x="50602" y="29293"/>
                  </a:lnTo>
                  <a:lnTo>
                    <a:pt x="50722" y="29233"/>
                  </a:lnTo>
                  <a:lnTo>
                    <a:pt x="51142" y="29173"/>
                  </a:lnTo>
                  <a:lnTo>
                    <a:pt x="51322" y="29113"/>
                  </a:lnTo>
                  <a:lnTo>
                    <a:pt x="51142" y="29233"/>
                  </a:lnTo>
                  <a:lnTo>
                    <a:pt x="51082" y="29293"/>
                  </a:lnTo>
                  <a:lnTo>
                    <a:pt x="52103" y="29113"/>
                  </a:lnTo>
                  <a:lnTo>
                    <a:pt x="53063" y="29113"/>
                  </a:lnTo>
                  <a:lnTo>
                    <a:pt x="52883" y="29173"/>
                  </a:lnTo>
                  <a:lnTo>
                    <a:pt x="52163" y="29293"/>
                  </a:lnTo>
                  <a:lnTo>
                    <a:pt x="51563" y="29533"/>
                  </a:lnTo>
                  <a:lnTo>
                    <a:pt x="52043" y="29473"/>
                  </a:lnTo>
                  <a:lnTo>
                    <a:pt x="52643" y="29473"/>
                  </a:lnTo>
                  <a:lnTo>
                    <a:pt x="53063" y="29533"/>
                  </a:lnTo>
                  <a:lnTo>
                    <a:pt x="53423" y="29593"/>
                  </a:lnTo>
                  <a:lnTo>
                    <a:pt x="53663" y="29653"/>
                  </a:lnTo>
                  <a:lnTo>
                    <a:pt x="53723" y="29713"/>
                  </a:lnTo>
                  <a:lnTo>
                    <a:pt x="53663" y="29713"/>
                  </a:lnTo>
                  <a:lnTo>
                    <a:pt x="53423" y="29653"/>
                  </a:lnTo>
                  <a:lnTo>
                    <a:pt x="52883" y="29653"/>
                  </a:lnTo>
                  <a:lnTo>
                    <a:pt x="53183" y="29833"/>
                  </a:lnTo>
                  <a:lnTo>
                    <a:pt x="53483" y="29953"/>
                  </a:lnTo>
                  <a:lnTo>
                    <a:pt x="53844" y="29953"/>
                  </a:lnTo>
                  <a:lnTo>
                    <a:pt x="53964" y="29893"/>
                  </a:lnTo>
                  <a:lnTo>
                    <a:pt x="53964" y="29893"/>
                  </a:lnTo>
                  <a:lnTo>
                    <a:pt x="53844" y="30013"/>
                  </a:lnTo>
                  <a:lnTo>
                    <a:pt x="53663" y="30133"/>
                  </a:lnTo>
                  <a:lnTo>
                    <a:pt x="54024" y="30013"/>
                  </a:lnTo>
                  <a:lnTo>
                    <a:pt x="54444" y="30013"/>
                  </a:lnTo>
                  <a:lnTo>
                    <a:pt x="54744" y="29953"/>
                  </a:lnTo>
                  <a:lnTo>
                    <a:pt x="54744" y="30013"/>
                  </a:lnTo>
                  <a:lnTo>
                    <a:pt x="54144" y="30253"/>
                  </a:lnTo>
                  <a:lnTo>
                    <a:pt x="53964" y="30373"/>
                  </a:lnTo>
                  <a:lnTo>
                    <a:pt x="54744" y="30373"/>
                  </a:lnTo>
                  <a:lnTo>
                    <a:pt x="55224" y="30493"/>
                  </a:lnTo>
                  <a:lnTo>
                    <a:pt x="55464" y="30553"/>
                  </a:lnTo>
                  <a:lnTo>
                    <a:pt x="55224" y="30553"/>
                  </a:lnTo>
                  <a:lnTo>
                    <a:pt x="54744" y="30613"/>
                  </a:lnTo>
                  <a:lnTo>
                    <a:pt x="54264" y="30733"/>
                  </a:lnTo>
                  <a:lnTo>
                    <a:pt x="54084" y="30793"/>
                  </a:lnTo>
                  <a:lnTo>
                    <a:pt x="54204" y="30793"/>
                  </a:lnTo>
                  <a:lnTo>
                    <a:pt x="54444" y="30733"/>
                  </a:lnTo>
                  <a:lnTo>
                    <a:pt x="55464" y="30733"/>
                  </a:lnTo>
                  <a:lnTo>
                    <a:pt x="54924" y="30973"/>
                  </a:lnTo>
                  <a:lnTo>
                    <a:pt x="54744" y="31033"/>
                  </a:lnTo>
                  <a:lnTo>
                    <a:pt x="55104" y="31033"/>
                  </a:lnTo>
                  <a:lnTo>
                    <a:pt x="55524" y="31093"/>
                  </a:lnTo>
                  <a:lnTo>
                    <a:pt x="56065" y="31273"/>
                  </a:lnTo>
                  <a:lnTo>
                    <a:pt x="56245" y="31333"/>
                  </a:lnTo>
                  <a:lnTo>
                    <a:pt x="56305" y="31393"/>
                  </a:lnTo>
                  <a:lnTo>
                    <a:pt x="56245" y="31393"/>
                  </a:lnTo>
                  <a:lnTo>
                    <a:pt x="56065" y="31333"/>
                  </a:lnTo>
                  <a:lnTo>
                    <a:pt x="55224" y="31333"/>
                  </a:lnTo>
                  <a:lnTo>
                    <a:pt x="55344" y="31393"/>
                  </a:lnTo>
                  <a:lnTo>
                    <a:pt x="55584" y="31454"/>
                  </a:lnTo>
                  <a:lnTo>
                    <a:pt x="55704" y="31514"/>
                  </a:lnTo>
                  <a:lnTo>
                    <a:pt x="55824" y="31574"/>
                  </a:lnTo>
                  <a:lnTo>
                    <a:pt x="55824" y="31634"/>
                  </a:lnTo>
                  <a:lnTo>
                    <a:pt x="55704" y="31574"/>
                  </a:lnTo>
                  <a:lnTo>
                    <a:pt x="55344" y="31574"/>
                  </a:lnTo>
                  <a:lnTo>
                    <a:pt x="55044" y="31634"/>
                  </a:lnTo>
                  <a:lnTo>
                    <a:pt x="55104" y="31634"/>
                  </a:lnTo>
                  <a:lnTo>
                    <a:pt x="55344" y="31754"/>
                  </a:lnTo>
                  <a:lnTo>
                    <a:pt x="55704" y="31994"/>
                  </a:lnTo>
                  <a:lnTo>
                    <a:pt x="55884" y="32114"/>
                  </a:lnTo>
                  <a:lnTo>
                    <a:pt x="56004" y="32234"/>
                  </a:lnTo>
                  <a:lnTo>
                    <a:pt x="56065" y="32354"/>
                  </a:lnTo>
                  <a:lnTo>
                    <a:pt x="55944" y="32294"/>
                  </a:lnTo>
                  <a:lnTo>
                    <a:pt x="55644" y="32174"/>
                  </a:lnTo>
                  <a:lnTo>
                    <a:pt x="55224" y="32114"/>
                  </a:lnTo>
                  <a:lnTo>
                    <a:pt x="55164" y="32114"/>
                  </a:lnTo>
                  <a:lnTo>
                    <a:pt x="55464" y="32234"/>
                  </a:lnTo>
                  <a:lnTo>
                    <a:pt x="55884" y="32534"/>
                  </a:lnTo>
                  <a:lnTo>
                    <a:pt x="56065" y="32714"/>
                  </a:lnTo>
                  <a:lnTo>
                    <a:pt x="56245" y="32894"/>
                  </a:lnTo>
                  <a:lnTo>
                    <a:pt x="56305" y="33014"/>
                  </a:lnTo>
                  <a:lnTo>
                    <a:pt x="56305" y="33074"/>
                  </a:lnTo>
                  <a:lnTo>
                    <a:pt x="56245" y="33014"/>
                  </a:lnTo>
                  <a:lnTo>
                    <a:pt x="56185" y="32954"/>
                  </a:lnTo>
                  <a:lnTo>
                    <a:pt x="56004" y="32834"/>
                  </a:lnTo>
                  <a:lnTo>
                    <a:pt x="55764" y="32714"/>
                  </a:lnTo>
                  <a:lnTo>
                    <a:pt x="55824" y="32834"/>
                  </a:lnTo>
                  <a:lnTo>
                    <a:pt x="56004" y="33074"/>
                  </a:lnTo>
                  <a:lnTo>
                    <a:pt x="56245" y="33374"/>
                  </a:lnTo>
                  <a:lnTo>
                    <a:pt x="56485" y="33975"/>
                  </a:lnTo>
                  <a:lnTo>
                    <a:pt x="56545" y="34155"/>
                  </a:lnTo>
                  <a:lnTo>
                    <a:pt x="56545" y="34215"/>
                  </a:lnTo>
                  <a:lnTo>
                    <a:pt x="56485" y="34155"/>
                  </a:lnTo>
                  <a:lnTo>
                    <a:pt x="56425" y="33975"/>
                  </a:lnTo>
                  <a:lnTo>
                    <a:pt x="56065" y="33494"/>
                  </a:lnTo>
                  <a:lnTo>
                    <a:pt x="55584" y="33074"/>
                  </a:lnTo>
                  <a:lnTo>
                    <a:pt x="55344" y="32894"/>
                  </a:lnTo>
                  <a:lnTo>
                    <a:pt x="55344" y="32954"/>
                  </a:lnTo>
                  <a:lnTo>
                    <a:pt x="55464" y="33134"/>
                  </a:lnTo>
                  <a:lnTo>
                    <a:pt x="55464" y="33314"/>
                  </a:lnTo>
                  <a:lnTo>
                    <a:pt x="55524" y="33614"/>
                  </a:lnTo>
                  <a:lnTo>
                    <a:pt x="55524" y="33975"/>
                  </a:lnTo>
                  <a:lnTo>
                    <a:pt x="55524" y="34335"/>
                  </a:lnTo>
                  <a:lnTo>
                    <a:pt x="55464" y="34695"/>
                  </a:lnTo>
                  <a:lnTo>
                    <a:pt x="55344" y="34995"/>
                  </a:lnTo>
                  <a:lnTo>
                    <a:pt x="55284" y="35175"/>
                  </a:lnTo>
                  <a:lnTo>
                    <a:pt x="55284" y="34995"/>
                  </a:lnTo>
                  <a:lnTo>
                    <a:pt x="55284" y="34695"/>
                  </a:lnTo>
                  <a:lnTo>
                    <a:pt x="55284" y="34335"/>
                  </a:lnTo>
                  <a:lnTo>
                    <a:pt x="55224" y="33975"/>
                  </a:lnTo>
                  <a:lnTo>
                    <a:pt x="55164" y="33674"/>
                  </a:lnTo>
                  <a:lnTo>
                    <a:pt x="55104" y="33434"/>
                  </a:lnTo>
                  <a:lnTo>
                    <a:pt x="55104" y="33614"/>
                  </a:lnTo>
                  <a:lnTo>
                    <a:pt x="54924" y="34095"/>
                  </a:lnTo>
                  <a:lnTo>
                    <a:pt x="54864" y="34275"/>
                  </a:lnTo>
                  <a:lnTo>
                    <a:pt x="54864" y="34215"/>
                  </a:lnTo>
                  <a:lnTo>
                    <a:pt x="54864" y="34095"/>
                  </a:lnTo>
                  <a:lnTo>
                    <a:pt x="54864" y="33554"/>
                  </a:lnTo>
                  <a:lnTo>
                    <a:pt x="54804" y="33074"/>
                  </a:lnTo>
                  <a:lnTo>
                    <a:pt x="54744" y="32894"/>
                  </a:lnTo>
                  <a:lnTo>
                    <a:pt x="54564" y="33494"/>
                  </a:lnTo>
                  <a:lnTo>
                    <a:pt x="54324" y="33975"/>
                  </a:lnTo>
                  <a:lnTo>
                    <a:pt x="54204" y="34215"/>
                  </a:lnTo>
                  <a:lnTo>
                    <a:pt x="54264" y="33975"/>
                  </a:lnTo>
                  <a:lnTo>
                    <a:pt x="54384" y="33434"/>
                  </a:lnTo>
                  <a:lnTo>
                    <a:pt x="54384" y="32894"/>
                  </a:lnTo>
                  <a:lnTo>
                    <a:pt x="54384" y="32834"/>
                  </a:lnTo>
                  <a:lnTo>
                    <a:pt x="54324" y="33014"/>
                  </a:lnTo>
                  <a:lnTo>
                    <a:pt x="54324" y="33194"/>
                  </a:lnTo>
                  <a:lnTo>
                    <a:pt x="54204" y="33554"/>
                  </a:lnTo>
                  <a:lnTo>
                    <a:pt x="53964" y="33915"/>
                  </a:lnTo>
                  <a:lnTo>
                    <a:pt x="53784" y="34275"/>
                  </a:lnTo>
                  <a:lnTo>
                    <a:pt x="53543" y="34515"/>
                  </a:lnTo>
                  <a:lnTo>
                    <a:pt x="53363" y="34695"/>
                  </a:lnTo>
                  <a:lnTo>
                    <a:pt x="53303" y="34695"/>
                  </a:lnTo>
                  <a:lnTo>
                    <a:pt x="53363" y="34635"/>
                  </a:lnTo>
                  <a:lnTo>
                    <a:pt x="53483" y="34455"/>
                  </a:lnTo>
                  <a:lnTo>
                    <a:pt x="53663" y="34155"/>
                  </a:lnTo>
                  <a:lnTo>
                    <a:pt x="53784" y="33855"/>
                  </a:lnTo>
                  <a:lnTo>
                    <a:pt x="53904" y="33434"/>
                  </a:lnTo>
                  <a:lnTo>
                    <a:pt x="53964" y="33074"/>
                  </a:lnTo>
                  <a:lnTo>
                    <a:pt x="53964" y="32954"/>
                  </a:lnTo>
                  <a:lnTo>
                    <a:pt x="53964" y="32834"/>
                  </a:lnTo>
                  <a:lnTo>
                    <a:pt x="53964" y="32714"/>
                  </a:lnTo>
                  <a:lnTo>
                    <a:pt x="53904" y="32834"/>
                  </a:lnTo>
                  <a:lnTo>
                    <a:pt x="53784" y="33254"/>
                  </a:lnTo>
                  <a:lnTo>
                    <a:pt x="53543" y="33614"/>
                  </a:lnTo>
                  <a:lnTo>
                    <a:pt x="53303" y="33975"/>
                  </a:lnTo>
                  <a:lnTo>
                    <a:pt x="53003" y="34215"/>
                  </a:lnTo>
                  <a:lnTo>
                    <a:pt x="52763" y="34335"/>
                  </a:lnTo>
                  <a:lnTo>
                    <a:pt x="52943" y="34155"/>
                  </a:lnTo>
                  <a:lnTo>
                    <a:pt x="53183" y="33855"/>
                  </a:lnTo>
                  <a:lnTo>
                    <a:pt x="53363" y="33554"/>
                  </a:lnTo>
                  <a:lnTo>
                    <a:pt x="53543" y="33074"/>
                  </a:lnTo>
                  <a:lnTo>
                    <a:pt x="53603" y="32594"/>
                  </a:lnTo>
                  <a:lnTo>
                    <a:pt x="53363" y="33254"/>
                  </a:lnTo>
                  <a:lnTo>
                    <a:pt x="53003" y="33855"/>
                  </a:lnTo>
                  <a:lnTo>
                    <a:pt x="52883" y="33975"/>
                  </a:lnTo>
                  <a:lnTo>
                    <a:pt x="52943" y="33795"/>
                  </a:lnTo>
                  <a:lnTo>
                    <a:pt x="53183" y="33194"/>
                  </a:lnTo>
                  <a:lnTo>
                    <a:pt x="53243" y="32474"/>
                  </a:lnTo>
                  <a:lnTo>
                    <a:pt x="53243" y="32054"/>
                  </a:lnTo>
                  <a:lnTo>
                    <a:pt x="53243" y="31934"/>
                  </a:lnTo>
                  <a:lnTo>
                    <a:pt x="53183" y="32114"/>
                  </a:lnTo>
                  <a:lnTo>
                    <a:pt x="53003" y="32534"/>
                  </a:lnTo>
                  <a:lnTo>
                    <a:pt x="52643" y="33194"/>
                  </a:lnTo>
                  <a:lnTo>
                    <a:pt x="52403" y="33494"/>
                  </a:lnTo>
                  <a:lnTo>
                    <a:pt x="52163" y="33734"/>
                  </a:lnTo>
                  <a:lnTo>
                    <a:pt x="51983" y="33855"/>
                  </a:lnTo>
                  <a:lnTo>
                    <a:pt x="51923" y="33855"/>
                  </a:lnTo>
                  <a:lnTo>
                    <a:pt x="51983" y="33795"/>
                  </a:lnTo>
                  <a:lnTo>
                    <a:pt x="52163" y="33674"/>
                  </a:lnTo>
                  <a:lnTo>
                    <a:pt x="52283" y="33374"/>
                  </a:lnTo>
                  <a:lnTo>
                    <a:pt x="52463" y="33074"/>
                  </a:lnTo>
                  <a:lnTo>
                    <a:pt x="52703" y="32414"/>
                  </a:lnTo>
                  <a:lnTo>
                    <a:pt x="52523" y="32594"/>
                  </a:lnTo>
                  <a:lnTo>
                    <a:pt x="52043" y="33254"/>
                  </a:lnTo>
                  <a:lnTo>
                    <a:pt x="51803" y="33554"/>
                  </a:lnTo>
                  <a:lnTo>
                    <a:pt x="51563" y="33734"/>
                  </a:lnTo>
                  <a:lnTo>
                    <a:pt x="51322" y="33855"/>
                  </a:lnTo>
                  <a:lnTo>
                    <a:pt x="51503" y="33674"/>
                  </a:lnTo>
                  <a:lnTo>
                    <a:pt x="51683" y="33434"/>
                  </a:lnTo>
                  <a:lnTo>
                    <a:pt x="51863" y="33134"/>
                  </a:lnTo>
                  <a:lnTo>
                    <a:pt x="52103" y="32714"/>
                  </a:lnTo>
                  <a:lnTo>
                    <a:pt x="51563" y="33194"/>
                  </a:lnTo>
                  <a:lnTo>
                    <a:pt x="51923" y="32714"/>
                  </a:lnTo>
                  <a:lnTo>
                    <a:pt x="51382" y="33194"/>
                  </a:lnTo>
                  <a:lnTo>
                    <a:pt x="50722" y="33734"/>
                  </a:lnTo>
                  <a:lnTo>
                    <a:pt x="50482" y="33855"/>
                  </a:lnTo>
                  <a:lnTo>
                    <a:pt x="50422" y="33855"/>
                  </a:lnTo>
                  <a:lnTo>
                    <a:pt x="50362" y="33795"/>
                  </a:lnTo>
                  <a:lnTo>
                    <a:pt x="50482" y="33795"/>
                  </a:lnTo>
                  <a:lnTo>
                    <a:pt x="50662" y="33674"/>
                  </a:lnTo>
                  <a:lnTo>
                    <a:pt x="51262" y="33074"/>
                  </a:lnTo>
                  <a:lnTo>
                    <a:pt x="51382" y="32834"/>
                  </a:lnTo>
                  <a:lnTo>
                    <a:pt x="50782" y="33254"/>
                  </a:lnTo>
                  <a:lnTo>
                    <a:pt x="50602" y="33374"/>
                  </a:lnTo>
                  <a:lnTo>
                    <a:pt x="50302" y="33614"/>
                  </a:lnTo>
                  <a:lnTo>
                    <a:pt x="50062" y="33855"/>
                  </a:lnTo>
                  <a:lnTo>
                    <a:pt x="50242" y="33614"/>
                  </a:lnTo>
                  <a:lnTo>
                    <a:pt x="50722" y="32954"/>
                  </a:lnTo>
                  <a:lnTo>
                    <a:pt x="51082" y="32354"/>
                  </a:lnTo>
                  <a:lnTo>
                    <a:pt x="50962" y="32414"/>
                  </a:lnTo>
                  <a:lnTo>
                    <a:pt x="50722" y="32534"/>
                  </a:lnTo>
                  <a:lnTo>
                    <a:pt x="50662" y="32534"/>
                  </a:lnTo>
                  <a:lnTo>
                    <a:pt x="50482" y="32774"/>
                  </a:lnTo>
                  <a:lnTo>
                    <a:pt x="50302" y="32954"/>
                  </a:lnTo>
                  <a:lnTo>
                    <a:pt x="50482" y="32654"/>
                  </a:lnTo>
                  <a:lnTo>
                    <a:pt x="50182" y="33074"/>
                  </a:lnTo>
                  <a:lnTo>
                    <a:pt x="50002" y="33194"/>
                  </a:lnTo>
                  <a:lnTo>
                    <a:pt x="50122" y="33014"/>
                  </a:lnTo>
                  <a:lnTo>
                    <a:pt x="50362" y="32474"/>
                  </a:lnTo>
                  <a:lnTo>
                    <a:pt x="50182" y="32534"/>
                  </a:lnTo>
                  <a:lnTo>
                    <a:pt x="50182" y="32594"/>
                  </a:lnTo>
                  <a:lnTo>
                    <a:pt x="50062" y="32714"/>
                  </a:lnTo>
                  <a:lnTo>
                    <a:pt x="50062" y="32774"/>
                  </a:lnTo>
                  <a:lnTo>
                    <a:pt x="49882" y="33254"/>
                  </a:lnTo>
                  <a:lnTo>
                    <a:pt x="49762" y="33494"/>
                  </a:lnTo>
                  <a:lnTo>
                    <a:pt x="49822" y="33254"/>
                  </a:lnTo>
                  <a:lnTo>
                    <a:pt x="49882" y="32894"/>
                  </a:lnTo>
                  <a:lnTo>
                    <a:pt x="49882" y="32534"/>
                  </a:lnTo>
                  <a:lnTo>
                    <a:pt x="49882" y="32114"/>
                  </a:lnTo>
                  <a:lnTo>
                    <a:pt x="49762" y="31754"/>
                  </a:lnTo>
                  <a:lnTo>
                    <a:pt x="49702" y="31574"/>
                  </a:lnTo>
                  <a:lnTo>
                    <a:pt x="49702" y="31454"/>
                  </a:lnTo>
                  <a:lnTo>
                    <a:pt x="49642" y="31333"/>
                  </a:lnTo>
                  <a:lnTo>
                    <a:pt x="49462" y="30913"/>
                  </a:lnTo>
                  <a:lnTo>
                    <a:pt x="49402" y="30913"/>
                  </a:lnTo>
                  <a:lnTo>
                    <a:pt x="49462" y="31033"/>
                  </a:lnTo>
                  <a:lnTo>
                    <a:pt x="49582" y="31273"/>
                  </a:lnTo>
                  <a:lnTo>
                    <a:pt x="49642" y="31574"/>
                  </a:lnTo>
                  <a:lnTo>
                    <a:pt x="49702" y="31934"/>
                  </a:lnTo>
                  <a:lnTo>
                    <a:pt x="49762" y="32234"/>
                  </a:lnTo>
                  <a:lnTo>
                    <a:pt x="49762" y="32474"/>
                  </a:lnTo>
                  <a:lnTo>
                    <a:pt x="49702" y="32654"/>
                  </a:lnTo>
                  <a:lnTo>
                    <a:pt x="49642" y="32474"/>
                  </a:lnTo>
                  <a:lnTo>
                    <a:pt x="49642" y="32234"/>
                  </a:lnTo>
                  <a:lnTo>
                    <a:pt x="49522" y="31934"/>
                  </a:lnTo>
                  <a:lnTo>
                    <a:pt x="49222" y="31454"/>
                  </a:lnTo>
                  <a:lnTo>
                    <a:pt x="49102" y="31273"/>
                  </a:lnTo>
                  <a:lnTo>
                    <a:pt x="49041" y="31153"/>
                  </a:lnTo>
                  <a:lnTo>
                    <a:pt x="48921" y="31033"/>
                  </a:lnTo>
                  <a:lnTo>
                    <a:pt x="49041" y="31273"/>
                  </a:lnTo>
                  <a:lnTo>
                    <a:pt x="49162" y="31574"/>
                  </a:lnTo>
                  <a:lnTo>
                    <a:pt x="49222" y="31874"/>
                  </a:lnTo>
                  <a:lnTo>
                    <a:pt x="49282" y="32414"/>
                  </a:lnTo>
                  <a:lnTo>
                    <a:pt x="49222" y="32594"/>
                  </a:lnTo>
                  <a:lnTo>
                    <a:pt x="49222" y="32414"/>
                  </a:lnTo>
                  <a:lnTo>
                    <a:pt x="49041" y="31934"/>
                  </a:lnTo>
                  <a:lnTo>
                    <a:pt x="48741" y="31454"/>
                  </a:lnTo>
                  <a:lnTo>
                    <a:pt x="48561" y="31213"/>
                  </a:lnTo>
                  <a:lnTo>
                    <a:pt x="48441" y="31033"/>
                  </a:lnTo>
                  <a:lnTo>
                    <a:pt x="48321" y="31093"/>
                  </a:lnTo>
                  <a:lnTo>
                    <a:pt x="48441" y="31273"/>
                  </a:lnTo>
                  <a:lnTo>
                    <a:pt x="48561" y="31634"/>
                  </a:lnTo>
                  <a:lnTo>
                    <a:pt x="48681" y="32294"/>
                  </a:lnTo>
                  <a:lnTo>
                    <a:pt x="48681" y="32594"/>
                  </a:lnTo>
                  <a:lnTo>
                    <a:pt x="48681" y="32894"/>
                  </a:lnTo>
                  <a:lnTo>
                    <a:pt x="48681" y="33074"/>
                  </a:lnTo>
                  <a:lnTo>
                    <a:pt x="48621" y="33134"/>
                  </a:lnTo>
                  <a:lnTo>
                    <a:pt x="48621" y="33074"/>
                  </a:lnTo>
                  <a:lnTo>
                    <a:pt x="48621" y="32894"/>
                  </a:lnTo>
                  <a:lnTo>
                    <a:pt x="48441" y="32354"/>
                  </a:lnTo>
                  <a:lnTo>
                    <a:pt x="48381" y="32114"/>
                  </a:lnTo>
                  <a:lnTo>
                    <a:pt x="48381" y="32714"/>
                  </a:lnTo>
                  <a:lnTo>
                    <a:pt x="48321" y="33014"/>
                  </a:lnTo>
                  <a:lnTo>
                    <a:pt x="48441" y="33014"/>
                  </a:lnTo>
                  <a:lnTo>
                    <a:pt x="48321" y="33074"/>
                  </a:lnTo>
                  <a:lnTo>
                    <a:pt x="48261" y="33374"/>
                  </a:lnTo>
                  <a:lnTo>
                    <a:pt x="48201" y="33554"/>
                  </a:lnTo>
                  <a:lnTo>
                    <a:pt x="48201" y="33614"/>
                  </a:lnTo>
                  <a:lnTo>
                    <a:pt x="48561" y="33734"/>
                  </a:lnTo>
                  <a:lnTo>
                    <a:pt x="49041" y="33734"/>
                  </a:lnTo>
                  <a:lnTo>
                    <a:pt x="48981" y="33795"/>
                  </a:lnTo>
                  <a:lnTo>
                    <a:pt x="48561" y="33795"/>
                  </a:lnTo>
                  <a:lnTo>
                    <a:pt x="48861" y="33915"/>
                  </a:lnTo>
                  <a:lnTo>
                    <a:pt x="49342" y="34095"/>
                  </a:lnTo>
                  <a:lnTo>
                    <a:pt x="49822" y="34215"/>
                  </a:lnTo>
                  <a:lnTo>
                    <a:pt x="50242" y="34215"/>
                  </a:lnTo>
                  <a:lnTo>
                    <a:pt x="50122" y="34275"/>
                  </a:lnTo>
                  <a:lnTo>
                    <a:pt x="49822" y="34335"/>
                  </a:lnTo>
                  <a:lnTo>
                    <a:pt x="49282" y="34275"/>
                  </a:lnTo>
                  <a:lnTo>
                    <a:pt x="49282" y="34275"/>
                  </a:lnTo>
                  <a:lnTo>
                    <a:pt x="49522" y="34335"/>
                  </a:lnTo>
                  <a:lnTo>
                    <a:pt x="49702" y="34395"/>
                  </a:lnTo>
                  <a:lnTo>
                    <a:pt x="49822" y="34395"/>
                  </a:lnTo>
                  <a:lnTo>
                    <a:pt x="49942" y="34455"/>
                  </a:lnTo>
                  <a:lnTo>
                    <a:pt x="50542" y="34455"/>
                  </a:lnTo>
                  <a:lnTo>
                    <a:pt x="50302" y="34575"/>
                  </a:lnTo>
                  <a:lnTo>
                    <a:pt x="50362" y="34575"/>
                  </a:lnTo>
                  <a:lnTo>
                    <a:pt x="50422" y="34635"/>
                  </a:lnTo>
                  <a:lnTo>
                    <a:pt x="50842" y="34755"/>
                  </a:lnTo>
                  <a:lnTo>
                    <a:pt x="51022" y="34815"/>
                  </a:lnTo>
                  <a:lnTo>
                    <a:pt x="50902" y="34815"/>
                  </a:lnTo>
                  <a:lnTo>
                    <a:pt x="51863" y="34995"/>
                  </a:lnTo>
                  <a:lnTo>
                    <a:pt x="50902" y="35115"/>
                  </a:lnTo>
                  <a:lnTo>
                    <a:pt x="51202" y="35175"/>
                  </a:lnTo>
                  <a:lnTo>
                    <a:pt x="51563" y="35355"/>
                  </a:lnTo>
                  <a:lnTo>
                    <a:pt x="51863" y="35475"/>
                  </a:lnTo>
                  <a:lnTo>
                    <a:pt x="52043" y="35595"/>
                  </a:lnTo>
                  <a:lnTo>
                    <a:pt x="52103" y="35655"/>
                  </a:lnTo>
                  <a:lnTo>
                    <a:pt x="52079" y="35655"/>
                  </a:lnTo>
                  <a:lnTo>
                    <a:pt x="52463" y="35895"/>
                  </a:lnTo>
                  <a:lnTo>
                    <a:pt x="52703" y="36075"/>
                  </a:lnTo>
                  <a:lnTo>
                    <a:pt x="52643" y="36075"/>
                  </a:lnTo>
                  <a:lnTo>
                    <a:pt x="52463" y="36015"/>
                  </a:lnTo>
                  <a:lnTo>
                    <a:pt x="51743" y="35775"/>
                  </a:lnTo>
                  <a:lnTo>
                    <a:pt x="51022" y="35715"/>
                  </a:lnTo>
                  <a:lnTo>
                    <a:pt x="51443" y="35895"/>
                  </a:lnTo>
                  <a:lnTo>
                    <a:pt x="52043" y="36196"/>
                  </a:lnTo>
                  <a:lnTo>
                    <a:pt x="52523" y="36496"/>
                  </a:lnTo>
                  <a:lnTo>
                    <a:pt x="53003" y="36856"/>
                  </a:lnTo>
                  <a:lnTo>
                    <a:pt x="53183" y="37036"/>
                  </a:lnTo>
                  <a:lnTo>
                    <a:pt x="53303" y="37036"/>
                  </a:lnTo>
                  <a:lnTo>
                    <a:pt x="53543" y="37216"/>
                  </a:lnTo>
                  <a:lnTo>
                    <a:pt x="54504" y="37936"/>
                  </a:lnTo>
                  <a:lnTo>
                    <a:pt x="54984" y="38236"/>
                  </a:lnTo>
                  <a:lnTo>
                    <a:pt x="55464" y="38477"/>
                  </a:lnTo>
                  <a:lnTo>
                    <a:pt x="55644" y="38537"/>
                  </a:lnTo>
                  <a:lnTo>
                    <a:pt x="55824" y="38537"/>
                  </a:lnTo>
                  <a:lnTo>
                    <a:pt x="55944" y="38597"/>
                  </a:lnTo>
                  <a:lnTo>
                    <a:pt x="55644" y="38597"/>
                  </a:lnTo>
                  <a:lnTo>
                    <a:pt x="55464" y="38537"/>
                  </a:lnTo>
                  <a:lnTo>
                    <a:pt x="54924" y="38417"/>
                  </a:lnTo>
                  <a:lnTo>
                    <a:pt x="54324" y="38176"/>
                  </a:lnTo>
                  <a:lnTo>
                    <a:pt x="53904" y="37936"/>
                  </a:lnTo>
                  <a:lnTo>
                    <a:pt x="54444" y="38356"/>
                  </a:lnTo>
                  <a:lnTo>
                    <a:pt x="55164" y="39077"/>
                  </a:lnTo>
                  <a:lnTo>
                    <a:pt x="55524" y="39377"/>
                  </a:lnTo>
                  <a:lnTo>
                    <a:pt x="55104" y="39137"/>
                  </a:lnTo>
                  <a:lnTo>
                    <a:pt x="54564" y="38777"/>
                  </a:lnTo>
                  <a:lnTo>
                    <a:pt x="54624" y="38837"/>
                  </a:lnTo>
                  <a:lnTo>
                    <a:pt x="54804" y="38957"/>
                  </a:lnTo>
                  <a:lnTo>
                    <a:pt x="54864" y="39017"/>
                  </a:lnTo>
                  <a:lnTo>
                    <a:pt x="54804" y="39017"/>
                  </a:lnTo>
                  <a:lnTo>
                    <a:pt x="54624" y="38897"/>
                  </a:lnTo>
                  <a:lnTo>
                    <a:pt x="54204" y="38777"/>
                  </a:lnTo>
                  <a:lnTo>
                    <a:pt x="54684" y="39137"/>
                  </a:lnTo>
                  <a:lnTo>
                    <a:pt x="54804" y="39257"/>
                  </a:lnTo>
                  <a:lnTo>
                    <a:pt x="54924" y="39377"/>
                  </a:lnTo>
                  <a:lnTo>
                    <a:pt x="55044" y="39557"/>
                  </a:lnTo>
                  <a:lnTo>
                    <a:pt x="56905" y="39197"/>
                  </a:lnTo>
                  <a:lnTo>
                    <a:pt x="56905" y="3361"/>
                  </a:lnTo>
                  <a:lnTo>
                    <a:pt x="569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9"/>
            <p:cNvSpPr/>
            <p:nvPr/>
          </p:nvSpPr>
          <p:spPr>
            <a:xfrm>
              <a:off x="4127375" y="641775"/>
              <a:ext cx="3025" cy="1525"/>
            </a:xfrm>
            <a:custGeom>
              <a:avLst/>
              <a:gdLst/>
              <a:ahLst/>
              <a:cxnLst/>
              <a:rect l="l" t="t" r="r" b="b"/>
              <a:pathLst>
                <a:path w="121" h="61" extrusionOk="0">
                  <a:moveTo>
                    <a:pt x="0" y="1"/>
                  </a:moveTo>
                  <a:lnTo>
                    <a:pt x="60" y="61"/>
                  </a:lnTo>
                  <a:lnTo>
                    <a:pt x="1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9"/>
            <p:cNvSpPr/>
            <p:nvPr/>
          </p:nvSpPr>
          <p:spPr>
            <a:xfrm>
              <a:off x="4070350" y="685300"/>
              <a:ext cx="135075" cy="91575"/>
            </a:xfrm>
            <a:custGeom>
              <a:avLst/>
              <a:gdLst/>
              <a:ahLst/>
              <a:cxnLst/>
              <a:rect l="l" t="t" r="r" b="b"/>
              <a:pathLst>
                <a:path w="5403" h="3663" extrusionOk="0">
                  <a:moveTo>
                    <a:pt x="3002" y="1"/>
                  </a:moveTo>
                  <a:lnTo>
                    <a:pt x="3002" y="181"/>
                  </a:lnTo>
                  <a:lnTo>
                    <a:pt x="3002" y="601"/>
                  </a:lnTo>
                  <a:lnTo>
                    <a:pt x="3002" y="961"/>
                  </a:lnTo>
                  <a:lnTo>
                    <a:pt x="3062" y="1381"/>
                  </a:lnTo>
                  <a:lnTo>
                    <a:pt x="3122" y="1621"/>
                  </a:lnTo>
                  <a:lnTo>
                    <a:pt x="3242" y="2042"/>
                  </a:lnTo>
                  <a:lnTo>
                    <a:pt x="3302" y="2282"/>
                  </a:lnTo>
                  <a:lnTo>
                    <a:pt x="3182" y="2102"/>
                  </a:lnTo>
                  <a:lnTo>
                    <a:pt x="3122" y="1982"/>
                  </a:lnTo>
                  <a:lnTo>
                    <a:pt x="2822" y="1441"/>
                  </a:lnTo>
                  <a:lnTo>
                    <a:pt x="2702" y="1081"/>
                  </a:lnTo>
                  <a:lnTo>
                    <a:pt x="2642" y="721"/>
                  </a:lnTo>
                  <a:lnTo>
                    <a:pt x="2702" y="1201"/>
                  </a:lnTo>
                  <a:lnTo>
                    <a:pt x="2822" y="1741"/>
                  </a:lnTo>
                  <a:lnTo>
                    <a:pt x="2942" y="2042"/>
                  </a:lnTo>
                  <a:lnTo>
                    <a:pt x="3122" y="2282"/>
                  </a:lnTo>
                  <a:lnTo>
                    <a:pt x="3242" y="2462"/>
                  </a:lnTo>
                  <a:lnTo>
                    <a:pt x="3422" y="2642"/>
                  </a:lnTo>
                  <a:lnTo>
                    <a:pt x="3182" y="2522"/>
                  </a:lnTo>
                  <a:lnTo>
                    <a:pt x="3122" y="2462"/>
                  </a:lnTo>
                  <a:lnTo>
                    <a:pt x="2822" y="2162"/>
                  </a:lnTo>
                  <a:lnTo>
                    <a:pt x="2582" y="1861"/>
                  </a:lnTo>
                  <a:lnTo>
                    <a:pt x="2402" y="1441"/>
                  </a:lnTo>
                  <a:lnTo>
                    <a:pt x="2221" y="961"/>
                  </a:lnTo>
                  <a:lnTo>
                    <a:pt x="2221" y="781"/>
                  </a:lnTo>
                  <a:lnTo>
                    <a:pt x="2161" y="961"/>
                  </a:lnTo>
                  <a:lnTo>
                    <a:pt x="2161" y="1081"/>
                  </a:lnTo>
                  <a:lnTo>
                    <a:pt x="2161" y="1261"/>
                  </a:lnTo>
                  <a:lnTo>
                    <a:pt x="2221" y="1621"/>
                  </a:lnTo>
                  <a:lnTo>
                    <a:pt x="2341" y="2042"/>
                  </a:lnTo>
                  <a:lnTo>
                    <a:pt x="2462" y="2462"/>
                  </a:lnTo>
                  <a:lnTo>
                    <a:pt x="2642" y="2762"/>
                  </a:lnTo>
                  <a:lnTo>
                    <a:pt x="2762" y="3002"/>
                  </a:lnTo>
                  <a:lnTo>
                    <a:pt x="2582" y="2822"/>
                  </a:lnTo>
                  <a:lnTo>
                    <a:pt x="2341" y="2522"/>
                  </a:lnTo>
                  <a:lnTo>
                    <a:pt x="2101" y="2162"/>
                  </a:lnTo>
                  <a:lnTo>
                    <a:pt x="1921" y="1741"/>
                  </a:lnTo>
                  <a:lnTo>
                    <a:pt x="1801" y="1321"/>
                  </a:lnTo>
                  <a:lnTo>
                    <a:pt x="1741" y="1141"/>
                  </a:lnTo>
                  <a:lnTo>
                    <a:pt x="1741" y="1561"/>
                  </a:lnTo>
                  <a:lnTo>
                    <a:pt x="1801" y="2162"/>
                  </a:lnTo>
                  <a:lnTo>
                    <a:pt x="1861" y="2462"/>
                  </a:lnTo>
                  <a:lnTo>
                    <a:pt x="1741" y="2222"/>
                  </a:lnTo>
                  <a:lnTo>
                    <a:pt x="1501" y="1621"/>
                  </a:lnTo>
                  <a:lnTo>
                    <a:pt x="1381" y="1021"/>
                  </a:lnTo>
                  <a:lnTo>
                    <a:pt x="1321" y="1141"/>
                  </a:lnTo>
                  <a:lnTo>
                    <a:pt x="1141" y="1741"/>
                  </a:lnTo>
                  <a:lnTo>
                    <a:pt x="1141" y="2282"/>
                  </a:lnTo>
                  <a:lnTo>
                    <a:pt x="1141" y="2462"/>
                  </a:lnTo>
                  <a:lnTo>
                    <a:pt x="1081" y="2282"/>
                  </a:lnTo>
                  <a:lnTo>
                    <a:pt x="901" y="1741"/>
                  </a:lnTo>
                  <a:lnTo>
                    <a:pt x="901" y="1561"/>
                  </a:lnTo>
                  <a:lnTo>
                    <a:pt x="841" y="1801"/>
                  </a:lnTo>
                  <a:lnTo>
                    <a:pt x="721" y="2162"/>
                  </a:lnTo>
                  <a:lnTo>
                    <a:pt x="661" y="2522"/>
                  </a:lnTo>
                  <a:lnTo>
                    <a:pt x="601" y="2942"/>
                  </a:lnTo>
                  <a:lnTo>
                    <a:pt x="601" y="3242"/>
                  </a:lnTo>
                  <a:lnTo>
                    <a:pt x="661" y="3482"/>
                  </a:lnTo>
                  <a:lnTo>
                    <a:pt x="661" y="3542"/>
                  </a:lnTo>
                  <a:lnTo>
                    <a:pt x="601" y="3482"/>
                  </a:lnTo>
                  <a:lnTo>
                    <a:pt x="541" y="3242"/>
                  </a:lnTo>
                  <a:lnTo>
                    <a:pt x="481" y="2942"/>
                  </a:lnTo>
                  <a:lnTo>
                    <a:pt x="421" y="2522"/>
                  </a:lnTo>
                  <a:lnTo>
                    <a:pt x="421" y="2102"/>
                  </a:lnTo>
                  <a:lnTo>
                    <a:pt x="421" y="1741"/>
                  </a:lnTo>
                  <a:lnTo>
                    <a:pt x="481" y="1381"/>
                  </a:lnTo>
                  <a:lnTo>
                    <a:pt x="541" y="1201"/>
                  </a:lnTo>
                  <a:lnTo>
                    <a:pt x="661" y="961"/>
                  </a:lnTo>
                  <a:lnTo>
                    <a:pt x="421" y="1141"/>
                  </a:lnTo>
                  <a:lnTo>
                    <a:pt x="0" y="1441"/>
                  </a:lnTo>
                  <a:lnTo>
                    <a:pt x="0" y="3662"/>
                  </a:lnTo>
                  <a:lnTo>
                    <a:pt x="421" y="3602"/>
                  </a:lnTo>
                  <a:lnTo>
                    <a:pt x="901" y="3542"/>
                  </a:lnTo>
                  <a:lnTo>
                    <a:pt x="2221" y="3242"/>
                  </a:lnTo>
                  <a:lnTo>
                    <a:pt x="2522" y="3182"/>
                  </a:lnTo>
                  <a:lnTo>
                    <a:pt x="2582" y="3182"/>
                  </a:lnTo>
                  <a:lnTo>
                    <a:pt x="2882" y="3122"/>
                  </a:lnTo>
                  <a:lnTo>
                    <a:pt x="3122" y="3062"/>
                  </a:lnTo>
                  <a:lnTo>
                    <a:pt x="4142" y="2882"/>
                  </a:lnTo>
                  <a:lnTo>
                    <a:pt x="4923" y="2822"/>
                  </a:lnTo>
                  <a:lnTo>
                    <a:pt x="5403" y="2822"/>
                  </a:lnTo>
                  <a:lnTo>
                    <a:pt x="4622" y="2642"/>
                  </a:lnTo>
                  <a:lnTo>
                    <a:pt x="3842" y="2522"/>
                  </a:lnTo>
                  <a:lnTo>
                    <a:pt x="3542" y="2462"/>
                  </a:lnTo>
                  <a:lnTo>
                    <a:pt x="3842" y="2402"/>
                  </a:lnTo>
                  <a:lnTo>
                    <a:pt x="4502" y="2342"/>
                  </a:lnTo>
                  <a:lnTo>
                    <a:pt x="4322" y="2342"/>
                  </a:lnTo>
                  <a:lnTo>
                    <a:pt x="4382" y="2282"/>
                  </a:lnTo>
                  <a:lnTo>
                    <a:pt x="4622" y="2222"/>
                  </a:lnTo>
                  <a:lnTo>
                    <a:pt x="5043" y="2222"/>
                  </a:lnTo>
                  <a:lnTo>
                    <a:pt x="4803" y="2102"/>
                  </a:lnTo>
                  <a:lnTo>
                    <a:pt x="4562" y="1861"/>
                  </a:lnTo>
                  <a:lnTo>
                    <a:pt x="4262" y="1501"/>
                  </a:lnTo>
                  <a:lnTo>
                    <a:pt x="3782" y="781"/>
                  </a:lnTo>
                  <a:lnTo>
                    <a:pt x="3662" y="541"/>
                  </a:lnTo>
                  <a:lnTo>
                    <a:pt x="3842" y="1321"/>
                  </a:lnTo>
                  <a:lnTo>
                    <a:pt x="3962" y="1681"/>
                  </a:lnTo>
                  <a:lnTo>
                    <a:pt x="4142" y="1982"/>
                  </a:lnTo>
                  <a:lnTo>
                    <a:pt x="4322" y="2162"/>
                  </a:lnTo>
                  <a:lnTo>
                    <a:pt x="4322" y="2162"/>
                  </a:lnTo>
                  <a:lnTo>
                    <a:pt x="4082" y="2042"/>
                  </a:lnTo>
                  <a:lnTo>
                    <a:pt x="3842" y="1741"/>
                  </a:lnTo>
                  <a:lnTo>
                    <a:pt x="3602" y="1381"/>
                  </a:lnTo>
                  <a:lnTo>
                    <a:pt x="3422" y="1021"/>
                  </a:lnTo>
                  <a:lnTo>
                    <a:pt x="3242" y="661"/>
                  </a:lnTo>
                  <a:lnTo>
                    <a:pt x="3122" y="241"/>
                  </a:lnTo>
                  <a:lnTo>
                    <a:pt x="3062" y="181"/>
                  </a:lnTo>
                  <a:lnTo>
                    <a:pt x="3062"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9"/>
            <p:cNvSpPr/>
            <p:nvPr/>
          </p:nvSpPr>
          <p:spPr>
            <a:xfrm>
              <a:off x="4070350" y="686800"/>
              <a:ext cx="25525" cy="13525"/>
            </a:xfrm>
            <a:custGeom>
              <a:avLst/>
              <a:gdLst/>
              <a:ahLst/>
              <a:cxnLst/>
              <a:rect l="l" t="t" r="r" b="b"/>
              <a:pathLst>
                <a:path w="1021" h="541" extrusionOk="0">
                  <a:moveTo>
                    <a:pt x="841" y="1"/>
                  </a:moveTo>
                  <a:lnTo>
                    <a:pt x="421" y="61"/>
                  </a:lnTo>
                  <a:lnTo>
                    <a:pt x="0" y="181"/>
                  </a:lnTo>
                  <a:lnTo>
                    <a:pt x="0" y="241"/>
                  </a:lnTo>
                  <a:lnTo>
                    <a:pt x="0" y="541"/>
                  </a:lnTo>
                  <a:lnTo>
                    <a:pt x="121" y="481"/>
                  </a:lnTo>
                  <a:lnTo>
                    <a:pt x="601" y="181"/>
                  </a:lnTo>
                  <a:lnTo>
                    <a:pt x="901" y="61"/>
                  </a:lnTo>
                  <a:lnTo>
                    <a:pt x="1021" y="61"/>
                  </a:lnTo>
                  <a:lnTo>
                    <a:pt x="10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p:nvPr/>
          </p:nvSpPr>
          <p:spPr>
            <a:xfrm>
              <a:off x="4070350" y="809850"/>
              <a:ext cx="10525" cy="3025"/>
            </a:xfrm>
            <a:custGeom>
              <a:avLst/>
              <a:gdLst/>
              <a:ahLst/>
              <a:cxnLst/>
              <a:rect l="l" t="t" r="r" b="b"/>
              <a:pathLst>
                <a:path w="421" h="121" extrusionOk="0">
                  <a:moveTo>
                    <a:pt x="0" y="1"/>
                  </a:moveTo>
                  <a:lnTo>
                    <a:pt x="0" y="121"/>
                  </a:lnTo>
                  <a:lnTo>
                    <a:pt x="4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a:off x="4070350" y="779850"/>
              <a:ext cx="37550" cy="12025"/>
            </a:xfrm>
            <a:custGeom>
              <a:avLst/>
              <a:gdLst/>
              <a:ahLst/>
              <a:cxnLst/>
              <a:rect l="l" t="t" r="r" b="b"/>
              <a:pathLst>
                <a:path w="1502" h="481" extrusionOk="0">
                  <a:moveTo>
                    <a:pt x="0" y="0"/>
                  </a:moveTo>
                  <a:lnTo>
                    <a:pt x="0" y="481"/>
                  </a:lnTo>
                  <a:lnTo>
                    <a:pt x="781" y="240"/>
                  </a:lnTo>
                  <a:lnTo>
                    <a:pt x="1501" y="60"/>
                  </a:lnTo>
                  <a:lnTo>
                    <a:pt x="421"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9"/>
            <p:cNvSpPr/>
            <p:nvPr/>
          </p:nvSpPr>
          <p:spPr>
            <a:xfrm>
              <a:off x="4070350" y="794850"/>
              <a:ext cx="21025" cy="9025"/>
            </a:xfrm>
            <a:custGeom>
              <a:avLst/>
              <a:gdLst/>
              <a:ahLst/>
              <a:cxnLst/>
              <a:rect l="l" t="t" r="r" b="b"/>
              <a:pathLst>
                <a:path w="841" h="361" extrusionOk="0">
                  <a:moveTo>
                    <a:pt x="361" y="1"/>
                  </a:moveTo>
                  <a:lnTo>
                    <a:pt x="241" y="31"/>
                  </a:lnTo>
                  <a:lnTo>
                    <a:pt x="241" y="31"/>
                  </a:lnTo>
                  <a:lnTo>
                    <a:pt x="481" y="1"/>
                  </a:lnTo>
                  <a:close/>
                  <a:moveTo>
                    <a:pt x="241" y="31"/>
                  </a:moveTo>
                  <a:lnTo>
                    <a:pt x="0" y="61"/>
                  </a:lnTo>
                  <a:lnTo>
                    <a:pt x="0" y="121"/>
                  </a:lnTo>
                  <a:lnTo>
                    <a:pt x="121" y="61"/>
                  </a:lnTo>
                  <a:lnTo>
                    <a:pt x="241" y="31"/>
                  </a:lnTo>
                  <a:close/>
                  <a:moveTo>
                    <a:pt x="0" y="121"/>
                  </a:moveTo>
                  <a:lnTo>
                    <a:pt x="0" y="361"/>
                  </a:lnTo>
                  <a:lnTo>
                    <a:pt x="181" y="301"/>
                  </a:lnTo>
                  <a:lnTo>
                    <a:pt x="541" y="181"/>
                  </a:lnTo>
                  <a:lnTo>
                    <a:pt x="841" y="181"/>
                  </a:lnTo>
                  <a:lnTo>
                    <a:pt x="361" y="12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9"/>
            <p:cNvSpPr/>
            <p:nvPr/>
          </p:nvSpPr>
          <p:spPr>
            <a:xfrm>
              <a:off x="4070350" y="823375"/>
              <a:ext cx="4525" cy="1525"/>
            </a:xfrm>
            <a:custGeom>
              <a:avLst/>
              <a:gdLst/>
              <a:ahLst/>
              <a:cxnLst/>
              <a:rect l="l" t="t" r="r" b="b"/>
              <a:pathLst>
                <a:path w="181" h="61" extrusionOk="0">
                  <a:moveTo>
                    <a:pt x="0" y="60"/>
                  </a:moveTo>
                  <a:lnTo>
                    <a:pt x="0" y="60"/>
                  </a:lnTo>
                  <a:lnTo>
                    <a:pt x="0" y="60"/>
                  </a:lnTo>
                  <a:lnTo>
                    <a:pt x="181" y="0"/>
                  </a:lnTo>
                  <a:lnTo>
                    <a:pt x="181" y="0"/>
                  </a:lnTo>
                  <a:lnTo>
                    <a:pt x="0" y="60"/>
                  </a:lnTo>
                  <a:lnTo>
                    <a:pt x="0" y="6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9"/>
            <p:cNvSpPr/>
            <p:nvPr/>
          </p:nvSpPr>
          <p:spPr>
            <a:xfrm>
              <a:off x="4242925" y="833875"/>
              <a:ext cx="4525" cy="10525"/>
            </a:xfrm>
            <a:custGeom>
              <a:avLst/>
              <a:gdLst/>
              <a:ahLst/>
              <a:cxnLst/>
              <a:rect l="l" t="t" r="r" b="b"/>
              <a:pathLst>
                <a:path w="181" h="421" extrusionOk="0">
                  <a:moveTo>
                    <a:pt x="0" y="0"/>
                  </a:moveTo>
                  <a:lnTo>
                    <a:pt x="0" y="420"/>
                  </a:lnTo>
                  <a:lnTo>
                    <a:pt x="181" y="30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9"/>
            <p:cNvSpPr/>
            <p:nvPr/>
          </p:nvSpPr>
          <p:spPr>
            <a:xfrm>
              <a:off x="4942225" y="1170025"/>
              <a:ext cx="12025" cy="7525"/>
            </a:xfrm>
            <a:custGeom>
              <a:avLst/>
              <a:gdLst/>
              <a:ahLst/>
              <a:cxnLst/>
              <a:rect l="l" t="t" r="r" b="b"/>
              <a:pathLst>
                <a:path w="481" h="301" extrusionOk="0">
                  <a:moveTo>
                    <a:pt x="0" y="0"/>
                  </a:moveTo>
                  <a:lnTo>
                    <a:pt x="180" y="120"/>
                  </a:lnTo>
                  <a:lnTo>
                    <a:pt x="481" y="300"/>
                  </a:lnTo>
                  <a:lnTo>
                    <a:pt x="120"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9"/>
            <p:cNvSpPr/>
            <p:nvPr/>
          </p:nvSpPr>
          <p:spPr>
            <a:xfrm>
              <a:off x="4970725" y="1168500"/>
              <a:ext cx="13550" cy="4550"/>
            </a:xfrm>
            <a:custGeom>
              <a:avLst/>
              <a:gdLst/>
              <a:ahLst/>
              <a:cxnLst/>
              <a:rect l="l" t="t" r="r" b="b"/>
              <a:pathLst>
                <a:path w="542" h="182" extrusionOk="0">
                  <a:moveTo>
                    <a:pt x="1" y="1"/>
                  </a:moveTo>
                  <a:lnTo>
                    <a:pt x="121" y="61"/>
                  </a:lnTo>
                  <a:lnTo>
                    <a:pt x="541" y="181"/>
                  </a:lnTo>
                  <a:lnTo>
                    <a:pt x="1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9"/>
            <p:cNvSpPr/>
            <p:nvPr/>
          </p:nvSpPr>
          <p:spPr>
            <a:xfrm>
              <a:off x="4301450" y="701800"/>
              <a:ext cx="4525" cy="18050"/>
            </a:xfrm>
            <a:custGeom>
              <a:avLst/>
              <a:gdLst/>
              <a:ahLst/>
              <a:cxnLst/>
              <a:rect l="l" t="t" r="r" b="b"/>
              <a:pathLst>
                <a:path w="181" h="722" extrusionOk="0">
                  <a:moveTo>
                    <a:pt x="181" y="1"/>
                  </a:moveTo>
                  <a:lnTo>
                    <a:pt x="0" y="661"/>
                  </a:lnTo>
                  <a:lnTo>
                    <a:pt x="120" y="721"/>
                  </a:lnTo>
                  <a:lnTo>
                    <a:pt x="120" y="421"/>
                  </a:lnTo>
                  <a:lnTo>
                    <a:pt x="1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9"/>
            <p:cNvSpPr/>
            <p:nvPr/>
          </p:nvSpPr>
          <p:spPr>
            <a:xfrm>
              <a:off x="4307450" y="716825"/>
              <a:ext cx="1525" cy="4525"/>
            </a:xfrm>
            <a:custGeom>
              <a:avLst/>
              <a:gdLst/>
              <a:ahLst/>
              <a:cxnLst/>
              <a:rect l="l" t="t" r="r" b="b"/>
              <a:pathLst>
                <a:path w="61" h="181" extrusionOk="0">
                  <a:moveTo>
                    <a:pt x="61" y="0"/>
                  </a:moveTo>
                  <a:lnTo>
                    <a:pt x="1" y="180"/>
                  </a:lnTo>
                  <a:lnTo>
                    <a:pt x="61" y="180"/>
                  </a:lnTo>
                  <a:lnTo>
                    <a:pt x="6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9"/>
            <p:cNvSpPr/>
            <p:nvPr/>
          </p:nvSpPr>
          <p:spPr>
            <a:xfrm>
              <a:off x="4313450" y="694300"/>
              <a:ext cx="19525" cy="31550"/>
            </a:xfrm>
            <a:custGeom>
              <a:avLst/>
              <a:gdLst/>
              <a:ahLst/>
              <a:cxnLst/>
              <a:rect l="l" t="t" r="r" b="b"/>
              <a:pathLst>
                <a:path w="781" h="1262" extrusionOk="0">
                  <a:moveTo>
                    <a:pt x="661" y="1"/>
                  </a:moveTo>
                  <a:lnTo>
                    <a:pt x="541" y="241"/>
                  </a:lnTo>
                  <a:lnTo>
                    <a:pt x="301" y="541"/>
                  </a:lnTo>
                  <a:lnTo>
                    <a:pt x="61" y="1081"/>
                  </a:lnTo>
                  <a:lnTo>
                    <a:pt x="1" y="1201"/>
                  </a:lnTo>
                  <a:lnTo>
                    <a:pt x="241" y="1261"/>
                  </a:lnTo>
                  <a:lnTo>
                    <a:pt x="361" y="781"/>
                  </a:lnTo>
                  <a:lnTo>
                    <a:pt x="541" y="361"/>
                  </a:lnTo>
                  <a:lnTo>
                    <a:pt x="721" y="61"/>
                  </a:lnTo>
                  <a:lnTo>
                    <a:pt x="781" y="61"/>
                  </a:lnTo>
                  <a:lnTo>
                    <a:pt x="6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9"/>
            <p:cNvSpPr/>
            <p:nvPr/>
          </p:nvSpPr>
          <p:spPr>
            <a:xfrm>
              <a:off x="4958725" y="1179025"/>
              <a:ext cx="43550" cy="18025"/>
            </a:xfrm>
            <a:custGeom>
              <a:avLst/>
              <a:gdLst/>
              <a:ahLst/>
              <a:cxnLst/>
              <a:rect l="l" t="t" r="r" b="b"/>
              <a:pathLst>
                <a:path w="1742" h="721" extrusionOk="0">
                  <a:moveTo>
                    <a:pt x="1" y="0"/>
                  </a:moveTo>
                  <a:lnTo>
                    <a:pt x="781" y="420"/>
                  </a:lnTo>
                  <a:lnTo>
                    <a:pt x="1621" y="720"/>
                  </a:lnTo>
                  <a:lnTo>
                    <a:pt x="1741" y="720"/>
                  </a:lnTo>
                  <a:lnTo>
                    <a:pt x="1441" y="600"/>
                  </a:lnTo>
                  <a:lnTo>
                    <a:pt x="601" y="30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9"/>
            <p:cNvSpPr/>
            <p:nvPr/>
          </p:nvSpPr>
          <p:spPr>
            <a:xfrm>
              <a:off x="4967725" y="1137000"/>
              <a:ext cx="1525" cy="1525"/>
            </a:xfrm>
            <a:custGeom>
              <a:avLst/>
              <a:gdLst/>
              <a:ahLst/>
              <a:cxnLst/>
              <a:rect l="l" t="t" r="r" b="b"/>
              <a:pathLst>
                <a:path w="61" h="61" extrusionOk="0">
                  <a:moveTo>
                    <a:pt x="1" y="0"/>
                  </a:moveTo>
                  <a:lnTo>
                    <a:pt x="1" y="0"/>
                  </a:lnTo>
                  <a:lnTo>
                    <a:pt x="61" y="60"/>
                  </a:lnTo>
                  <a:lnTo>
                    <a:pt x="61" y="60"/>
                  </a:lnTo>
                  <a:lnTo>
                    <a:pt x="1" y="0"/>
                  </a:lnTo>
                  <a:lnTo>
                    <a:pt x="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p:cNvSpPr/>
            <p:nvPr/>
          </p:nvSpPr>
          <p:spPr>
            <a:xfrm>
              <a:off x="4251925" y="821875"/>
              <a:ext cx="6025" cy="15025"/>
            </a:xfrm>
            <a:custGeom>
              <a:avLst/>
              <a:gdLst/>
              <a:ahLst/>
              <a:cxnLst/>
              <a:rect l="l" t="t" r="r" b="b"/>
              <a:pathLst>
                <a:path w="241" h="601" extrusionOk="0">
                  <a:moveTo>
                    <a:pt x="1" y="0"/>
                  </a:moveTo>
                  <a:lnTo>
                    <a:pt x="61" y="600"/>
                  </a:lnTo>
                  <a:lnTo>
                    <a:pt x="241" y="480"/>
                  </a:lnTo>
                  <a:lnTo>
                    <a:pt x="181" y="36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a:off x="4865700" y="1162500"/>
              <a:ext cx="3025" cy="3025"/>
            </a:xfrm>
            <a:custGeom>
              <a:avLst/>
              <a:gdLst/>
              <a:ahLst/>
              <a:cxnLst/>
              <a:rect l="l" t="t" r="r" b="b"/>
              <a:pathLst>
                <a:path w="121" h="121" extrusionOk="0">
                  <a:moveTo>
                    <a:pt x="60" y="1"/>
                  </a:moveTo>
                  <a:lnTo>
                    <a:pt x="0" y="61"/>
                  </a:lnTo>
                  <a:lnTo>
                    <a:pt x="0" y="121"/>
                  </a:lnTo>
                  <a:lnTo>
                    <a:pt x="60" y="61"/>
                  </a:lnTo>
                  <a:lnTo>
                    <a:pt x="120" y="6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9"/>
            <p:cNvSpPr/>
            <p:nvPr/>
          </p:nvSpPr>
          <p:spPr>
            <a:xfrm>
              <a:off x="4323950" y="796350"/>
              <a:ext cx="4525" cy="4525"/>
            </a:xfrm>
            <a:custGeom>
              <a:avLst/>
              <a:gdLst/>
              <a:ahLst/>
              <a:cxnLst/>
              <a:rect l="l" t="t" r="r" b="b"/>
              <a:pathLst>
                <a:path w="181" h="181" extrusionOk="0">
                  <a:moveTo>
                    <a:pt x="1" y="1"/>
                  </a:moveTo>
                  <a:lnTo>
                    <a:pt x="61" y="181"/>
                  </a:lnTo>
                  <a:lnTo>
                    <a:pt x="18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9"/>
            <p:cNvSpPr/>
            <p:nvPr/>
          </p:nvSpPr>
          <p:spPr>
            <a:xfrm>
              <a:off x="4194900" y="712325"/>
              <a:ext cx="28550" cy="25525"/>
            </a:xfrm>
            <a:custGeom>
              <a:avLst/>
              <a:gdLst/>
              <a:ahLst/>
              <a:cxnLst/>
              <a:rect l="l" t="t" r="r" b="b"/>
              <a:pathLst>
                <a:path w="1142" h="1021" extrusionOk="0">
                  <a:moveTo>
                    <a:pt x="1" y="0"/>
                  </a:moveTo>
                  <a:lnTo>
                    <a:pt x="181" y="300"/>
                  </a:lnTo>
                  <a:lnTo>
                    <a:pt x="661" y="901"/>
                  </a:lnTo>
                  <a:lnTo>
                    <a:pt x="901" y="961"/>
                  </a:lnTo>
                  <a:lnTo>
                    <a:pt x="1081" y="1021"/>
                  </a:lnTo>
                  <a:lnTo>
                    <a:pt x="1021" y="961"/>
                  </a:lnTo>
                  <a:lnTo>
                    <a:pt x="841" y="901"/>
                  </a:lnTo>
                  <a:lnTo>
                    <a:pt x="1141" y="901"/>
                  </a:lnTo>
                  <a:lnTo>
                    <a:pt x="901" y="660"/>
                  </a:lnTo>
                  <a:lnTo>
                    <a:pt x="661" y="480"/>
                  </a:lnTo>
                  <a:lnTo>
                    <a:pt x="61" y="6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4286450" y="697300"/>
              <a:ext cx="9025" cy="37550"/>
            </a:xfrm>
            <a:custGeom>
              <a:avLst/>
              <a:gdLst/>
              <a:ahLst/>
              <a:cxnLst/>
              <a:rect l="l" t="t" r="r" b="b"/>
              <a:pathLst>
                <a:path w="361" h="1502" extrusionOk="0">
                  <a:moveTo>
                    <a:pt x="360" y="1"/>
                  </a:moveTo>
                  <a:lnTo>
                    <a:pt x="180" y="601"/>
                  </a:lnTo>
                  <a:lnTo>
                    <a:pt x="60" y="1261"/>
                  </a:lnTo>
                  <a:lnTo>
                    <a:pt x="0" y="1442"/>
                  </a:lnTo>
                  <a:lnTo>
                    <a:pt x="120" y="1442"/>
                  </a:lnTo>
                  <a:lnTo>
                    <a:pt x="360" y="1502"/>
                  </a:lnTo>
                  <a:lnTo>
                    <a:pt x="360" y="961"/>
                  </a:lnTo>
                  <a:lnTo>
                    <a:pt x="360" y="181"/>
                  </a:lnTo>
                  <a:lnTo>
                    <a:pt x="3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9"/>
            <p:cNvSpPr/>
            <p:nvPr/>
          </p:nvSpPr>
          <p:spPr>
            <a:xfrm>
              <a:off x="4176900" y="707825"/>
              <a:ext cx="37525" cy="36025"/>
            </a:xfrm>
            <a:custGeom>
              <a:avLst/>
              <a:gdLst/>
              <a:ahLst/>
              <a:cxnLst/>
              <a:rect l="l" t="t" r="r" b="b"/>
              <a:pathLst>
                <a:path w="1501" h="1441" extrusionOk="0">
                  <a:moveTo>
                    <a:pt x="240" y="0"/>
                  </a:moveTo>
                  <a:lnTo>
                    <a:pt x="541" y="600"/>
                  </a:lnTo>
                  <a:lnTo>
                    <a:pt x="0" y="60"/>
                  </a:lnTo>
                  <a:lnTo>
                    <a:pt x="180" y="480"/>
                  </a:lnTo>
                  <a:lnTo>
                    <a:pt x="420" y="840"/>
                  </a:lnTo>
                  <a:lnTo>
                    <a:pt x="601" y="1141"/>
                  </a:lnTo>
                  <a:lnTo>
                    <a:pt x="781" y="1321"/>
                  </a:lnTo>
                  <a:lnTo>
                    <a:pt x="1201" y="1381"/>
                  </a:lnTo>
                  <a:lnTo>
                    <a:pt x="1501" y="1441"/>
                  </a:lnTo>
                  <a:lnTo>
                    <a:pt x="1501" y="1381"/>
                  </a:lnTo>
                  <a:lnTo>
                    <a:pt x="601" y="840"/>
                  </a:lnTo>
                  <a:lnTo>
                    <a:pt x="1201" y="1021"/>
                  </a:lnTo>
                  <a:lnTo>
                    <a:pt x="721" y="600"/>
                  </a:lnTo>
                  <a:lnTo>
                    <a:pt x="24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9"/>
            <p:cNvSpPr/>
            <p:nvPr/>
          </p:nvSpPr>
          <p:spPr>
            <a:xfrm>
              <a:off x="4205400" y="698800"/>
              <a:ext cx="34550" cy="37550"/>
            </a:xfrm>
            <a:custGeom>
              <a:avLst/>
              <a:gdLst/>
              <a:ahLst/>
              <a:cxnLst/>
              <a:rect l="l" t="t" r="r" b="b"/>
              <a:pathLst>
                <a:path w="1382" h="1502" extrusionOk="0">
                  <a:moveTo>
                    <a:pt x="1" y="1"/>
                  </a:moveTo>
                  <a:lnTo>
                    <a:pt x="361" y="721"/>
                  </a:lnTo>
                  <a:lnTo>
                    <a:pt x="841" y="1442"/>
                  </a:lnTo>
                  <a:lnTo>
                    <a:pt x="1081" y="1502"/>
                  </a:lnTo>
                  <a:lnTo>
                    <a:pt x="1201" y="1502"/>
                  </a:lnTo>
                  <a:lnTo>
                    <a:pt x="1021" y="1261"/>
                  </a:lnTo>
                  <a:lnTo>
                    <a:pt x="1381" y="1442"/>
                  </a:lnTo>
                  <a:lnTo>
                    <a:pt x="1381" y="1382"/>
                  </a:lnTo>
                  <a:lnTo>
                    <a:pt x="1261" y="1141"/>
                  </a:lnTo>
                  <a:lnTo>
                    <a:pt x="1081" y="541"/>
                  </a:lnTo>
                  <a:lnTo>
                    <a:pt x="1021" y="361"/>
                  </a:lnTo>
                  <a:lnTo>
                    <a:pt x="961" y="301"/>
                  </a:lnTo>
                  <a:lnTo>
                    <a:pt x="781" y="181"/>
                  </a:lnTo>
                  <a:lnTo>
                    <a:pt x="1021" y="841"/>
                  </a:lnTo>
                  <a:lnTo>
                    <a:pt x="1141" y="1021"/>
                  </a:lnTo>
                  <a:lnTo>
                    <a:pt x="961" y="841"/>
                  </a:lnTo>
                  <a:lnTo>
                    <a:pt x="661" y="421"/>
                  </a:lnTo>
                  <a:lnTo>
                    <a:pt x="781" y="781"/>
                  </a:lnTo>
                  <a:lnTo>
                    <a:pt x="601" y="541"/>
                  </a:lnTo>
                  <a:lnTo>
                    <a:pt x="421" y="301"/>
                  </a:lnTo>
                  <a:lnTo>
                    <a:pt x="361" y="241"/>
                  </a:lnTo>
                  <a:lnTo>
                    <a:pt x="12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9"/>
            <p:cNvSpPr/>
            <p:nvPr/>
          </p:nvSpPr>
          <p:spPr>
            <a:xfrm>
              <a:off x="4328450" y="724325"/>
              <a:ext cx="1525" cy="6025"/>
            </a:xfrm>
            <a:custGeom>
              <a:avLst/>
              <a:gdLst/>
              <a:ahLst/>
              <a:cxnLst/>
              <a:rect l="l" t="t" r="r" b="b"/>
              <a:pathLst>
                <a:path w="61" h="241" extrusionOk="0">
                  <a:moveTo>
                    <a:pt x="61" y="0"/>
                  </a:moveTo>
                  <a:lnTo>
                    <a:pt x="1" y="180"/>
                  </a:lnTo>
                  <a:lnTo>
                    <a:pt x="61" y="24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9"/>
            <p:cNvSpPr/>
            <p:nvPr/>
          </p:nvSpPr>
          <p:spPr>
            <a:xfrm>
              <a:off x="4295450" y="779850"/>
              <a:ext cx="16525" cy="24025"/>
            </a:xfrm>
            <a:custGeom>
              <a:avLst/>
              <a:gdLst/>
              <a:ahLst/>
              <a:cxnLst/>
              <a:rect l="l" t="t" r="r" b="b"/>
              <a:pathLst>
                <a:path w="661" h="961" extrusionOk="0">
                  <a:moveTo>
                    <a:pt x="60" y="0"/>
                  </a:moveTo>
                  <a:lnTo>
                    <a:pt x="0" y="60"/>
                  </a:lnTo>
                  <a:lnTo>
                    <a:pt x="60" y="120"/>
                  </a:lnTo>
                  <a:lnTo>
                    <a:pt x="300" y="541"/>
                  </a:lnTo>
                  <a:lnTo>
                    <a:pt x="180" y="240"/>
                  </a:lnTo>
                  <a:lnTo>
                    <a:pt x="60" y="0"/>
                  </a:lnTo>
                  <a:close/>
                  <a:moveTo>
                    <a:pt x="300" y="541"/>
                  </a:moveTo>
                  <a:lnTo>
                    <a:pt x="481" y="961"/>
                  </a:lnTo>
                  <a:lnTo>
                    <a:pt x="661" y="901"/>
                  </a:lnTo>
                  <a:lnTo>
                    <a:pt x="300" y="54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9"/>
            <p:cNvSpPr/>
            <p:nvPr/>
          </p:nvSpPr>
          <p:spPr>
            <a:xfrm>
              <a:off x="4283450" y="733325"/>
              <a:ext cx="3025" cy="3025"/>
            </a:xfrm>
            <a:custGeom>
              <a:avLst/>
              <a:gdLst/>
              <a:ahLst/>
              <a:cxnLst/>
              <a:rect l="l" t="t" r="r" b="b"/>
              <a:pathLst>
                <a:path w="121" h="121" extrusionOk="0">
                  <a:moveTo>
                    <a:pt x="0" y="1"/>
                  </a:moveTo>
                  <a:lnTo>
                    <a:pt x="0" y="121"/>
                  </a:lnTo>
                  <a:lnTo>
                    <a:pt x="120" y="12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9"/>
            <p:cNvSpPr/>
            <p:nvPr/>
          </p:nvSpPr>
          <p:spPr>
            <a:xfrm>
              <a:off x="4236925" y="662800"/>
              <a:ext cx="46550" cy="76550"/>
            </a:xfrm>
            <a:custGeom>
              <a:avLst/>
              <a:gdLst/>
              <a:ahLst/>
              <a:cxnLst/>
              <a:rect l="l" t="t" r="r" b="b"/>
              <a:pathLst>
                <a:path w="1862" h="3062" extrusionOk="0">
                  <a:moveTo>
                    <a:pt x="601" y="0"/>
                  </a:moveTo>
                  <a:lnTo>
                    <a:pt x="421" y="420"/>
                  </a:lnTo>
                  <a:lnTo>
                    <a:pt x="300" y="601"/>
                  </a:lnTo>
                  <a:lnTo>
                    <a:pt x="300" y="721"/>
                  </a:lnTo>
                  <a:lnTo>
                    <a:pt x="240" y="901"/>
                  </a:lnTo>
                  <a:lnTo>
                    <a:pt x="120" y="1261"/>
                  </a:lnTo>
                  <a:lnTo>
                    <a:pt x="60" y="1741"/>
                  </a:lnTo>
                  <a:lnTo>
                    <a:pt x="0" y="2161"/>
                  </a:lnTo>
                  <a:lnTo>
                    <a:pt x="60" y="2521"/>
                  </a:lnTo>
                  <a:lnTo>
                    <a:pt x="120" y="2822"/>
                  </a:lnTo>
                  <a:lnTo>
                    <a:pt x="120" y="2882"/>
                  </a:lnTo>
                  <a:lnTo>
                    <a:pt x="300" y="2942"/>
                  </a:lnTo>
                  <a:lnTo>
                    <a:pt x="360" y="2942"/>
                  </a:lnTo>
                  <a:lnTo>
                    <a:pt x="481" y="3002"/>
                  </a:lnTo>
                  <a:lnTo>
                    <a:pt x="601" y="3002"/>
                  </a:lnTo>
                  <a:lnTo>
                    <a:pt x="841" y="3062"/>
                  </a:lnTo>
                  <a:lnTo>
                    <a:pt x="1081" y="3062"/>
                  </a:lnTo>
                  <a:lnTo>
                    <a:pt x="601" y="2882"/>
                  </a:lnTo>
                  <a:lnTo>
                    <a:pt x="300" y="2701"/>
                  </a:lnTo>
                  <a:lnTo>
                    <a:pt x="601" y="2822"/>
                  </a:lnTo>
                  <a:lnTo>
                    <a:pt x="1081" y="2882"/>
                  </a:lnTo>
                  <a:lnTo>
                    <a:pt x="1681" y="2942"/>
                  </a:lnTo>
                  <a:lnTo>
                    <a:pt x="1801" y="2942"/>
                  </a:lnTo>
                  <a:lnTo>
                    <a:pt x="1801" y="2822"/>
                  </a:lnTo>
                  <a:lnTo>
                    <a:pt x="1681" y="2701"/>
                  </a:lnTo>
                  <a:lnTo>
                    <a:pt x="1801" y="2761"/>
                  </a:lnTo>
                  <a:lnTo>
                    <a:pt x="1741" y="2401"/>
                  </a:lnTo>
                  <a:lnTo>
                    <a:pt x="1681" y="2041"/>
                  </a:lnTo>
                  <a:lnTo>
                    <a:pt x="1741" y="1381"/>
                  </a:lnTo>
                  <a:lnTo>
                    <a:pt x="1621" y="1621"/>
                  </a:lnTo>
                  <a:lnTo>
                    <a:pt x="1501" y="1921"/>
                  </a:lnTo>
                  <a:lnTo>
                    <a:pt x="1381" y="2221"/>
                  </a:lnTo>
                  <a:lnTo>
                    <a:pt x="1381" y="2401"/>
                  </a:lnTo>
                  <a:lnTo>
                    <a:pt x="1321" y="2221"/>
                  </a:lnTo>
                  <a:lnTo>
                    <a:pt x="1321" y="1921"/>
                  </a:lnTo>
                  <a:lnTo>
                    <a:pt x="1381" y="1561"/>
                  </a:lnTo>
                  <a:lnTo>
                    <a:pt x="1561" y="841"/>
                  </a:lnTo>
                  <a:lnTo>
                    <a:pt x="1681" y="481"/>
                  </a:lnTo>
                  <a:lnTo>
                    <a:pt x="1861" y="240"/>
                  </a:lnTo>
                  <a:lnTo>
                    <a:pt x="1741" y="180"/>
                  </a:lnTo>
                  <a:lnTo>
                    <a:pt x="1621" y="360"/>
                  </a:lnTo>
                  <a:lnTo>
                    <a:pt x="1381" y="601"/>
                  </a:lnTo>
                  <a:lnTo>
                    <a:pt x="1021" y="1141"/>
                  </a:lnTo>
                  <a:lnTo>
                    <a:pt x="781" y="1681"/>
                  </a:lnTo>
                  <a:lnTo>
                    <a:pt x="781" y="1861"/>
                  </a:lnTo>
                  <a:lnTo>
                    <a:pt x="721" y="1921"/>
                  </a:lnTo>
                  <a:lnTo>
                    <a:pt x="721" y="1861"/>
                  </a:lnTo>
                  <a:lnTo>
                    <a:pt x="721" y="1681"/>
                  </a:lnTo>
                  <a:lnTo>
                    <a:pt x="721" y="1381"/>
                  </a:lnTo>
                  <a:lnTo>
                    <a:pt x="781" y="1021"/>
                  </a:lnTo>
                  <a:lnTo>
                    <a:pt x="901" y="721"/>
                  </a:lnTo>
                  <a:lnTo>
                    <a:pt x="1021" y="420"/>
                  </a:lnTo>
                  <a:lnTo>
                    <a:pt x="1081" y="300"/>
                  </a:lnTo>
                  <a:lnTo>
                    <a:pt x="961" y="420"/>
                  </a:lnTo>
                  <a:lnTo>
                    <a:pt x="841" y="601"/>
                  </a:lnTo>
                  <a:lnTo>
                    <a:pt x="661" y="841"/>
                  </a:lnTo>
                  <a:lnTo>
                    <a:pt x="481" y="1141"/>
                  </a:lnTo>
                  <a:lnTo>
                    <a:pt x="360" y="1441"/>
                  </a:lnTo>
                  <a:lnTo>
                    <a:pt x="300" y="1741"/>
                  </a:lnTo>
                  <a:lnTo>
                    <a:pt x="240" y="1921"/>
                  </a:lnTo>
                  <a:lnTo>
                    <a:pt x="240" y="1741"/>
                  </a:lnTo>
                  <a:lnTo>
                    <a:pt x="240" y="1441"/>
                  </a:lnTo>
                  <a:lnTo>
                    <a:pt x="240" y="1081"/>
                  </a:lnTo>
                  <a:lnTo>
                    <a:pt x="360" y="721"/>
                  </a:lnTo>
                  <a:lnTo>
                    <a:pt x="481" y="360"/>
                  </a:lnTo>
                  <a:lnTo>
                    <a:pt x="601" y="120"/>
                  </a:lnTo>
                  <a:lnTo>
                    <a:pt x="6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9"/>
            <p:cNvSpPr/>
            <p:nvPr/>
          </p:nvSpPr>
          <p:spPr>
            <a:xfrm>
              <a:off x="4290950" y="805350"/>
              <a:ext cx="3025" cy="3025"/>
            </a:xfrm>
            <a:custGeom>
              <a:avLst/>
              <a:gdLst/>
              <a:ahLst/>
              <a:cxnLst/>
              <a:rect l="l" t="t" r="r" b="b"/>
              <a:pathLst>
                <a:path w="121" h="121" extrusionOk="0">
                  <a:moveTo>
                    <a:pt x="0" y="1"/>
                  </a:moveTo>
                  <a:lnTo>
                    <a:pt x="60" y="121"/>
                  </a:lnTo>
                  <a:lnTo>
                    <a:pt x="120"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9"/>
            <p:cNvSpPr/>
            <p:nvPr/>
          </p:nvSpPr>
          <p:spPr>
            <a:xfrm>
              <a:off x="4283450" y="713825"/>
              <a:ext cx="3025" cy="19525"/>
            </a:xfrm>
            <a:custGeom>
              <a:avLst/>
              <a:gdLst/>
              <a:ahLst/>
              <a:cxnLst/>
              <a:rect l="l" t="t" r="r" b="b"/>
              <a:pathLst>
                <a:path w="121" h="781" extrusionOk="0">
                  <a:moveTo>
                    <a:pt x="60" y="0"/>
                  </a:moveTo>
                  <a:lnTo>
                    <a:pt x="0" y="360"/>
                  </a:lnTo>
                  <a:lnTo>
                    <a:pt x="0" y="720"/>
                  </a:lnTo>
                  <a:lnTo>
                    <a:pt x="120" y="781"/>
                  </a:lnTo>
                  <a:lnTo>
                    <a:pt x="120" y="60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9"/>
            <p:cNvSpPr/>
            <p:nvPr/>
          </p:nvSpPr>
          <p:spPr>
            <a:xfrm>
              <a:off x="4274425" y="808350"/>
              <a:ext cx="4550" cy="6025"/>
            </a:xfrm>
            <a:custGeom>
              <a:avLst/>
              <a:gdLst/>
              <a:ahLst/>
              <a:cxnLst/>
              <a:rect l="l" t="t" r="r" b="b"/>
              <a:pathLst>
                <a:path w="182" h="241" extrusionOk="0">
                  <a:moveTo>
                    <a:pt x="1" y="1"/>
                  </a:moveTo>
                  <a:lnTo>
                    <a:pt x="61" y="241"/>
                  </a:lnTo>
                  <a:lnTo>
                    <a:pt x="181" y="18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9"/>
            <p:cNvSpPr/>
            <p:nvPr/>
          </p:nvSpPr>
          <p:spPr>
            <a:xfrm>
              <a:off x="5137300" y="1103975"/>
              <a:ext cx="3025" cy="7550"/>
            </a:xfrm>
            <a:custGeom>
              <a:avLst/>
              <a:gdLst/>
              <a:ahLst/>
              <a:cxnLst/>
              <a:rect l="l" t="t" r="r" b="b"/>
              <a:pathLst>
                <a:path w="121" h="302" extrusionOk="0">
                  <a:moveTo>
                    <a:pt x="1" y="1"/>
                  </a:moveTo>
                  <a:lnTo>
                    <a:pt x="121" y="301"/>
                  </a:lnTo>
                  <a:lnTo>
                    <a:pt x="121" y="6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9"/>
            <p:cNvSpPr/>
            <p:nvPr/>
          </p:nvSpPr>
          <p:spPr>
            <a:xfrm>
              <a:off x="5021750" y="887900"/>
              <a:ext cx="6025" cy="1525"/>
            </a:xfrm>
            <a:custGeom>
              <a:avLst/>
              <a:gdLst/>
              <a:ahLst/>
              <a:cxnLst/>
              <a:rect l="l" t="t" r="r" b="b"/>
              <a:pathLst>
                <a:path w="241" h="61" extrusionOk="0">
                  <a:moveTo>
                    <a:pt x="1" y="0"/>
                  </a:moveTo>
                  <a:lnTo>
                    <a:pt x="181" y="60"/>
                  </a:lnTo>
                  <a:lnTo>
                    <a:pt x="241" y="6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9"/>
            <p:cNvSpPr/>
            <p:nvPr/>
          </p:nvSpPr>
          <p:spPr>
            <a:xfrm>
              <a:off x="5021750" y="862375"/>
              <a:ext cx="7525" cy="12025"/>
            </a:xfrm>
            <a:custGeom>
              <a:avLst/>
              <a:gdLst/>
              <a:ahLst/>
              <a:cxnLst/>
              <a:rect l="l" t="t" r="r" b="b"/>
              <a:pathLst>
                <a:path w="301" h="481" extrusionOk="0">
                  <a:moveTo>
                    <a:pt x="1" y="1"/>
                  </a:moveTo>
                  <a:lnTo>
                    <a:pt x="61" y="241"/>
                  </a:lnTo>
                  <a:lnTo>
                    <a:pt x="61" y="361"/>
                  </a:lnTo>
                  <a:lnTo>
                    <a:pt x="301" y="481"/>
                  </a:lnTo>
                  <a:lnTo>
                    <a:pt x="61" y="18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p:cNvSpPr/>
            <p:nvPr/>
          </p:nvSpPr>
          <p:spPr>
            <a:xfrm>
              <a:off x="5012750" y="860875"/>
              <a:ext cx="4525" cy="7525"/>
            </a:xfrm>
            <a:custGeom>
              <a:avLst/>
              <a:gdLst/>
              <a:ahLst/>
              <a:cxnLst/>
              <a:rect l="l" t="t" r="r" b="b"/>
              <a:pathLst>
                <a:path w="181" h="301" extrusionOk="0">
                  <a:moveTo>
                    <a:pt x="1" y="1"/>
                  </a:moveTo>
                  <a:lnTo>
                    <a:pt x="61" y="181"/>
                  </a:lnTo>
                  <a:lnTo>
                    <a:pt x="61" y="241"/>
                  </a:lnTo>
                  <a:lnTo>
                    <a:pt x="181" y="301"/>
                  </a:lnTo>
                  <a:lnTo>
                    <a:pt x="181" y="30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p:cNvSpPr/>
            <p:nvPr/>
          </p:nvSpPr>
          <p:spPr>
            <a:xfrm>
              <a:off x="5006750" y="877375"/>
              <a:ext cx="1525" cy="25"/>
            </a:xfrm>
            <a:custGeom>
              <a:avLst/>
              <a:gdLst/>
              <a:ahLst/>
              <a:cxnLst/>
              <a:rect l="l" t="t" r="r" b="b"/>
              <a:pathLst>
                <a:path w="61" h="1" extrusionOk="0">
                  <a:moveTo>
                    <a:pt x="61" y="1"/>
                  </a:moveTo>
                  <a:lnTo>
                    <a:pt x="61" y="1"/>
                  </a:lnTo>
                  <a:lnTo>
                    <a:pt x="61" y="1"/>
                  </a:lnTo>
                  <a:lnTo>
                    <a:pt x="61" y="1"/>
                  </a:lnTo>
                  <a:lnTo>
                    <a:pt x="1" y="1"/>
                  </a:lnTo>
                  <a:lnTo>
                    <a:pt x="1" y="1"/>
                  </a:lnTo>
                  <a:lnTo>
                    <a:pt x="61" y="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p:cNvSpPr/>
            <p:nvPr/>
          </p:nvSpPr>
          <p:spPr>
            <a:xfrm>
              <a:off x="4337475" y="724325"/>
              <a:ext cx="3025" cy="7525"/>
            </a:xfrm>
            <a:custGeom>
              <a:avLst/>
              <a:gdLst/>
              <a:ahLst/>
              <a:cxnLst/>
              <a:rect l="l" t="t" r="r" b="b"/>
              <a:pathLst>
                <a:path w="121" h="301" extrusionOk="0">
                  <a:moveTo>
                    <a:pt x="120" y="0"/>
                  </a:moveTo>
                  <a:lnTo>
                    <a:pt x="0" y="300"/>
                  </a:lnTo>
                  <a:lnTo>
                    <a:pt x="60" y="300"/>
                  </a:lnTo>
                  <a:lnTo>
                    <a:pt x="12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9"/>
            <p:cNvSpPr/>
            <p:nvPr/>
          </p:nvSpPr>
          <p:spPr>
            <a:xfrm>
              <a:off x="5033750" y="869875"/>
              <a:ext cx="12050" cy="13550"/>
            </a:xfrm>
            <a:custGeom>
              <a:avLst/>
              <a:gdLst/>
              <a:ahLst/>
              <a:cxnLst/>
              <a:rect l="l" t="t" r="r" b="b"/>
              <a:pathLst>
                <a:path w="482" h="542" extrusionOk="0">
                  <a:moveTo>
                    <a:pt x="1" y="1"/>
                  </a:moveTo>
                  <a:lnTo>
                    <a:pt x="61" y="241"/>
                  </a:lnTo>
                  <a:lnTo>
                    <a:pt x="61" y="301"/>
                  </a:lnTo>
                  <a:lnTo>
                    <a:pt x="481" y="541"/>
                  </a:lnTo>
                  <a:lnTo>
                    <a:pt x="301" y="30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9"/>
            <p:cNvSpPr/>
            <p:nvPr/>
          </p:nvSpPr>
          <p:spPr>
            <a:xfrm>
              <a:off x="5143300" y="950925"/>
              <a:ext cx="1525" cy="12025"/>
            </a:xfrm>
            <a:custGeom>
              <a:avLst/>
              <a:gdLst/>
              <a:ahLst/>
              <a:cxnLst/>
              <a:rect l="l" t="t" r="r" b="b"/>
              <a:pathLst>
                <a:path w="61" h="481" extrusionOk="0">
                  <a:moveTo>
                    <a:pt x="1" y="0"/>
                  </a:moveTo>
                  <a:lnTo>
                    <a:pt x="1" y="300"/>
                  </a:lnTo>
                  <a:lnTo>
                    <a:pt x="61" y="480"/>
                  </a:lnTo>
                  <a:lnTo>
                    <a:pt x="61" y="240"/>
                  </a:lnTo>
                  <a:lnTo>
                    <a:pt x="61" y="1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9"/>
            <p:cNvSpPr/>
            <p:nvPr/>
          </p:nvSpPr>
          <p:spPr>
            <a:xfrm>
              <a:off x="5149300" y="946425"/>
              <a:ext cx="7550" cy="31525"/>
            </a:xfrm>
            <a:custGeom>
              <a:avLst/>
              <a:gdLst/>
              <a:ahLst/>
              <a:cxnLst/>
              <a:rect l="l" t="t" r="r" b="b"/>
              <a:pathLst>
                <a:path w="302" h="1261" extrusionOk="0">
                  <a:moveTo>
                    <a:pt x="1" y="0"/>
                  </a:moveTo>
                  <a:lnTo>
                    <a:pt x="1" y="120"/>
                  </a:lnTo>
                  <a:lnTo>
                    <a:pt x="61" y="420"/>
                  </a:lnTo>
                  <a:lnTo>
                    <a:pt x="61" y="480"/>
                  </a:lnTo>
                  <a:lnTo>
                    <a:pt x="181" y="781"/>
                  </a:lnTo>
                  <a:lnTo>
                    <a:pt x="241" y="961"/>
                  </a:lnTo>
                  <a:lnTo>
                    <a:pt x="241" y="1141"/>
                  </a:lnTo>
                  <a:lnTo>
                    <a:pt x="241" y="1201"/>
                  </a:lnTo>
                  <a:lnTo>
                    <a:pt x="301" y="1261"/>
                  </a:lnTo>
                  <a:lnTo>
                    <a:pt x="301" y="1081"/>
                  </a:lnTo>
                  <a:lnTo>
                    <a:pt x="241" y="781"/>
                  </a:lnTo>
                  <a:lnTo>
                    <a:pt x="121" y="4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9"/>
            <p:cNvSpPr/>
            <p:nvPr/>
          </p:nvSpPr>
          <p:spPr>
            <a:xfrm>
              <a:off x="5153825" y="976425"/>
              <a:ext cx="3025" cy="10525"/>
            </a:xfrm>
            <a:custGeom>
              <a:avLst/>
              <a:gdLst/>
              <a:ahLst/>
              <a:cxnLst/>
              <a:rect l="l" t="t" r="r" b="b"/>
              <a:pathLst>
                <a:path w="121" h="421" extrusionOk="0">
                  <a:moveTo>
                    <a:pt x="60" y="1"/>
                  </a:moveTo>
                  <a:lnTo>
                    <a:pt x="0" y="241"/>
                  </a:lnTo>
                  <a:lnTo>
                    <a:pt x="120" y="421"/>
                  </a:lnTo>
                  <a:lnTo>
                    <a:pt x="120" y="301"/>
                  </a:lnTo>
                  <a:lnTo>
                    <a:pt x="120" y="12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5068275" y="895400"/>
              <a:ext cx="1525" cy="3025"/>
            </a:xfrm>
            <a:custGeom>
              <a:avLst/>
              <a:gdLst/>
              <a:ahLst/>
              <a:cxnLst/>
              <a:rect l="l" t="t" r="r" b="b"/>
              <a:pathLst>
                <a:path w="61" h="121" extrusionOk="0">
                  <a:moveTo>
                    <a:pt x="1" y="0"/>
                  </a:moveTo>
                  <a:lnTo>
                    <a:pt x="1" y="60"/>
                  </a:lnTo>
                  <a:lnTo>
                    <a:pt x="61" y="1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5129800" y="946425"/>
              <a:ext cx="4525" cy="10525"/>
            </a:xfrm>
            <a:custGeom>
              <a:avLst/>
              <a:gdLst/>
              <a:ahLst/>
              <a:cxnLst/>
              <a:rect l="l" t="t" r="r" b="b"/>
              <a:pathLst>
                <a:path w="181" h="421" extrusionOk="0">
                  <a:moveTo>
                    <a:pt x="1" y="0"/>
                  </a:moveTo>
                  <a:lnTo>
                    <a:pt x="1" y="120"/>
                  </a:lnTo>
                  <a:lnTo>
                    <a:pt x="1" y="240"/>
                  </a:lnTo>
                  <a:lnTo>
                    <a:pt x="181" y="420"/>
                  </a:lnTo>
                  <a:lnTo>
                    <a:pt x="181" y="36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9"/>
            <p:cNvSpPr/>
            <p:nvPr/>
          </p:nvSpPr>
          <p:spPr>
            <a:xfrm>
              <a:off x="5003750" y="860875"/>
              <a:ext cx="3025" cy="3025"/>
            </a:xfrm>
            <a:custGeom>
              <a:avLst/>
              <a:gdLst/>
              <a:ahLst/>
              <a:cxnLst/>
              <a:rect l="l" t="t" r="r" b="b"/>
              <a:pathLst>
                <a:path w="121" h="121" extrusionOk="0">
                  <a:moveTo>
                    <a:pt x="61" y="61"/>
                  </a:moveTo>
                  <a:lnTo>
                    <a:pt x="61" y="61"/>
                  </a:lnTo>
                  <a:lnTo>
                    <a:pt x="121" y="121"/>
                  </a:lnTo>
                  <a:lnTo>
                    <a:pt x="121" y="121"/>
                  </a:lnTo>
                  <a:lnTo>
                    <a:pt x="0" y="1"/>
                  </a:lnTo>
                  <a:lnTo>
                    <a:pt x="0" y="1"/>
                  </a:lnTo>
                  <a:lnTo>
                    <a:pt x="61" y="61"/>
                  </a:lnTo>
                  <a:lnTo>
                    <a:pt x="61" y="61"/>
                  </a:lnTo>
                  <a:lnTo>
                    <a:pt x="61" y="61"/>
                  </a:lnTo>
                  <a:lnTo>
                    <a:pt x="61" y="6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9"/>
            <p:cNvSpPr/>
            <p:nvPr/>
          </p:nvSpPr>
          <p:spPr>
            <a:xfrm>
              <a:off x="5120800" y="931400"/>
              <a:ext cx="3025" cy="9050"/>
            </a:xfrm>
            <a:custGeom>
              <a:avLst/>
              <a:gdLst/>
              <a:ahLst/>
              <a:cxnLst/>
              <a:rect l="l" t="t" r="r" b="b"/>
              <a:pathLst>
                <a:path w="121" h="362" extrusionOk="0">
                  <a:moveTo>
                    <a:pt x="0" y="1"/>
                  </a:moveTo>
                  <a:lnTo>
                    <a:pt x="0" y="241"/>
                  </a:lnTo>
                  <a:lnTo>
                    <a:pt x="121" y="361"/>
                  </a:lnTo>
                  <a:lnTo>
                    <a:pt x="121" y="301"/>
                  </a:lnTo>
                  <a:lnTo>
                    <a:pt x="121" y="12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9"/>
            <p:cNvSpPr/>
            <p:nvPr/>
          </p:nvSpPr>
          <p:spPr>
            <a:xfrm>
              <a:off x="5056275" y="887900"/>
              <a:ext cx="1525" cy="3025"/>
            </a:xfrm>
            <a:custGeom>
              <a:avLst/>
              <a:gdLst/>
              <a:ahLst/>
              <a:cxnLst/>
              <a:rect l="l" t="t" r="r" b="b"/>
              <a:pathLst>
                <a:path w="61" h="121" extrusionOk="0">
                  <a:moveTo>
                    <a:pt x="0" y="0"/>
                  </a:moveTo>
                  <a:lnTo>
                    <a:pt x="0" y="60"/>
                  </a:lnTo>
                  <a:lnTo>
                    <a:pt x="60" y="120"/>
                  </a:lnTo>
                  <a:lnTo>
                    <a:pt x="60"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9"/>
            <p:cNvSpPr/>
            <p:nvPr/>
          </p:nvSpPr>
          <p:spPr>
            <a:xfrm>
              <a:off x="5087775" y="1094975"/>
              <a:ext cx="1525" cy="3025"/>
            </a:xfrm>
            <a:custGeom>
              <a:avLst/>
              <a:gdLst/>
              <a:ahLst/>
              <a:cxnLst/>
              <a:rect l="l" t="t" r="r" b="b"/>
              <a:pathLst>
                <a:path w="61" h="121" extrusionOk="0">
                  <a:moveTo>
                    <a:pt x="1" y="1"/>
                  </a:moveTo>
                  <a:lnTo>
                    <a:pt x="1" y="12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9"/>
            <p:cNvSpPr/>
            <p:nvPr/>
          </p:nvSpPr>
          <p:spPr>
            <a:xfrm>
              <a:off x="4988750" y="1119000"/>
              <a:ext cx="3025" cy="10525"/>
            </a:xfrm>
            <a:custGeom>
              <a:avLst/>
              <a:gdLst/>
              <a:ahLst/>
              <a:cxnLst/>
              <a:rect l="l" t="t" r="r" b="b"/>
              <a:pathLst>
                <a:path w="121" h="421" extrusionOk="0">
                  <a:moveTo>
                    <a:pt x="60" y="0"/>
                  </a:moveTo>
                  <a:lnTo>
                    <a:pt x="0" y="60"/>
                  </a:lnTo>
                  <a:lnTo>
                    <a:pt x="60" y="360"/>
                  </a:lnTo>
                  <a:lnTo>
                    <a:pt x="120" y="420"/>
                  </a:lnTo>
                  <a:lnTo>
                    <a:pt x="60" y="30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9"/>
            <p:cNvSpPr/>
            <p:nvPr/>
          </p:nvSpPr>
          <p:spPr>
            <a:xfrm>
              <a:off x="5074275" y="1094975"/>
              <a:ext cx="25" cy="3025"/>
            </a:xfrm>
            <a:custGeom>
              <a:avLst/>
              <a:gdLst/>
              <a:ahLst/>
              <a:cxnLst/>
              <a:rect l="l" t="t" r="r" b="b"/>
              <a:pathLst>
                <a:path w="1" h="121" extrusionOk="0">
                  <a:moveTo>
                    <a:pt x="1" y="121"/>
                  </a:moveTo>
                  <a:lnTo>
                    <a:pt x="1" y="121"/>
                  </a:lnTo>
                  <a:lnTo>
                    <a:pt x="1" y="1"/>
                  </a:lnTo>
                  <a:lnTo>
                    <a:pt x="1" y="1"/>
                  </a:lnTo>
                  <a:lnTo>
                    <a:pt x="1" y="1"/>
                  </a:lnTo>
                  <a:lnTo>
                    <a:pt x="1" y="1"/>
                  </a:lnTo>
                  <a:lnTo>
                    <a:pt x="1" y="121"/>
                  </a:lnTo>
                  <a:lnTo>
                    <a:pt x="1" y="12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a:off x="5063775" y="877375"/>
              <a:ext cx="16525" cy="19550"/>
            </a:xfrm>
            <a:custGeom>
              <a:avLst/>
              <a:gdLst/>
              <a:ahLst/>
              <a:cxnLst/>
              <a:rect l="l" t="t" r="r" b="b"/>
              <a:pathLst>
                <a:path w="661" h="782" extrusionOk="0">
                  <a:moveTo>
                    <a:pt x="1" y="1"/>
                  </a:moveTo>
                  <a:lnTo>
                    <a:pt x="241" y="301"/>
                  </a:lnTo>
                  <a:lnTo>
                    <a:pt x="361" y="541"/>
                  </a:lnTo>
                  <a:lnTo>
                    <a:pt x="421" y="541"/>
                  </a:lnTo>
                  <a:lnTo>
                    <a:pt x="481" y="601"/>
                  </a:lnTo>
                  <a:lnTo>
                    <a:pt x="661" y="781"/>
                  </a:lnTo>
                  <a:lnTo>
                    <a:pt x="421" y="4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a:off x="4975225" y="1129500"/>
              <a:ext cx="7550" cy="12025"/>
            </a:xfrm>
            <a:custGeom>
              <a:avLst/>
              <a:gdLst/>
              <a:ahLst/>
              <a:cxnLst/>
              <a:rect l="l" t="t" r="r" b="b"/>
              <a:pathLst>
                <a:path w="302" h="481" extrusionOk="0">
                  <a:moveTo>
                    <a:pt x="61" y="0"/>
                  </a:moveTo>
                  <a:lnTo>
                    <a:pt x="1" y="60"/>
                  </a:lnTo>
                  <a:lnTo>
                    <a:pt x="1" y="120"/>
                  </a:lnTo>
                  <a:lnTo>
                    <a:pt x="301" y="481"/>
                  </a:lnTo>
                  <a:lnTo>
                    <a:pt x="12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a:off x="4347975" y="728825"/>
              <a:ext cx="1525" cy="7525"/>
            </a:xfrm>
            <a:custGeom>
              <a:avLst/>
              <a:gdLst/>
              <a:ahLst/>
              <a:cxnLst/>
              <a:rect l="l" t="t" r="r" b="b"/>
              <a:pathLst>
                <a:path w="61" h="301" extrusionOk="0">
                  <a:moveTo>
                    <a:pt x="60" y="0"/>
                  </a:moveTo>
                  <a:lnTo>
                    <a:pt x="0" y="241"/>
                  </a:lnTo>
                  <a:lnTo>
                    <a:pt x="60" y="301"/>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4976750" y="1146000"/>
              <a:ext cx="27025" cy="21025"/>
            </a:xfrm>
            <a:custGeom>
              <a:avLst/>
              <a:gdLst/>
              <a:ahLst/>
              <a:cxnLst/>
              <a:rect l="l" t="t" r="r" b="b"/>
              <a:pathLst>
                <a:path w="1081" h="841" extrusionOk="0">
                  <a:moveTo>
                    <a:pt x="0" y="1"/>
                  </a:moveTo>
                  <a:lnTo>
                    <a:pt x="720" y="721"/>
                  </a:lnTo>
                  <a:lnTo>
                    <a:pt x="1080" y="841"/>
                  </a:lnTo>
                  <a:lnTo>
                    <a:pt x="1080" y="841"/>
                  </a:lnTo>
                  <a:lnTo>
                    <a:pt x="900" y="661"/>
                  </a:lnTo>
                  <a:lnTo>
                    <a:pt x="600" y="48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5102800" y="913400"/>
              <a:ext cx="25" cy="25"/>
            </a:xfrm>
            <a:custGeom>
              <a:avLst/>
              <a:gdLst/>
              <a:ahLst/>
              <a:cxnLst/>
              <a:rect l="l" t="t" r="r" b="b"/>
              <a:pathLst>
                <a:path w="1" h="1" extrusionOk="0">
                  <a:moveTo>
                    <a:pt x="0" y="1"/>
                  </a:moveTo>
                  <a:lnTo>
                    <a:pt x="0" y="1"/>
                  </a:lnTo>
                  <a:lnTo>
                    <a:pt x="0" y="1"/>
                  </a:lnTo>
                  <a:lnTo>
                    <a:pt x="0" y="1"/>
                  </a:lnTo>
                  <a:lnTo>
                    <a:pt x="0" y="1"/>
                  </a:lnTo>
                  <a:lnTo>
                    <a:pt x="0" y="1"/>
                  </a:lnTo>
                  <a:lnTo>
                    <a:pt x="0" y="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5098300" y="919400"/>
              <a:ext cx="1525" cy="3025"/>
            </a:xfrm>
            <a:custGeom>
              <a:avLst/>
              <a:gdLst/>
              <a:ahLst/>
              <a:cxnLst/>
              <a:rect l="l" t="t" r="r" b="b"/>
              <a:pathLst>
                <a:path w="61" h="121" extrusionOk="0">
                  <a:moveTo>
                    <a:pt x="0" y="1"/>
                  </a:moveTo>
                  <a:lnTo>
                    <a:pt x="0" y="61"/>
                  </a:lnTo>
                  <a:lnTo>
                    <a:pt x="60" y="12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a:off x="5111800" y="920900"/>
              <a:ext cx="3025" cy="10525"/>
            </a:xfrm>
            <a:custGeom>
              <a:avLst/>
              <a:gdLst/>
              <a:ahLst/>
              <a:cxnLst/>
              <a:rect l="l" t="t" r="r" b="b"/>
              <a:pathLst>
                <a:path w="121" h="421" extrusionOk="0">
                  <a:moveTo>
                    <a:pt x="0" y="1"/>
                  </a:moveTo>
                  <a:lnTo>
                    <a:pt x="0" y="301"/>
                  </a:lnTo>
                  <a:lnTo>
                    <a:pt x="120" y="421"/>
                  </a:lnTo>
                  <a:lnTo>
                    <a:pt x="60" y="18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a:off x="5026250" y="985425"/>
              <a:ext cx="25" cy="25"/>
            </a:xfrm>
            <a:custGeom>
              <a:avLst/>
              <a:gdLst/>
              <a:ahLst/>
              <a:cxnLst/>
              <a:rect l="l" t="t" r="r" b="b"/>
              <a:pathLst>
                <a:path w="1" h="1" extrusionOk="0">
                  <a:moveTo>
                    <a:pt x="1" y="1"/>
                  </a:moveTo>
                  <a:lnTo>
                    <a:pt x="1" y="1"/>
                  </a:lnTo>
                  <a:lnTo>
                    <a:pt x="1" y="1"/>
                  </a:lnTo>
                  <a:lnTo>
                    <a:pt x="1" y="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a:off x="5123800" y="1100975"/>
              <a:ext cx="1525" cy="4525"/>
            </a:xfrm>
            <a:custGeom>
              <a:avLst/>
              <a:gdLst/>
              <a:ahLst/>
              <a:cxnLst/>
              <a:rect l="l" t="t" r="r" b="b"/>
              <a:pathLst>
                <a:path w="61" h="181" extrusionOk="0">
                  <a:moveTo>
                    <a:pt x="1" y="1"/>
                  </a:moveTo>
                  <a:lnTo>
                    <a:pt x="61" y="18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a:off x="4457525" y="754325"/>
              <a:ext cx="3025" cy="7525"/>
            </a:xfrm>
            <a:custGeom>
              <a:avLst/>
              <a:gdLst/>
              <a:ahLst/>
              <a:cxnLst/>
              <a:rect l="l" t="t" r="r" b="b"/>
              <a:pathLst>
                <a:path w="121" h="301" extrusionOk="0">
                  <a:moveTo>
                    <a:pt x="60" y="1"/>
                  </a:moveTo>
                  <a:lnTo>
                    <a:pt x="0" y="61"/>
                  </a:lnTo>
                  <a:lnTo>
                    <a:pt x="120" y="30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a:off x="4505525" y="587775"/>
              <a:ext cx="3025" cy="3025"/>
            </a:xfrm>
            <a:custGeom>
              <a:avLst/>
              <a:gdLst/>
              <a:ahLst/>
              <a:cxnLst/>
              <a:rect l="l" t="t" r="r" b="b"/>
              <a:pathLst>
                <a:path w="121" h="121" extrusionOk="0">
                  <a:moveTo>
                    <a:pt x="61" y="0"/>
                  </a:moveTo>
                  <a:lnTo>
                    <a:pt x="1" y="120"/>
                  </a:lnTo>
                  <a:lnTo>
                    <a:pt x="61" y="6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4502525" y="581750"/>
              <a:ext cx="25" cy="25"/>
            </a:xfrm>
            <a:custGeom>
              <a:avLst/>
              <a:gdLst/>
              <a:ahLst/>
              <a:cxnLst/>
              <a:rect l="l" t="t" r="r" b="b"/>
              <a:pathLst>
                <a:path w="1" h="1" extrusionOk="0">
                  <a:moveTo>
                    <a:pt x="1" y="1"/>
                  </a:moveTo>
                  <a:lnTo>
                    <a:pt x="1" y="1"/>
                  </a:lnTo>
                  <a:lnTo>
                    <a:pt x="1" y="1"/>
                  </a:lnTo>
                  <a:lnTo>
                    <a:pt x="1" y="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a:off x="4528050" y="544250"/>
              <a:ext cx="19525" cy="21025"/>
            </a:xfrm>
            <a:custGeom>
              <a:avLst/>
              <a:gdLst/>
              <a:ahLst/>
              <a:cxnLst/>
              <a:rect l="l" t="t" r="r" b="b"/>
              <a:pathLst>
                <a:path w="781" h="841" extrusionOk="0">
                  <a:moveTo>
                    <a:pt x="781" y="0"/>
                  </a:moveTo>
                  <a:lnTo>
                    <a:pt x="300" y="420"/>
                  </a:lnTo>
                  <a:lnTo>
                    <a:pt x="0" y="841"/>
                  </a:lnTo>
                  <a:lnTo>
                    <a:pt x="240" y="661"/>
                  </a:lnTo>
                  <a:lnTo>
                    <a:pt x="300" y="540"/>
                  </a:lnTo>
                  <a:lnTo>
                    <a:pt x="360" y="540"/>
                  </a:lnTo>
                  <a:lnTo>
                    <a:pt x="481" y="300"/>
                  </a:lnTo>
                  <a:lnTo>
                    <a:pt x="7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9"/>
            <p:cNvSpPr/>
            <p:nvPr/>
          </p:nvSpPr>
          <p:spPr>
            <a:xfrm>
              <a:off x="4540050" y="563750"/>
              <a:ext cx="1525" cy="3025"/>
            </a:xfrm>
            <a:custGeom>
              <a:avLst/>
              <a:gdLst/>
              <a:ahLst/>
              <a:cxnLst/>
              <a:rect l="l" t="t" r="r" b="b"/>
              <a:pathLst>
                <a:path w="61" h="121" extrusionOk="0">
                  <a:moveTo>
                    <a:pt x="61" y="1"/>
                  </a:moveTo>
                  <a:lnTo>
                    <a:pt x="1" y="121"/>
                  </a:lnTo>
                  <a:lnTo>
                    <a:pt x="61" y="6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9"/>
            <p:cNvSpPr/>
            <p:nvPr/>
          </p:nvSpPr>
          <p:spPr>
            <a:xfrm>
              <a:off x="4417000" y="691300"/>
              <a:ext cx="1525" cy="4525"/>
            </a:xfrm>
            <a:custGeom>
              <a:avLst/>
              <a:gdLst/>
              <a:ahLst/>
              <a:cxnLst/>
              <a:rect l="l" t="t" r="r" b="b"/>
              <a:pathLst>
                <a:path w="61" h="181" extrusionOk="0">
                  <a:moveTo>
                    <a:pt x="0" y="181"/>
                  </a:moveTo>
                  <a:lnTo>
                    <a:pt x="0" y="181"/>
                  </a:lnTo>
                  <a:lnTo>
                    <a:pt x="0" y="181"/>
                  </a:lnTo>
                  <a:lnTo>
                    <a:pt x="0" y="181"/>
                  </a:lnTo>
                  <a:lnTo>
                    <a:pt x="60" y="1"/>
                  </a:lnTo>
                  <a:lnTo>
                    <a:pt x="60" y="1"/>
                  </a:lnTo>
                  <a:lnTo>
                    <a:pt x="60" y="1"/>
                  </a:lnTo>
                  <a:lnTo>
                    <a:pt x="60" y="1"/>
                  </a:lnTo>
                  <a:lnTo>
                    <a:pt x="0" y="181"/>
                  </a:lnTo>
                  <a:lnTo>
                    <a:pt x="0" y="18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9"/>
            <p:cNvSpPr/>
            <p:nvPr/>
          </p:nvSpPr>
          <p:spPr>
            <a:xfrm>
              <a:off x="4567050" y="536750"/>
              <a:ext cx="15050" cy="15025"/>
            </a:xfrm>
            <a:custGeom>
              <a:avLst/>
              <a:gdLst/>
              <a:ahLst/>
              <a:cxnLst/>
              <a:rect l="l" t="t" r="r" b="b"/>
              <a:pathLst>
                <a:path w="602" h="601" extrusionOk="0">
                  <a:moveTo>
                    <a:pt x="601" y="0"/>
                  </a:moveTo>
                  <a:lnTo>
                    <a:pt x="241" y="360"/>
                  </a:lnTo>
                  <a:lnTo>
                    <a:pt x="1" y="540"/>
                  </a:lnTo>
                  <a:lnTo>
                    <a:pt x="1" y="600"/>
                  </a:lnTo>
                  <a:lnTo>
                    <a:pt x="421" y="360"/>
                  </a:lnTo>
                  <a:lnTo>
                    <a:pt x="481" y="300"/>
                  </a:lnTo>
                  <a:lnTo>
                    <a:pt x="6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9"/>
            <p:cNvSpPr/>
            <p:nvPr/>
          </p:nvSpPr>
          <p:spPr>
            <a:xfrm>
              <a:off x="4553550" y="556250"/>
              <a:ext cx="1525" cy="3025"/>
            </a:xfrm>
            <a:custGeom>
              <a:avLst/>
              <a:gdLst/>
              <a:ahLst/>
              <a:cxnLst/>
              <a:rect l="l" t="t" r="r" b="b"/>
              <a:pathLst>
                <a:path w="61" h="121" extrusionOk="0">
                  <a:moveTo>
                    <a:pt x="61" y="0"/>
                  </a:moveTo>
                  <a:lnTo>
                    <a:pt x="1" y="60"/>
                  </a:lnTo>
                  <a:lnTo>
                    <a:pt x="1" y="121"/>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9"/>
            <p:cNvSpPr/>
            <p:nvPr/>
          </p:nvSpPr>
          <p:spPr>
            <a:xfrm>
              <a:off x="4426000" y="671800"/>
              <a:ext cx="1525" cy="7525"/>
            </a:xfrm>
            <a:custGeom>
              <a:avLst/>
              <a:gdLst/>
              <a:ahLst/>
              <a:cxnLst/>
              <a:rect l="l" t="t" r="r" b="b"/>
              <a:pathLst>
                <a:path w="61" h="301" extrusionOk="0">
                  <a:moveTo>
                    <a:pt x="1" y="0"/>
                  </a:moveTo>
                  <a:lnTo>
                    <a:pt x="1" y="60"/>
                  </a:lnTo>
                  <a:lnTo>
                    <a:pt x="1" y="301"/>
                  </a:lnTo>
                  <a:lnTo>
                    <a:pt x="61" y="181"/>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9"/>
            <p:cNvSpPr/>
            <p:nvPr/>
          </p:nvSpPr>
          <p:spPr>
            <a:xfrm>
              <a:off x="4439500" y="647800"/>
              <a:ext cx="3025" cy="12025"/>
            </a:xfrm>
            <a:custGeom>
              <a:avLst/>
              <a:gdLst/>
              <a:ahLst/>
              <a:cxnLst/>
              <a:rect l="l" t="t" r="r" b="b"/>
              <a:pathLst>
                <a:path w="121" h="481" extrusionOk="0">
                  <a:moveTo>
                    <a:pt x="121" y="0"/>
                  </a:moveTo>
                  <a:lnTo>
                    <a:pt x="1" y="120"/>
                  </a:lnTo>
                  <a:lnTo>
                    <a:pt x="1" y="300"/>
                  </a:lnTo>
                  <a:lnTo>
                    <a:pt x="1" y="480"/>
                  </a:lnTo>
                  <a:lnTo>
                    <a:pt x="121" y="24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9"/>
            <p:cNvSpPr/>
            <p:nvPr/>
          </p:nvSpPr>
          <p:spPr>
            <a:xfrm>
              <a:off x="4586575" y="530750"/>
              <a:ext cx="9025" cy="10525"/>
            </a:xfrm>
            <a:custGeom>
              <a:avLst/>
              <a:gdLst/>
              <a:ahLst/>
              <a:cxnLst/>
              <a:rect l="l" t="t" r="r" b="b"/>
              <a:pathLst>
                <a:path w="361" h="421" extrusionOk="0">
                  <a:moveTo>
                    <a:pt x="360" y="0"/>
                  </a:moveTo>
                  <a:lnTo>
                    <a:pt x="240" y="120"/>
                  </a:lnTo>
                  <a:lnTo>
                    <a:pt x="0" y="420"/>
                  </a:lnTo>
                  <a:lnTo>
                    <a:pt x="0" y="420"/>
                  </a:lnTo>
                  <a:lnTo>
                    <a:pt x="240" y="360"/>
                  </a:lnTo>
                  <a:lnTo>
                    <a:pt x="240" y="240"/>
                  </a:lnTo>
                  <a:lnTo>
                    <a:pt x="3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9"/>
            <p:cNvSpPr/>
            <p:nvPr/>
          </p:nvSpPr>
          <p:spPr>
            <a:xfrm>
              <a:off x="4421500" y="682300"/>
              <a:ext cx="1525" cy="6025"/>
            </a:xfrm>
            <a:custGeom>
              <a:avLst/>
              <a:gdLst/>
              <a:ahLst/>
              <a:cxnLst/>
              <a:rect l="l" t="t" r="r" b="b"/>
              <a:pathLst>
                <a:path w="61" h="241" extrusionOk="0">
                  <a:moveTo>
                    <a:pt x="0" y="1"/>
                  </a:moveTo>
                  <a:lnTo>
                    <a:pt x="0" y="181"/>
                  </a:lnTo>
                  <a:lnTo>
                    <a:pt x="0" y="241"/>
                  </a:lnTo>
                  <a:lnTo>
                    <a:pt x="61" y="12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9"/>
            <p:cNvSpPr/>
            <p:nvPr/>
          </p:nvSpPr>
          <p:spPr>
            <a:xfrm>
              <a:off x="4478525" y="601275"/>
              <a:ext cx="3025" cy="7525"/>
            </a:xfrm>
            <a:custGeom>
              <a:avLst/>
              <a:gdLst/>
              <a:ahLst/>
              <a:cxnLst/>
              <a:rect l="l" t="t" r="r" b="b"/>
              <a:pathLst>
                <a:path w="121" h="301" extrusionOk="0">
                  <a:moveTo>
                    <a:pt x="121" y="0"/>
                  </a:moveTo>
                  <a:lnTo>
                    <a:pt x="0" y="120"/>
                  </a:lnTo>
                  <a:lnTo>
                    <a:pt x="0" y="240"/>
                  </a:lnTo>
                  <a:lnTo>
                    <a:pt x="0" y="300"/>
                  </a:lnTo>
                  <a:lnTo>
                    <a:pt x="121" y="240"/>
                  </a:lnTo>
                  <a:lnTo>
                    <a:pt x="121" y="18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9"/>
            <p:cNvSpPr/>
            <p:nvPr/>
          </p:nvSpPr>
          <p:spPr>
            <a:xfrm>
              <a:off x="4466525" y="616275"/>
              <a:ext cx="4525" cy="10525"/>
            </a:xfrm>
            <a:custGeom>
              <a:avLst/>
              <a:gdLst/>
              <a:ahLst/>
              <a:cxnLst/>
              <a:rect l="l" t="t" r="r" b="b"/>
              <a:pathLst>
                <a:path w="181" h="421" extrusionOk="0">
                  <a:moveTo>
                    <a:pt x="180" y="0"/>
                  </a:moveTo>
                  <a:lnTo>
                    <a:pt x="0" y="421"/>
                  </a:lnTo>
                  <a:lnTo>
                    <a:pt x="180" y="241"/>
                  </a:lnTo>
                  <a:lnTo>
                    <a:pt x="180" y="121"/>
                  </a:lnTo>
                  <a:lnTo>
                    <a:pt x="18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9"/>
            <p:cNvSpPr/>
            <p:nvPr/>
          </p:nvSpPr>
          <p:spPr>
            <a:xfrm>
              <a:off x="4439500" y="614775"/>
              <a:ext cx="10525" cy="33050"/>
            </a:xfrm>
            <a:custGeom>
              <a:avLst/>
              <a:gdLst/>
              <a:ahLst/>
              <a:cxnLst/>
              <a:rect l="l" t="t" r="r" b="b"/>
              <a:pathLst>
                <a:path w="421" h="1322" extrusionOk="0">
                  <a:moveTo>
                    <a:pt x="421" y="0"/>
                  </a:moveTo>
                  <a:lnTo>
                    <a:pt x="241" y="481"/>
                  </a:lnTo>
                  <a:lnTo>
                    <a:pt x="121" y="841"/>
                  </a:lnTo>
                  <a:lnTo>
                    <a:pt x="61" y="1201"/>
                  </a:lnTo>
                  <a:lnTo>
                    <a:pt x="1" y="1321"/>
                  </a:lnTo>
                  <a:lnTo>
                    <a:pt x="61" y="1321"/>
                  </a:lnTo>
                  <a:lnTo>
                    <a:pt x="121" y="1261"/>
                  </a:lnTo>
                  <a:lnTo>
                    <a:pt x="121" y="1081"/>
                  </a:lnTo>
                  <a:lnTo>
                    <a:pt x="181" y="841"/>
                  </a:lnTo>
                  <a:lnTo>
                    <a:pt x="301" y="541"/>
                  </a:lnTo>
                  <a:lnTo>
                    <a:pt x="361" y="481"/>
                  </a:lnTo>
                  <a:lnTo>
                    <a:pt x="361" y="181"/>
                  </a:lnTo>
                  <a:lnTo>
                    <a:pt x="4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9"/>
            <p:cNvSpPr/>
            <p:nvPr/>
          </p:nvSpPr>
          <p:spPr>
            <a:xfrm>
              <a:off x="4453025" y="619275"/>
              <a:ext cx="3025" cy="15025"/>
            </a:xfrm>
            <a:custGeom>
              <a:avLst/>
              <a:gdLst/>
              <a:ahLst/>
              <a:cxnLst/>
              <a:rect l="l" t="t" r="r" b="b"/>
              <a:pathLst>
                <a:path w="121" h="601" extrusionOk="0">
                  <a:moveTo>
                    <a:pt x="120" y="1"/>
                  </a:moveTo>
                  <a:lnTo>
                    <a:pt x="60" y="181"/>
                  </a:lnTo>
                  <a:lnTo>
                    <a:pt x="0" y="301"/>
                  </a:lnTo>
                  <a:lnTo>
                    <a:pt x="60" y="601"/>
                  </a:lnTo>
                  <a:lnTo>
                    <a:pt x="120" y="361"/>
                  </a:lnTo>
                  <a:lnTo>
                    <a:pt x="12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9"/>
            <p:cNvSpPr/>
            <p:nvPr/>
          </p:nvSpPr>
          <p:spPr>
            <a:xfrm>
              <a:off x="5284375" y="1180525"/>
              <a:ext cx="1525" cy="4525"/>
            </a:xfrm>
            <a:custGeom>
              <a:avLst/>
              <a:gdLst/>
              <a:ahLst/>
              <a:cxnLst/>
              <a:rect l="l" t="t" r="r" b="b"/>
              <a:pathLst>
                <a:path w="61" h="181" extrusionOk="0">
                  <a:moveTo>
                    <a:pt x="60" y="0"/>
                  </a:moveTo>
                  <a:lnTo>
                    <a:pt x="0" y="120"/>
                  </a:lnTo>
                  <a:lnTo>
                    <a:pt x="0" y="18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9"/>
            <p:cNvSpPr/>
            <p:nvPr/>
          </p:nvSpPr>
          <p:spPr>
            <a:xfrm>
              <a:off x="4601575" y="728825"/>
              <a:ext cx="7525" cy="9025"/>
            </a:xfrm>
            <a:custGeom>
              <a:avLst/>
              <a:gdLst/>
              <a:ahLst/>
              <a:cxnLst/>
              <a:rect l="l" t="t" r="r" b="b"/>
              <a:pathLst>
                <a:path w="301" h="361" extrusionOk="0">
                  <a:moveTo>
                    <a:pt x="301" y="0"/>
                  </a:moveTo>
                  <a:lnTo>
                    <a:pt x="181" y="60"/>
                  </a:lnTo>
                  <a:lnTo>
                    <a:pt x="1" y="361"/>
                  </a:lnTo>
                  <a:lnTo>
                    <a:pt x="241" y="120"/>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9"/>
            <p:cNvSpPr/>
            <p:nvPr/>
          </p:nvSpPr>
          <p:spPr>
            <a:xfrm>
              <a:off x="4598575" y="704825"/>
              <a:ext cx="25" cy="1525"/>
            </a:xfrm>
            <a:custGeom>
              <a:avLst/>
              <a:gdLst/>
              <a:ahLst/>
              <a:cxnLst/>
              <a:rect l="l" t="t" r="r" b="b"/>
              <a:pathLst>
                <a:path w="1" h="61" extrusionOk="0">
                  <a:moveTo>
                    <a:pt x="1" y="0"/>
                  </a:moveTo>
                  <a:lnTo>
                    <a:pt x="1" y="0"/>
                  </a:lnTo>
                  <a:lnTo>
                    <a:pt x="1" y="60"/>
                  </a:lnTo>
                  <a:lnTo>
                    <a:pt x="1" y="60"/>
                  </a:lnTo>
                  <a:lnTo>
                    <a:pt x="1" y="0"/>
                  </a:lnTo>
                  <a:lnTo>
                    <a:pt x="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9"/>
            <p:cNvSpPr/>
            <p:nvPr/>
          </p:nvSpPr>
          <p:spPr>
            <a:xfrm>
              <a:off x="4586575" y="557750"/>
              <a:ext cx="6025" cy="1525"/>
            </a:xfrm>
            <a:custGeom>
              <a:avLst/>
              <a:gdLst/>
              <a:ahLst/>
              <a:cxnLst/>
              <a:rect l="l" t="t" r="r" b="b"/>
              <a:pathLst>
                <a:path w="241" h="61" extrusionOk="0">
                  <a:moveTo>
                    <a:pt x="120" y="0"/>
                  </a:moveTo>
                  <a:lnTo>
                    <a:pt x="0" y="61"/>
                  </a:lnTo>
                  <a:lnTo>
                    <a:pt x="60" y="61"/>
                  </a:lnTo>
                  <a:lnTo>
                    <a:pt x="24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9"/>
            <p:cNvSpPr/>
            <p:nvPr/>
          </p:nvSpPr>
          <p:spPr>
            <a:xfrm>
              <a:off x="4490525" y="725825"/>
              <a:ext cx="1525" cy="3025"/>
            </a:xfrm>
            <a:custGeom>
              <a:avLst/>
              <a:gdLst/>
              <a:ahLst/>
              <a:cxnLst/>
              <a:rect l="l" t="t" r="r" b="b"/>
              <a:pathLst>
                <a:path w="61" h="121" extrusionOk="0">
                  <a:moveTo>
                    <a:pt x="61" y="0"/>
                  </a:moveTo>
                  <a:lnTo>
                    <a:pt x="1" y="60"/>
                  </a:lnTo>
                  <a:lnTo>
                    <a:pt x="6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9"/>
            <p:cNvSpPr/>
            <p:nvPr/>
          </p:nvSpPr>
          <p:spPr>
            <a:xfrm>
              <a:off x="4588075" y="703300"/>
              <a:ext cx="3025" cy="10550"/>
            </a:xfrm>
            <a:custGeom>
              <a:avLst/>
              <a:gdLst/>
              <a:ahLst/>
              <a:cxnLst/>
              <a:rect l="l" t="t" r="r" b="b"/>
              <a:pathLst>
                <a:path w="121" h="422" extrusionOk="0">
                  <a:moveTo>
                    <a:pt x="0" y="1"/>
                  </a:moveTo>
                  <a:lnTo>
                    <a:pt x="0" y="61"/>
                  </a:lnTo>
                  <a:lnTo>
                    <a:pt x="60" y="421"/>
                  </a:lnTo>
                  <a:lnTo>
                    <a:pt x="60" y="61"/>
                  </a:lnTo>
                  <a:lnTo>
                    <a:pt x="12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9"/>
            <p:cNvSpPr/>
            <p:nvPr/>
          </p:nvSpPr>
          <p:spPr>
            <a:xfrm>
              <a:off x="4625575" y="718325"/>
              <a:ext cx="6050" cy="9025"/>
            </a:xfrm>
            <a:custGeom>
              <a:avLst/>
              <a:gdLst/>
              <a:ahLst/>
              <a:cxnLst/>
              <a:rect l="l" t="t" r="r" b="b"/>
              <a:pathLst>
                <a:path w="242" h="361" extrusionOk="0">
                  <a:moveTo>
                    <a:pt x="241" y="0"/>
                  </a:moveTo>
                  <a:lnTo>
                    <a:pt x="121" y="60"/>
                  </a:lnTo>
                  <a:lnTo>
                    <a:pt x="1" y="360"/>
                  </a:lnTo>
                  <a:lnTo>
                    <a:pt x="181" y="120"/>
                  </a:lnTo>
                  <a:lnTo>
                    <a:pt x="2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9"/>
            <p:cNvSpPr/>
            <p:nvPr/>
          </p:nvSpPr>
          <p:spPr>
            <a:xfrm>
              <a:off x="4682600" y="679300"/>
              <a:ext cx="1525" cy="1525"/>
            </a:xfrm>
            <a:custGeom>
              <a:avLst/>
              <a:gdLst/>
              <a:ahLst/>
              <a:cxnLst/>
              <a:rect l="l" t="t" r="r" b="b"/>
              <a:pathLst>
                <a:path w="61" h="61" extrusionOk="0">
                  <a:moveTo>
                    <a:pt x="61" y="1"/>
                  </a:moveTo>
                  <a:lnTo>
                    <a:pt x="1" y="61"/>
                  </a:lnTo>
                  <a:lnTo>
                    <a:pt x="61" y="6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9"/>
            <p:cNvSpPr/>
            <p:nvPr/>
          </p:nvSpPr>
          <p:spPr>
            <a:xfrm>
              <a:off x="4600075" y="731825"/>
              <a:ext cx="22525" cy="30025"/>
            </a:xfrm>
            <a:custGeom>
              <a:avLst/>
              <a:gdLst/>
              <a:ahLst/>
              <a:cxnLst/>
              <a:rect l="l" t="t" r="r" b="b"/>
              <a:pathLst>
                <a:path w="901" h="1201" extrusionOk="0">
                  <a:moveTo>
                    <a:pt x="901" y="0"/>
                  </a:moveTo>
                  <a:lnTo>
                    <a:pt x="574" y="514"/>
                  </a:lnTo>
                  <a:lnTo>
                    <a:pt x="601" y="481"/>
                  </a:lnTo>
                  <a:lnTo>
                    <a:pt x="901" y="0"/>
                  </a:lnTo>
                  <a:close/>
                  <a:moveTo>
                    <a:pt x="574" y="514"/>
                  </a:moveTo>
                  <a:lnTo>
                    <a:pt x="241" y="931"/>
                  </a:lnTo>
                  <a:lnTo>
                    <a:pt x="481" y="661"/>
                  </a:lnTo>
                  <a:lnTo>
                    <a:pt x="574" y="514"/>
                  </a:lnTo>
                  <a:close/>
                  <a:moveTo>
                    <a:pt x="241" y="931"/>
                  </a:moveTo>
                  <a:lnTo>
                    <a:pt x="1" y="1201"/>
                  </a:lnTo>
                  <a:lnTo>
                    <a:pt x="121" y="1081"/>
                  </a:lnTo>
                  <a:lnTo>
                    <a:pt x="241" y="93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9"/>
            <p:cNvSpPr/>
            <p:nvPr/>
          </p:nvSpPr>
          <p:spPr>
            <a:xfrm>
              <a:off x="4607575" y="547250"/>
              <a:ext cx="3025" cy="25"/>
            </a:xfrm>
            <a:custGeom>
              <a:avLst/>
              <a:gdLst/>
              <a:ahLst/>
              <a:cxnLst/>
              <a:rect l="l" t="t" r="r" b="b"/>
              <a:pathLst>
                <a:path w="121" h="1" extrusionOk="0">
                  <a:moveTo>
                    <a:pt x="1" y="0"/>
                  </a:moveTo>
                  <a:lnTo>
                    <a:pt x="1" y="0"/>
                  </a:lnTo>
                  <a:lnTo>
                    <a:pt x="121" y="0"/>
                  </a:lnTo>
                  <a:lnTo>
                    <a:pt x="121" y="0"/>
                  </a:lnTo>
                  <a:lnTo>
                    <a:pt x="61" y="0"/>
                  </a:lnTo>
                  <a:lnTo>
                    <a:pt x="6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9"/>
            <p:cNvSpPr/>
            <p:nvPr/>
          </p:nvSpPr>
          <p:spPr>
            <a:xfrm>
              <a:off x="4612075" y="529250"/>
              <a:ext cx="1525" cy="3025"/>
            </a:xfrm>
            <a:custGeom>
              <a:avLst/>
              <a:gdLst/>
              <a:ahLst/>
              <a:cxnLst/>
              <a:rect l="l" t="t" r="r" b="b"/>
              <a:pathLst>
                <a:path w="61" h="121" extrusionOk="0">
                  <a:moveTo>
                    <a:pt x="61" y="0"/>
                  </a:moveTo>
                  <a:lnTo>
                    <a:pt x="1" y="120"/>
                  </a:lnTo>
                  <a:lnTo>
                    <a:pt x="6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9"/>
            <p:cNvSpPr/>
            <p:nvPr/>
          </p:nvSpPr>
          <p:spPr>
            <a:xfrm>
              <a:off x="4598575" y="529250"/>
              <a:ext cx="6025" cy="7525"/>
            </a:xfrm>
            <a:custGeom>
              <a:avLst/>
              <a:gdLst/>
              <a:ahLst/>
              <a:cxnLst/>
              <a:rect l="l" t="t" r="r" b="b"/>
              <a:pathLst>
                <a:path w="241" h="301" extrusionOk="0">
                  <a:moveTo>
                    <a:pt x="241" y="0"/>
                  </a:moveTo>
                  <a:lnTo>
                    <a:pt x="1" y="300"/>
                  </a:lnTo>
                  <a:lnTo>
                    <a:pt x="181" y="240"/>
                  </a:lnTo>
                  <a:lnTo>
                    <a:pt x="181" y="180"/>
                  </a:lnTo>
                  <a:lnTo>
                    <a:pt x="2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9"/>
            <p:cNvSpPr/>
            <p:nvPr/>
          </p:nvSpPr>
          <p:spPr>
            <a:xfrm>
              <a:off x="4532550" y="665800"/>
              <a:ext cx="6025" cy="3025"/>
            </a:xfrm>
            <a:custGeom>
              <a:avLst/>
              <a:gdLst/>
              <a:ahLst/>
              <a:cxnLst/>
              <a:rect l="l" t="t" r="r" b="b"/>
              <a:pathLst>
                <a:path w="241" h="121" extrusionOk="0">
                  <a:moveTo>
                    <a:pt x="240" y="0"/>
                  </a:moveTo>
                  <a:lnTo>
                    <a:pt x="0" y="60"/>
                  </a:lnTo>
                  <a:lnTo>
                    <a:pt x="0" y="120"/>
                  </a:lnTo>
                  <a:lnTo>
                    <a:pt x="60" y="60"/>
                  </a:lnTo>
                  <a:lnTo>
                    <a:pt x="24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9"/>
            <p:cNvSpPr/>
            <p:nvPr/>
          </p:nvSpPr>
          <p:spPr>
            <a:xfrm>
              <a:off x="4454525" y="677800"/>
              <a:ext cx="39025" cy="15025"/>
            </a:xfrm>
            <a:custGeom>
              <a:avLst/>
              <a:gdLst/>
              <a:ahLst/>
              <a:cxnLst/>
              <a:rect l="l" t="t" r="r" b="b"/>
              <a:pathLst>
                <a:path w="1561" h="601" extrusionOk="0">
                  <a:moveTo>
                    <a:pt x="1561" y="1"/>
                  </a:moveTo>
                  <a:lnTo>
                    <a:pt x="1141" y="121"/>
                  </a:lnTo>
                  <a:lnTo>
                    <a:pt x="120" y="361"/>
                  </a:lnTo>
                  <a:lnTo>
                    <a:pt x="0" y="601"/>
                  </a:lnTo>
                  <a:lnTo>
                    <a:pt x="0" y="601"/>
                  </a:lnTo>
                  <a:lnTo>
                    <a:pt x="720" y="541"/>
                  </a:lnTo>
                  <a:lnTo>
                    <a:pt x="900" y="481"/>
                  </a:lnTo>
                  <a:lnTo>
                    <a:pt x="15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9"/>
            <p:cNvSpPr/>
            <p:nvPr/>
          </p:nvSpPr>
          <p:spPr>
            <a:xfrm>
              <a:off x="4574575" y="701800"/>
              <a:ext cx="3025" cy="7550"/>
            </a:xfrm>
            <a:custGeom>
              <a:avLst/>
              <a:gdLst/>
              <a:ahLst/>
              <a:cxnLst/>
              <a:rect l="l" t="t" r="r" b="b"/>
              <a:pathLst>
                <a:path w="121" h="302" extrusionOk="0">
                  <a:moveTo>
                    <a:pt x="0" y="1"/>
                  </a:moveTo>
                  <a:lnTo>
                    <a:pt x="60" y="241"/>
                  </a:lnTo>
                  <a:lnTo>
                    <a:pt x="120" y="301"/>
                  </a:lnTo>
                  <a:lnTo>
                    <a:pt x="120" y="24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9"/>
            <p:cNvSpPr/>
            <p:nvPr/>
          </p:nvSpPr>
          <p:spPr>
            <a:xfrm>
              <a:off x="4583575" y="715325"/>
              <a:ext cx="12025" cy="27025"/>
            </a:xfrm>
            <a:custGeom>
              <a:avLst/>
              <a:gdLst/>
              <a:ahLst/>
              <a:cxnLst/>
              <a:rect l="l" t="t" r="r" b="b"/>
              <a:pathLst>
                <a:path w="481" h="1081" extrusionOk="0">
                  <a:moveTo>
                    <a:pt x="480" y="0"/>
                  </a:moveTo>
                  <a:lnTo>
                    <a:pt x="240" y="600"/>
                  </a:lnTo>
                  <a:lnTo>
                    <a:pt x="60" y="901"/>
                  </a:lnTo>
                  <a:lnTo>
                    <a:pt x="0" y="1081"/>
                  </a:lnTo>
                  <a:lnTo>
                    <a:pt x="300" y="841"/>
                  </a:lnTo>
                  <a:lnTo>
                    <a:pt x="48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9"/>
            <p:cNvSpPr/>
            <p:nvPr/>
          </p:nvSpPr>
          <p:spPr>
            <a:xfrm>
              <a:off x="4235425" y="662800"/>
              <a:ext cx="3025" cy="7525"/>
            </a:xfrm>
            <a:custGeom>
              <a:avLst/>
              <a:gdLst/>
              <a:ahLst/>
              <a:cxnLst/>
              <a:rect l="l" t="t" r="r" b="b"/>
              <a:pathLst>
                <a:path w="121" h="301" extrusionOk="0">
                  <a:moveTo>
                    <a:pt x="60" y="0"/>
                  </a:moveTo>
                  <a:lnTo>
                    <a:pt x="0" y="240"/>
                  </a:lnTo>
                  <a:lnTo>
                    <a:pt x="0" y="300"/>
                  </a:lnTo>
                  <a:lnTo>
                    <a:pt x="60" y="240"/>
                  </a:lnTo>
                  <a:lnTo>
                    <a:pt x="12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9"/>
            <p:cNvSpPr/>
            <p:nvPr/>
          </p:nvSpPr>
          <p:spPr>
            <a:xfrm>
              <a:off x="4070350" y="1546675"/>
              <a:ext cx="520750" cy="126075"/>
            </a:xfrm>
            <a:custGeom>
              <a:avLst/>
              <a:gdLst/>
              <a:ahLst/>
              <a:cxnLst/>
              <a:rect l="l" t="t" r="r" b="b"/>
              <a:pathLst>
                <a:path w="20830" h="5043" extrusionOk="0">
                  <a:moveTo>
                    <a:pt x="20649" y="0"/>
                  </a:moveTo>
                  <a:lnTo>
                    <a:pt x="3122" y="3062"/>
                  </a:lnTo>
                  <a:lnTo>
                    <a:pt x="0" y="3662"/>
                  </a:lnTo>
                  <a:lnTo>
                    <a:pt x="0" y="5043"/>
                  </a:lnTo>
                  <a:lnTo>
                    <a:pt x="3122" y="4442"/>
                  </a:lnTo>
                  <a:lnTo>
                    <a:pt x="20829" y="1321"/>
                  </a:lnTo>
                  <a:lnTo>
                    <a:pt x="20649"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9"/>
            <p:cNvSpPr/>
            <p:nvPr/>
          </p:nvSpPr>
          <p:spPr>
            <a:xfrm>
              <a:off x="4070350" y="1498650"/>
              <a:ext cx="514750" cy="118575"/>
            </a:xfrm>
            <a:custGeom>
              <a:avLst/>
              <a:gdLst/>
              <a:ahLst/>
              <a:cxnLst/>
              <a:rect l="l" t="t" r="r" b="b"/>
              <a:pathLst>
                <a:path w="20590" h="4743" extrusionOk="0">
                  <a:moveTo>
                    <a:pt x="20469" y="1"/>
                  </a:moveTo>
                  <a:lnTo>
                    <a:pt x="3122" y="3062"/>
                  </a:lnTo>
                  <a:lnTo>
                    <a:pt x="0" y="3602"/>
                  </a:lnTo>
                  <a:lnTo>
                    <a:pt x="0" y="4743"/>
                  </a:lnTo>
                  <a:lnTo>
                    <a:pt x="3122" y="4202"/>
                  </a:lnTo>
                  <a:lnTo>
                    <a:pt x="20589" y="1081"/>
                  </a:lnTo>
                  <a:lnTo>
                    <a:pt x="20469"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9"/>
            <p:cNvSpPr/>
            <p:nvPr/>
          </p:nvSpPr>
          <p:spPr>
            <a:xfrm>
              <a:off x="4070350" y="1402625"/>
              <a:ext cx="502750" cy="115550"/>
            </a:xfrm>
            <a:custGeom>
              <a:avLst/>
              <a:gdLst/>
              <a:ahLst/>
              <a:cxnLst/>
              <a:rect l="l" t="t" r="r" b="b"/>
              <a:pathLst>
                <a:path w="20110" h="4622" extrusionOk="0">
                  <a:moveTo>
                    <a:pt x="19929" y="0"/>
                  </a:moveTo>
                  <a:lnTo>
                    <a:pt x="3122" y="2941"/>
                  </a:lnTo>
                  <a:lnTo>
                    <a:pt x="0" y="3482"/>
                  </a:lnTo>
                  <a:lnTo>
                    <a:pt x="0" y="4622"/>
                  </a:lnTo>
                  <a:lnTo>
                    <a:pt x="3122" y="4082"/>
                  </a:lnTo>
                  <a:lnTo>
                    <a:pt x="20109" y="1080"/>
                  </a:lnTo>
                  <a:lnTo>
                    <a:pt x="19929"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9"/>
            <p:cNvSpPr/>
            <p:nvPr/>
          </p:nvSpPr>
          <p:spPr>
            <a:xfrm>
              <a:off x="4070350" y="1450625"/>
              <a:ext cx="508750" cy="117075"/>
            </a:xfrm>
            <a:custGeom>
              <a:avLst/>
              <a:gdLst/>
              <a:ahLst/>
              <a:cxnLst/>
              <a:rect l="l" t="t" r="r" b="b"/>
              <a:pathLst>
                <a:path w="20350" h="4683" extrusionOk="0">
                  <a:moveTo>
                    <a:pt x="20229" y="1"/>
                  </a:moveTo>
                  <a:lnTo>
                    <a:pt x="3122" y="3002"/>
                  </a:lnTo>
                  <a:lnTo>
                    <a:pt x="0" y="3542"/>
                  </a:lnTo>
                  <a:lnTo>
                    <a:pt x="0" y="4683"/>
                  </a:lnTo>
                  <a:lnTo>
                    <a:pt x="3122" y="4143"/>
                  </a:lnTo>
                  <a:lnTo>
                    <a:pt x="20349" y="1081"/>
                  </a:lnTo>
                  <a:lnTo>
                    <a:pt x="20229"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9"/>
            <p:cNvSpPr/>
            <p:nvPr/>
          </p:nvSpPr>
          <p:spPr>
            <a:xfrm>
              <a:off x="4070350" y="832375"/>
              <a:ext cx="495225" cy="636300"/>
            </a:xfrm>
            <a:custGeom>
              <a:avLst/>
              <a:gdLst/>
              <a:ahLst/>
              <a:cxnLst/>
              <a:rect l="l" t="t" r="r" b="b"/>
              <a:pathLst>
                <a:path w="19809" h="25452" extrusionOk="0">
                  <a:moveTo>
                    <a:pt x="10085" y="1201"/>
                  </a:moveTo>
                  <a:lnTo>
                    <a:pt x="10085" y="1201"/>
                  </a:lnTo>
                  <a:lnTo>
                    <a:pt x="10085" y="1201"/>
                  </a:lnTo>
                  <a:close/>
                  <a:moveTo>
                    <a:pt x="10745" y="0"/>
                  </a:moveTo>
                  <a:lnTo>
                    <a:pt x="10865" y="300"/>
                  </a:lnTo>
                  <a:lnTo>
                    <a:pt x="10985" y="600"/>
                  </a:lnTo>
                  <a:lnTo>
                    <a:pt x="11285" y="1141"/>
                  </a:lnTo>
                  <a:lnTo>
                    <a:pt x="11585" y="1621"/>
                  </a:lnTo>
                  <a:lnTo>
                    <a:pt x="11766" y="1741"/>
                  </a:lnTo>
                  <a:lnTo>
                    <a:pt x="11766" y="1801"/>
                  </a:lnTo>
                  <a:lnTo>
                    <a:pt x="11705" y="1741"/>
                  </a:lnTo>
                  <a:lnTo>
                    <a:pt x="11585" y="1681"/>
                  </a:lnTo>
                  <a:lnTo>
                    <a:pt x="11105" y="1321"/>
                  </a:lnTo>
                  <a:lnTo>
                    <a:pt x="10985" y="1201"/>
                  </a:lnTo>
                  <a:lnTo>
                    <a:pt x="11225" y="1501"/>
                  </a:lnTo>
                  <a:lnTo>
                    <a:pt x="11405" y="1621"/>
                  </a:lnTo>
                  <a:lnTo>
                    <a:pt x="11225" y="1561"/>
                  </a:lnTo>
                  <a:lnTo>
                    <a:pt x="10745" y="1261"/>
                  </a:lnTo>
                  <a:lnTo>
                    <a:pt x="10445" y="1021"/>
                  </a:lnTo>
                  <a:lnTo>
                    <a:pt x="10985" y="1621"/>
                  </a:lnTo>
                  <a:lnTo>
                    <a:pt x="11465" y="2041"/>
                  </a:lnTo>
                  <a:lnTo>
                    <a:pt x="11645" y="2221"/>
                  </a:lnTo>
                  <a:lnTo>
                    <a:pt x="11645" y="2221"/>
                  </a:lnTo>
                  <a:lnTo>
                    <a:pt x="11405" y="2161"/>
                  </a:lnTo>
                  <a:lnTo>
                    <a:pt x="10805" y="1801"/>
                  </a:lnTo>
                  <a:lnTo>
                    <a:pt x="10205" y="1321"/>
                  </a:lnTo>
                  <a:lnTo>
                    <a:pt x="10085" y="1201"/>
                  </a:lnTo>
                  <a:lnTo>
                    <a:pt x="10445" y="1741"/>
                  </a:lnTo>
                  <a:lnTo>
                    <a:pt x="10865" y="2221"/>
                  </a:lnTo>
                  <a:lnTo>
                    <a:pt x="11045" y="2341"/>
                  </a:lnTo>
                  <a:lnTo>
                    <a:pt x="11045" y="2341"/>
                  </a:lnTo>
                  <a:lnTo>
                    <a:pt x="10865" y="2281"/>
                  </a:lnTo>
                  <a:lnTo>
                    <a:pt x="10325" y="1921"/>
                  </a:lnTo>
                  <a:lnTo>
                    <a:pt x="10325" y="1981"/>
                  </a:lnTo>
                  <a:lnTo>
                    <a:pt x="10625" y="2221"/>
                  </a:lnTo>
                  <a:lnTo>
                    <a:pt x="10865" y="2401"/>
                  </a:lnTo>
                  <a:lnTo>
                    <a:pt x="11105" y="2521"/>
                  </a:lnTo>
                  <a:lnTo>
                    <a:pt x="11165" y="2581"/>
                  </a:lnTo>
                  <a:lnTo>
                    <a:pt x="11045" y="2581"/>
                  </a:lnTo>
                  <a:lnTo>
                    <a:pt x="10865" y="2461"/>
                  </a:lnTo>
                  <a:lnTo>
                    <a:pt x="10565" y="2341"/>
                  </a:lnTo>
                  <a:lnTo>
                    <a:pt x="10205" y="2161"/>
                  </a:lnTo>
                  <a:lnTo>
                    <a:pt x="9665" y="1741"/>
                  </a:lnTo>
                  <a:lnTo>
                    <a:pt x="9785" y="1981"/>
                  </a:lnTo>
                  <a:lnTo>
                    <a:pt x="10025" y="2221"/>
                  </a:lnTo>
                  <a:lnTo>
                    <a:pt x="10205" y="2461"/>
                  </a:lnTo>
                  <a:lnTo>
                    <a:pt x="10325" y="2581"/>
                  </a:lnTo>
                  <a:lnTo>
                    <a:pt x="10385" y="2641"/>
                  </a:lnTo>
                  <a:lnTo>
                    <a:pt x="10325" y="2641"/>
                  </a:lnTo>
                  <a:lnTo>
                    <a:pt x="10145" y="2521"/>
                  </a:lnTo>
                  <a:lnTo>
                    <a:pt x="9905" y="2341"/>
                  </a:lnTo>
                  <a:lnTo>
                    <a:pt x="9605" y="2101"/>
                  </a:lnTo>
                  <a:lnTo>
                    <a:pt x="9184" y="1621"/>
                  </a:lnTo>
                  <a:lnTo>
                    <a:pt x="8884" y="1261"/>
                  </a:lnTo>
                  <a:lnTo>
                    <a:pt x="8824" y="1021"/>
                  </a:lnTo>
                  <a:lnTo>
                    <a:pt x="8704" y="1081"/>
                  </a:lnTo>
                  <a:lnTo>
                    <a:pt x="8764" y="1261"/>
                  </a:lnTo>
                  <a:lnTo>
                    <a:pt x="8824" y="1621"/>
                  </a:lnTo>
                  <a:lnTo>
                    <a:pt x="9064" y="2161"/>
                  </a:lnTo>
                  <a:lnTo>
                    <a:pt x="9425" y="2641"/>
                  </a:lnTo>
                  <a:lnTo>
                    <a:pt x="9545" y="2821"/>
                  </a:lnTo>
                  <a:lnTo>
                    <a:pt x="9364" y="2701"/>
                  </a:lnTo>
                  <a:lnTo>
                    <a:pt x="9124" y="2521"/>
                  </a:lnTo>
                  <a:lnTo>
                    <a:pt x="8884" y="2281"/>
                  </a:lnTo>
                  <a:lnTo>
                    <a:pt x="8644" y="2041"/>
                  </a:lnTo>
                  <a:lnTo>
                    <a:pt x="8464" y="1741"/>
                  </a:lnTo>
                  <a:lnTo>
                    <a:pt x="8344" y="1501"/>
                  </a:lnTo>
                  <a:lnTo>
                    <a:pt x="8404" y="1681"/>
                  </a:lnTo>
                  <a:lnTo>
                    <a:pt x="8464" y="1801"/>
                  </a:lnTo>
                  <a:lnTo>
                    <a:pt x="8524" y="2041"/>
                  </a:lnTo>
                  <a:lnTo>
                    <a:pt x="8644" y="2341"/>
                  </a:lnTo>
                  <a:lnTo>
                    <a:pt x="8764" y="2641"/>
                  </a:lnTo>
                  <a:lnTo>
                    <a:pt x="8944" y="2881"/>
                  </a:lnTo>
                  <a:lnTo>
                    <a:pt x="9184" y="3122"/>
                  </a:lnTo>
                  <a:lnTo>
                    <a:pt x="9304" y="3242"/>
                  </a:lnTo>
                  <a:lnTo>
                    <a:pt x="9364" y="3302"/>
                  </a:lnTo>
                  <a:lnTo>
                    <a:pt x="9304" y="3302"/>
                  </a:lnTo>
                  <a:lnTo>
                    <a:pt x="9124" y="3182"/>
                  </a:lnTo>
                  <a:lnTo>
                    <a:pt x="8884" y="3002"/>
                  </a:lnTo>
                  <a:lnTo>
                    <a:pt x="8584" y="2761"/>
                  </a:lnTo>
                  <a:lnTo>
                    <a:pt x="8344" y="2521"/>
                  </a:lnTo>
                  <a:lnTo>
                    <a:pt x="8164" y="2221"/>
                  </a:lnTo>
                  <a:lnTo>
                    <a:pt x="8044" y="1981"/>
                  </a:lnTo>
                  <a:lnTo>
                    <a:pt x="7984" y="1801"/>
                  </a:lnTo>
                  <a:lnTo>
                    <a:pt x="7924" y="1921"/>
                  </a:lnTo>
                  <a:lnTo>
                    <a:pt x="8164" y="2281"/>
                  </a:lnTo>
                  <a:lnTo>
                    <a:pt x="8224" y="2461"/>
                  </a:lnTo>
                  <a:lnTo>
                    <a:pt x="8344" y="2581"/>
                  </a:lnTo>
                  <a:lnTo>
                    <a:pt x="8404" y="2701"/>
                  </a:lnTo>
                  <a:lnTo>
                    <a:pt x="8704" y="3002"/>
                  </a:lnTo>
                  <a:lnTo>
                    <a:pt x="9004" y="3302"/>
                  </a:lnTo>
                  <a:lnTo>
                    <a:pt x="9364" y="3602"/>
                  </a:lnTo>
                  <a:lnTo>
                    <a:pt x="9725" y="3782"/>
                  </a:lnTo>
                  <a:lnTo>
                    <a:pt x="9965" y="3842"/>
                  </a:lnTo>
                  <a:lnTo>
                    <a:pt x="10025" y="3902"/>
                  </a:lnTo>
                  <a:lnTo>
                    <a:pt x="9965" y="3902"/>
                  </a:lnTo>
                  <a:lnTo>
                    <a:pt x="9665" y="3842"/>
                  </a:lnTo>
                  <a:lnTo>
                    <a:pt x="9124" y="3662"/>
                  </a:lnTo>
                  <a:lnTo>
                    <a:pt x="8884" y="3602"/>
                  </a:lnTo>
                  <a:lnTo>
                    <a:pt x="8824" y="3602"/>
                  </a:lnTo>
                  <a:lnTo>
                    <a:pt x="8644" y="3722"/>
                  </a:lnTo>
                  <a:lnTo>
                    <a:pt x="9304" y="3842"/>
                  </a:lnTo>
                  <a:lnTo>
                    <a:pt x="9545" y="3902"/>
                  </a:lnTo>
                  <a:lnTo>
                    <a:pt x="9304" y="3902"/>
                  </a:lnTo>
                  <a:lnTo>
                    <a:pt x="8764" y="3962"/>
                  </a:lnTo>
                  <a:lnTo>
                    <a:pt x="9124" y="4022"/>
                  </a:lnTo>
                  <a:lnTo>
                    <a:pt x="8524" y="4022"/>
                  </a:lnTo>
                  <a:lnTo>
                    <a:pt x="8464" y="4082"/>
                  </a:lnTo>
                  <a:lnTo>
                    <a:pt x="8224" y="4202"/>
                  </a:lnTo>
                  <a:lnTo>
                    <a:pt x="8104" y="4262"/>
                  </a:lnTo>
                  <a:lnTo>
                    <a:pt x="8884" y="4322"/>
                  </a:lnTo>
                  <a:lnTo>
                    <a:pt x="9725" y="4382"/>
                  </a:lnTo>
                  <a:lnTo>
                    <a:pt x="10085" y="4382"/>
                  </a:lnTo>
                  <a:lnTo>
                    <a:pt x="9725" y="4442"/>
                  </a:lnTo>
                  <a:lnTo>
                    <a:pt x="9304" y="4502"/>
                  </a:lnTo>
                  <a:lnTo>
                    <a:pt x="9064" y="4622"/>
                  </a:lnTo>
                  <a:lnTo>
                    <a:pt x="8344" y="4862"/>
                  </a:lnTo>
                  <a:lnTo>
                    <a:pt x="8584" y="4862"/>
                  </a:lnTo>
                  <a:lnTo>
                    <a:pt x="9485" y="4802"/>
                  </a:lnTo>
                  <a:lnTo>
                    <a:pt x="9785" y="4682"/>
                  </a:lnTo>
                  <a:lnTo>
                    <a:pt x="9845" y="4682"/>
                  </a:lnTo>
                  <a:lnTo>
                    <a:pt x="9785" y="4742"/>
                  </a:lnTo>
                  <a:lnTo>
                    <a:pt x="9545" y="4862"/>
                  </a:lnTo>
                  <a:lnTo>
                    <a:pt x="8644" y="5102"/>
                  </a:lnTo>
                  <a:lnTo>
                    <a:pt x="7864" y="5222"/>
                  </a:lnTo>
                  <a:lnTo>
                    <a:pt x="8524" y="5222"/>
                  </a:lnTo>
                  <a:lnTo>
                    <a:pt x="7744" y="5403"/>
                  </a:lnTo>
                  <a:lnTo>
                    <a:pt x="8224" y="5463"/>
                  </a:lnTo>
                  <a:lnTo>
                    <a:pt x="8644" y="5523"/>
                  </a:lnTo>
                  <a:lnTo>
                    <a:pt x="9004" y="5523"/>
                  </a:lnTo>
                  <a:lnTo>
                    <a:pt x="9244" y="5463"/>
                  </a:lnTo>
                  <a:lnTo>
                    <a:pt x="9304" y="5463"/>
                  </a:lnTo>
                  <a:lnTo>
                    <a:pt x="9244" y="5523"/>
                  </a:lnTo>
                  <a:lnTo>
                    <a:pt x="9004" y="5583"/>
                  </a:lnTo>
                  <a:lnTo>
                    <a:pt x="8644" y="5703"/>
                  </a:lnTo>
                  <a:lnTo>
                    <a:pt x="7084" y="5703"/>
                  </a:lnTo>
                  <a:lnTo>
                    <a:pt x="7804" y="5943"/>
                  </a:lnTo>
                  <a:lnTo>
                    <a:pt x="8164" y="6063"/>
                  </a:lnTo>
                  <a:lnTo>
                    <a:pt x="8764" y="6063"/>
                  </a:lnTo>
                  <a:lnTo>
                    <a:pt x="8524" y="6123"/>
                  </a:lnTo>
                  <a:lnTo>
                    <a:pt x="8164" y="6183"/>
                  </a:lnTo>
                  <a:lnTo>
                    <a:pt x="7744" y="6183"/>
                  </a:lnTo>
                  <a:lnTo>
                    <a:pt x="7324" y="6123"/>
                  </a:lnTo>
                  <a:lnTo>
                    <a:pt x="6963" y="6063"/>
                  </a:lnTo>
                  <a:lnTo>
                    <a:pt x="6483" y="5943"/>
                  </a:lnTo>
                  <a:lnTo>
                    <a:pt x="6243" y="5883"/>
                  </a:lnTo>
                  <a:lnTo>
                    <a:pt x="6423" y="6003"/>
                  </a:lnTo>
                  <a:lnTo>
                    <a:pt x="6783" y="6243"/>
                  </a:lnTo>
                  <a:lnTo>
                    <a:pt x="7084" y="6483"/>
                  </a:lnTo>
                  <a:lnTo>
                    <a:pt x="7384" y="6663"/>
                  </a:lnTo>
                  <a:lnTo>
                    <a:pt x="8104" y="6903"/>
                  </a:lnTo>
                  <a:lnTo>
                    <a:pt x="8344" y="6963"/>
                  </a:lnTo>
                  <a:lnTo>
                    <a:pt x="8104" y="6963"/>
                  </a:lnTo>
                  <a:lnTo>
                    <a:pt x="7744" y="6903"/>
                  </a:lnTo>
                  <a:lnTo>
                    <a:pt x="7324" y="6843"/>
                  </a:lnTo>
                  <a:lnTo>
                    <a:pt x="6963" y="6783"/>
                  </a:lnTo>
                  <a:lnTo>
                    <a:pt x="6663" y="6663"/>
                  </a:lnTo>
                  <a:lnTo>
                    <a:pt x="7084" y="6843"/>
                  </a:lnTo>
                  <a:lnTo>
                    <a:pt x="7624" y="7083"/>
                  </a:lnTo>
                  <a:lnTo>
                    <a:pt x="8044" y="7143"/>
                  </a:lnTo>
                  <a:lnTo>
                    <a:pt x="8404" y="7083"/>
                  </a:lnTo>
                  <a:lnTo>
                    <a:pt x="8704" y="7083"/>
                  </a:lnTo>
                  <a:lnTo>
                    <a:pt x="8404" y="7203"/>
                  </a:lnTo>
                  <a:lnTo>
                    <a:pt x="8044" y="7263"/>
                  </a:lnTo>
                  <a:lnTo>
                    <a:pt x="7564" y="7263"/>
                  </a:lnTo>
                  <a:lnTo>
                    <a:pt x="7084" y="7203"/>
                  </a:lnTo>
                  <a:lnTo>
                    <a:pt x="6663" y="7083"/>
                  </a:lnTo>
                  <a:lnTo>
                    <a:pt x="6483" y="7023"/>
                  </a:lnTo>
                  <a:lnTo>
                    <a:pt x="6483" y="7023"/>
                  </a:lnTo>
                  <a:lnTo>
                    <a:pt x="6603" y="7143"/>
                  </a:lnTo>
                  <a:lnTo>
                    <a:pt x="6663" y="7203"/>
                  </a:lnTo>
                  <a:lnTo>
                    <a:pt x="6843" y="7263"/>
                  </a:lnTo>
                  <a:lnTo>
                    <a:pt x="7144" y="7503"/>
                  </a:lnTo>
                  <a:lnTo>
                    <a:pt x="7564" y="7623"/>
                  </a:lnTo>
                  <a:lnTo>
                    <a:pt x="7984" y="7744"/>
                  </a:lnTo>
                  <a:lnTo>
                    <a:pt x="8344" y="7804"/>
                  </a:lnTo>
                  <a:lnTo>
                    <a:pt x="8584" y="7804"/>
                  </a:lnTo>
                  <a:lnTo>
                    <a:pt x="8344" y="7864"/>
                  </a:lnTo>
                  <a:lnTo>
                    <a:pt x="7504" y="7864"/>
                  </a:lnTo>
                  <a:lnTo>
                    <a:pt x="7084" y="7804"/>
                  </a:lnTo>
                  <a:lnTo>
                    <a:pt x="6663" y="7623"/>
                  </a:lnTo>
                  <a:lnTo>
                    <a:pt x="6483" y="7563"/>
                  </a:lnTo>
                  <a:lnTo>
                    <a:pt x="6363" y="7503"/>
                  </a:lnTo>
                  <a:lnTo>
                    <a:pt x="6843" y="7864"/>
                  </a:lnTo>
                  <a:lnTo>
                    <a:pt x="7384" y="8104"/>
                  </a:lnTo>
                  <a:lnTo>
                    <a:pt x="7624" y="8224"/>
                  </a:lnTo>
                  <a:lnTo>
                    <a:pt x="7384" y="8224"/>
                  </a:lnTo>
                  <a:lnTo>
                    <a:pt x="6783" y="8044"/>
                  </a:lnTo>
                  <a:lnTo>
                    <a:pt x="6123" y="7864"/>
                  </a:lnTo>
                  <a:lnTo>
                    <a:pt x="6243" y="7984"/>
                  </a:lnTo>
                  <a:lnTo>
                    <a:pt x="6663" y="8404"/>
                  </a:lnTo>
                  <a:lnTo>
                    <a:pt x="7084" y="8764"/>
                  </a:lnTo>
                  <a:lnTo>
                    <a:pt x="7204" y="8824"/>
                  </a:lnTo>
                  <a:lnTo>
                    <a:pt x="7264" y="8884"/>
                  </a:lnTo>
                  <a:lnTo>
                    <a:pt x="7204" y="8884"/>
                  </a:lnTo>
                  <a:lnTo>
                    <a:pt x="7023" y="8824"/>
                  </a:lnTo>
                  <a:lnTo>
                    <a:pt x="6483" y="8584"/>
                  </a:lnTo>
                  <a:lnTo>
                    <a:pt x="6363" y="8524"/>
                  </a:lnTo>
                  <a:lnTo>
                    <a:pt x="6543" y="8764"/>
                  </a:lnTo>
                  <a:lnTo>
                    <a:pt x="6723" y="9004"/>
                  </a:lnTo>
                  <a:lnTo>
                    <a:pt x="7023" y="9304"/>
                  </a:lnTo>
                  <a:lnTo>
                    <a:pt x="7324" y="9544"/>
                  </a:lnTo>
                  <a:lnTo>
                    <a:pt x="7564" y="9724"/>
                  </a:lnTo>
                  <a:lnTo>
                    <a:pt x="7804" y="9844"/>
                  </a:lnTo>
                  <a:lnTo>
                    <a:pt x="7564" y="9784"/>
                  </a:lnTo>
                  <a:lnTo>
                    <a:pt x="7264" y="9664"/>
                  </a:lnTo>
                  <a:lnTo>
                    <a:pt x="6903" y="9484"/>
                  </a:lnTo>
                  <a:lnTo>
                    <a:pt x="6543" y="9244"/>
                  </a:lnTo>
                  <a:lnTo>
                    <a:pt x="6243" y="9004"/>
                  </a:lnTo>
                  <a:lnTo>
                    <a:pt x="6003" y="8764"/>
                  </a:lnTo>
                  <a:lnTo>
                    <a:pt x="5883" y="8644"/>
                  </a:lnTo>
                  <a:lnTo>
                    <a:pt x="5763" y="8404"/>
                  </a:lnTo>
                  <a:lnTo>
                    <a:pt x="5703" y="8704"/>
                  </a:lnTo>
                  <a:lnTo>
                    <a:pt x="5763" y="9364"/>
                  </a:lnTo>
                  <a:lnTo>
                    <a:pt x="5943" y="10025"/>
                  </a:lnTo>
                  <a:lnTo>
                    <a:pt x="6063" y="10205"/>
                  </a:lnTo>
                  <a:lnTo>
                    <a:pt x="6063" y="10325"/>
                  </a:lnTo>
                  <a:lnTo>
                    <a:pt x="6003" y="10265"/>
                  </a:lnTo>
                  <a:lnTo>
                    <a:pt x="5883" y="10085"/>
                  </a:lnTo>
                  <a:lnTo>
                    <a:pt x="5703" y="9784"/>
                  </a:lnTo>
                  <a:lnTo>
                    <a:pt x="5583" y="9484"/>
                  </a:lnTo>
                  <a:lnTo>
                    <a:pt x="5403" y="9064"/>
                  </a:lnTo>
                  <a:lnTo>
                    <a:pt x="5343" y="8764"/>
                  </a:lnTo>
                  <a:lnTo>
                    <a:pt x="5283" y="8644"/>
                  </a:lnTo>
                  <a:lnTo>
                    <a:pt x="5223" y="8884"/>
                  </a:lnTo>
                  <a:lnTo>
                    <a:pt x="5223" y="9124"/>
                  </a:lnTo>
                  <a:lnTo>
                    <a:pt x="5223" y="9244"/>
                  </a:lnTo>
                  <a:lnTo>
                    <a:pt x="5223" y="9304"/>
                  </a:lnTo>
                  <a:lnTo>
                    <a:pt x="5103" y="9124"/>
                  </a:lnTo>
                  <a:lnTo>
                    <a:pt x="5103" y="8884"/>
                  </a:lnTo>
                  <a:lnTo>
                    <a:pt x="5043" y="8584"/>
                  </a:lnTo>
                  <a:lnTo>
                    <a:pt x="5103" y="8044"/>
                  </a:lnTo>
                  <a:lnTo>
                    <a:pt x="5163" y="7684"/>
                  </a:lnTo>
                  <a:lnTo>
                    <a:pt x="5223" y="7623"/>
                  </a:lnTo>
                  <a:lnTo>
                    <a:pt x="5163" y="7623"/>
                  </a:lnTo>
                  <a:lnTo>
                    <a:pt x="5103" y="7744"/>
                  </a:lnTo>
                  <a:lnTo>
                    <a:pt x="4923" y="8164"/>
                  </a:lnTo>
                  <a:lnTo>
                    <a:pt x="4803" y="8524"/>
                  </a:lnTo>
                  <a:lnTo>
                    <a:pt x="4803" y="8644"/>
                  </a:lnTo>
                  <a:lnTo>
                    <a:pt x="4803" y="8704"/>
                  </a:lnTo>
                  <a:lnTo>
                    <a:pt x="4743" y="8644"/>
                  </a:lnTo>
                  <a:lnTo>
                    <a:pt x="4682" y="8524"/>
                  </a:lnTo>
                  <a:lnTo>
                    <a:pt x="4682" y="8344"/>
                  </a:lnTo>
                  <a:lnTo>
                    <a:pt x="4682" y="8104"/>
                  </a:lnTo>
                  <a:lnTo>
                    <a:pt x="4743" y="7623"/>
                  </a:lnTo>
                  <a:lnTo>
                    <a:pt x="4803" y="7323"/>
                  </a:lnTo>
                  <a:lnTo>
                    <a:pt x="4863" y="7263"/>
                  </a:lnTo>
                  <a:lnTo>
                    <a:pt x="4863" y="7263"/>
                  </a:lnTo>
                  <a:lnTo>
                    <a:pt x="4562" y="7503"/>
                  </a:lnTo>
                  <a:lnTo>
                    <a:pt x="4442" y="7623"/>
                  </a:lnTo>
                  <a:lnTo>
                    <a:pt x="4322" y="7804"/>
                  </a:lnTo>
                  <a:lnTo>
                    <a:pt x="4262" y="7924"/>
                  </a:lnTo>
                  <a:lnTo>
                    <a:pt x="4262" y="7804"/>
                  </a:lnTo>
                  <a:lnTo>
                    <a:pt x="4262" y="7563"/>
                  </a:lnTo>
                  <a:lnTo>
                    <a:pt x="4382" y="7323"/>
                  </a:lnTo>
                  <a:lnTo>
                    <a:pt x="4442" y="7203"/>
                  </a:lnTo>
                  <a:lnTo>
                    <a:pt x="4442" y="7203"/>
                  </a:lnTo>
                  <a:lnTo>
                    <a:pt x="4202" y="7503"/>
                  </a:lnTo>
                  <a:lnTo>
                    <a:pt x="3902" y="7984"/>
                  </a:lnTo>
                  <a:lnTo>
                    <a:pt x="3782" y="8104"/>
                  </a:lnTo>
                  <a:lnTo>
                    <a:pt x="3842" y="7924"/>
                  </a:lnTo>
                  <a:lnTo>
                    <a:pt x="4022" y="7383"/>
                  </a:lnTo>
                  <a:lnTo>
                    <a:pt x="4262" y="6903"/>
                  </a:lnTo>
                  <a:lnTo>
                    <a:pt x="4502" y="6603"/>
                  </a:lnTo>
                  <a:lnTo>
                    <a:pt x="4322" y="6663"/>
                  </a:lnTo>
                  <a:lnTo>
                    <a:pt x="3782" y="7023"/>
                  </a:lnTo>
                  <a:lnTo>
                    <a:pt x="3782" y="7023"/>
                  </a:lnTo>
                  <a:lnTo>
                    <a:pt x="4142" y="6543"/>
                  </a:lnTo>
                  <a:lnTo>
                    <a:pt x="4442" y="6183"/>
                  </a:lnTo>
                  <a:lnTo>
                    <a:pt x="4682" y="5943"/>
                  </a:lnTo>
                  <a:lnTo>
                    <a:pt x="4682" y="5883"/>
                  </a:lnTo>
                  <a:lnTo>
                    <a:pt x="4562" y="5943"/>
                  </a:lnTo>
                  <a:lnTo>
                    <a:pt x="4322" y="6123"/>
                  </a:lnTo>
                  <a:lnTo>
                    <a:pt x="4082" y="6303"/>
                  </a:lnTo>
                  <a:lnTo>
                    <a:pt x="3722" y="6723"/>
                  </a:lnTo>
                  <a:lnTo>
                    <a:pt x="3602" y="6903"/>
                  </a:lnTo>
                  <a:lnTo>
                    <a:pt x="3662" y="6663"/>
                  </a:lnTo>
                  <a:lnTo>
                    <a:pt x="3902" y="6183"/>
                  </a:lnTo>
                  <a:lnTo>
                    <a:pt x="4082" y="5883"/>
                  </a:lnTo>
                  <a:lnTo>
                    <a:pt x="4322" y="5643"/>
                  </a:lnTo>
                  <a:lnTo>
                    <a:pt x="4442" y="5523"/>
                  </a:lnTo>
                  <a:lnTo>
                    <a:pt x="4382" y="5463"/>
                  </a:lnTo>
                  <a:lnTo>
                    <a:pt x="4262" y="5523"/>
                  </a:lnTo>
                  <a:lnTo>
                    <a:pt x="3842" y="5763"/>
                  </a:lnTo>
                  <a:lnTo>
                    <a:pt x="3542" y="5943"/>
                  </a:lnTo>
                  <a:lnTo>
                    <a:pt x="3782" y="5643"/>
                  </a:lnTo>
                  <a:lnTo>
                    <a:pt x="4082" y="5282"/>
                  </a:lnTo>
                  <a:lnTo>
                    <a:pt x="4382" y="5042"/>
                  </a:lnTo>
                  <a:lnTo>
                    <a:pt x="4142" y="5102"/>
                  </a:lnTo>
                  <a:lnTo>
                    <a:pt x="4022" y="5162"/>
                  </a:lnTo>
                  <a:lnTo>
                    <a:pt x="4142" y="5042"/>
                  </a:lnTo>
                  <a:lnTo>
                    <a:pt x="4322" y="4802"/>
                  </a:lnTo>
                  <a:lnTo>
                    <a:pt x="4382" y="4742"/>
                  </a:lnTo>
                  <a:lnTo>
                    <a:pt x="4442" y="4442"/>
                  </a:lnTo>
                  <a:lnTo>
                    <a:pt x="4562" y="4022"/>
                  </a:lnTo>
                  <a:lnTo>
                    <a:pt x="4202" y="4502"/>
                  </a:lnTo>
                  <a:lnTo>
                    <a:pt x="4022" y="4742"/>
                  </a:lnTo>
                  <a:lnTo>
                    <a:pt x="4142" y="4502"/>
                  </a:lnTo>
                  <a:lnTo>
                    <a:pt x="4262" y="4142"/>
                  </a:lnTo>
                  <a:lnTo>
                    <a:pt x="4562" y="3722"/>
                  </a:lnTo>
                  <a:lnTo>
                    <a:pt x="5043" y="3122"/>
                  </a:lnTo>
                  <a:lnTo>
                    <a:pt x="4983" y="3002"/>
                  </a:lnTo>
                  <a:lnTo>
                    <a:pt x="4682" y="3182"/>
                  </a:lnTo>
                  <a:lnTo>
                    <a:pt x="4082" y="3722"/>
                  </a:lnTo>
                  <a:lnTo>
                    <a:pt x="3902" y="3902"/>
                  </a:lnTo>
                  <a:lnTo>
                    <a:pt x="3842" y="3962"/>
                  </a:lnTo>
                  <a:lnTo>
                    <a:pt x="3902" y="3842"/>
                  </a:lnTo>
                  <a:lnTo>
                    <a:pt x="4022" y="3662"/>
                  </a:lnTo>
                  <a:lnTo>
                    <a:pt x="4562" y="3002"/>
                  </a:lnTo>
                  <a:lnTo>
                    <a:pt x="4923" y="2641"/>
                  </a:lnTo>
                  <a:lnTo>
                    <a:pt x="4863" y="2281"/>
                  </a:lnTo>
                  <a:lnTo>
                    <a:pt x="4682" y="1381"/>
                  </a:lnTo>
                  <a:lnTo>
                    <a:pt x="4682" y="2101"/>
                  </a:lnTo>
                  <a:lnTo>
                    <a:pt x="4622" y="1801"/>
                  </a:lnTo>
                  <a:lnTo>
                    <a:pt x="4382" y="1081"/>
                  </a:lnTo>
                  <a:lnTo>
                    <a:pt x="4262" y="540"/>
                  </a:lnTo>
                  <a:lnTo>
                    <a:pt x="4262" y="1081"/>
                  </a:lnTo>
                  <a:lnTo>
                    <a:pt x="4262" y="1621"/>
                  </a:lnTo>
                  <a:lnTo>
                    <a:pt x="4322" y="2161"/>
                  </a:lnTo>
                  <a:lnTo>
                    <a:pt x="4382" y="2581"/>
                  </a:lnTo>
                  <a:lnTo>
                    <a:pt x="4442" y="2821"/>
                  </a:lnTo>
                  <a:lnTo>
                    <a:pt x="4502" y="2941"/>
                  </a:lnTo>
                  <a:lnTo>
                    <a:pt x="4442" y="2881"/>
                  </a:lnTo>
                  <a:lnTo>
                    <a:pt x="4262" y="2581"/>
                  </a:lnTo>
                  <a:lnTo>
                    <a:pt x="4082" y="2161"/>
                  </a:lnTo>
                  <a:lnTo>
                    <a:pt x="3962" y="1681"/>
                  </a:lnTo>
                  <a:lnTo>
                    <a:pt x="3782" y="660"/>
                  </a:lnTo>
                  <a:lnTo>
                    <a:pt x="3722" y="420"/>
                  </a:lnTo>
                  <a:lnTo>
                    <a:pt x="3662" y="781"/>
                  </a:lnTo>
                  <a:lnTo>
                    <a:pt x="3662" y="1681"/>
                  </a:lnTo>
                  <a:lnTo>
                    <a:pt x="3722" y="2521"/>
                  </a:lnTo>
                  <a:lnTo>
                    <a:pt x="3782" y="2821"/>
                  </a:lnTo>
                  <a:lnTo>
                    <a:pt x="3662" y="2581"/>
                  </a:lnTo>
                  <a:lnTo>
                    <a:pt x="3482" y="2101"/>
                  </a:lnTo>
                  <a:lnTo>
                    <a:pt x="3182" y="1501"/>
                  </a:lnTo>
                  <a:lnTo>
                    <a:pt x="3302" y="2821"/>
                  </a:lnTo>
                  <a:lnTo>
                    <a:pt x="3422" y="3422"/>
                  </a:lnTo>
                  <a:lnTo>
                    <a:pt x="3602" y="3902"/>
                  </a:lnTo>
                  <a:lnTo>
                    <a:pt x="3722" y="4202"/>
                  </a:lnTo>
                  <a:lnTo>
                    <a:pt x="3482" y="3962"/>
                  </a:lnTo>
                  <a:lnTo>
                    <a:pt x="3302" y="3602"/>
                  </a:lnTo>
                  <a:lnTo>
                    <a:pt x="3122" y="3182"/>
                  </a:lnTo>
                  <a:lnTo>
                    <a:pt x="3002" y="2881"/>
                  </a:lnTo>
                  <a:lnTo>
                    <a:pt x="2762" y="2101"/>
                  </a:lnTo>
                  <a:lnTo>
                    <a:pt x="2642" y="1441"/>
                  </a:lnTo>
                  <a:lnTo>
                    <a:pt x="2582" y="2221"/>
                  </a:lnTo>
                  <a:lnTo>
                    <a:pt x="2642" y="2641"/>
                  </a:lnTo>
                  <a:lnTo>
                    <a:pt x="2702" y="3062"/>
                  </a:lnTo>
                  <a:lnTo>
                    <a:pt x="2762" y="3302"/>
                  </a:lnTo>
                  <a:lnTo>
                    <a:pt x="2582" y="3062"/>
                  </a:lnTo>
                  <a:lnTo>
                    <a:pt x="2462" y="2701"/>
                  </a:lnTo>
                  <a:lnTo>
                    <a:pt x="2281" y="2221"/>
                  </a:lnTo>
                  <a:lnTo>
                    <a:pt x="2161" y="1801"/>
                  </a:lnTo>
                  <a:lnTo>
                    <a:pt x="2101" y="1381"/>
                  </a:lnTo>
                  <a:lnTo>
                    <a:pt x="2101" y="1441"/>
                  </a:lnTo>
                  <a:lnTo>
                    <a:pt x="1921" y="2041"/>
                  </a:lnTo>
                  <a:lnTo>
                    <a:pt x="1801" y="2641"/>
                  </a:lnTo>
                  <a:lnTo>
                    <a:pt x="1801" y="3302"/>
                  </a:lnTo>
                  <a:lnTo>
                    <a:pt x="1801" y="3842"/>
                  </a:lnTo>
                  <a:lnTo>
                    <a:pt x="1861" y="4202"/>
                  </a:lnTo>
                  <a:lnTo>
                    <a:pt x="1681" y="3842"/>
                  </a:lnTo>
                  <a:lnTo>
                    <a:pt x="1561" y="3302"/>
                  </a:lnTo>
                  <a:lnTo>
                    <a:pt x="1501" y="2641"/>
                  </a:lnTo>
                  <a:lnTo>
                    <a:pt x="1501" y="1981"/>
                  </a:lnTo>
                  <a:lnTo>
                    <a:pt x="1441" y="2161"/>
                  </a:lnTo>
                  <a:lnTo>
                    <a:pt x="1021" y="3122"/>
                  </a:lnTo>
                  <a:lnTo>
                    <a:pt x="841" y="3662"/>
                  </a:lnTo>
                  <a:lnTo>
                    <a:pt x="721" y="4082"/>
                  </a:lnTo>
                  <a:lnTo>
                    <a:pt x="661" y="4442"/>
                  </a:lnTo>
                  <a:lnTo>
                    <a:pt x="601" y="4082"/>
                  </a:lnTo>
                  <a:lnTo>
                    <a:pt x="601" y="3602"/>
                  </a:lnTo>
                  <a:lnTo>
                    <a:pt x="721" y="3062"/>
                  </a:lnTo>
                  <a:lnTo>
                    <a:pt x="781" y="2581"/>
                  </a:lnTo>
                  <a:lnTo>
                    <a:pt x="721" y="3002"/>
                  </a:lnTo>
                  <a:lnTo>
                    <a:pt x="601" y="3482"/>
                  </a:lnTo>
                  <a:lnTo>
                    <a:pt x="541" y="4142"/>
                  </a:lnTo>
                  <a:lnTo>
                    <a:pt x="541" y="4682"/>
                  </a:lnTo>
                  <a:lnTo>
                    <a:pt x="601" y="4922"/>
                  </a:lnTo>
                  <a:lnTo>
                    <a:pt x="601" y="5102"/>
                  </a:lnTo>
                  <a:lnTo>
                    <a:pt x="541" y="4922"/>
                  </a:lnTo>
                  <a:lnTo>
                    <a:pt x="481" y="4682"/>
                  </a:lnTo>
                  <a:lnTo>
                    <a:pt x="361" y="4142"/>
                  </a:lnTo>
                  <a:lnTo>
                    <a:pt x="301" y="3482"/>
                  </a:lnTo>
                  <a:lnTo>
                    <a:pt x="301" y="2761"/>
                  </a:lnTo>
                  <a:lnTo>
                    <a:pt x="421" y="2101"/>
                  </a:lnTo>
                  <a:lnTo>
                    <a:pt x="361" y="2281"/>
                  </a:lnTo>
                  <a:lnTo>
                    <a:pt x="241" y="2521"/>
                  </a:lnTo>
                  <a:lnTo>
                    <a:pt x="181" y="2761"/>
                  </a:lnTo>
                  <a:lnTo>
                    <a:pt x="60" y="2941"/>
                  </a:lnTo>
                  <a:lnTo>
                    <a:pt x="0" y="3302"/>
                  </a:lnTo>
                  <a:lnTo>
                    <a:pt x="0" y="25451"/>
                  </a:lnTo>
                  <a:lnTo>
                    <a:pt x="3122" y="24911"/>
                  </a:lnTo>
                  <a:lnTo>
                    <a:pt x="19809" y="21970"/>
                  </a:lnTo>
                  <a:lnTo>
                    <a:pt x="19749" y="21730"/>
                  </a:lnTo>
                  <a:lnTo>
                    <a:pt x="19029" y="17588"/>
                  </a:lnTo>
                  <a:lnTo>
                    <a:pt x="18248" y="13926"/>
                  </a:lnTo>
                  <a:lnTo>
                    <a:pt x="17468" y="10745"/>
                  </a:lnTo>
                  <a:lnTo>
                    <a:pt x="16688" y="7924"/>
                  </a:lnTo>
                  <a:lnTo>
                    <a:pt x="15907" y="5523"/>
                  </a:lnTo>
                  <a:lnTo>
                    <a:pt x="15127" y="3482"/>
                  </a:lnTo>
                  <a:lnTo>
                    <a:pt x="14467" y="1801"/>
                  </a:lnTo>
                  <a:lnTo>
                    <a:pt x="13866" y="480"/>
                  </a:lnTo>
                  <a:lnTo>
                    <a:pt x="13746" y="480"/>
                  </a:lnTo>
                  <a:lnTo>
                    <a:pt x="13326" y="300"/>
                  </a:lnTo>
                  <a:lnTo>
                    <a:pt x="13206" y="240"/>
                  </a:lnTo>
                  <a:lnTo>
                    <a:pt x="13146" y="420"/>
                  </a:lnTo>
                  <a:lnTo>
                    <a:pt x="13386" y="660"/>
                  </a:lnTo>
                  <a:lnTo>
                    <a:pt x="13506" y="781"/>
                  </a:lnTo>
                  <a:lnTo>
                    <a:pt x="13506" y="781"/>
                  </a:lnTo>
                  <a:lnTo>
                    <a:pt x="13326" y="721"/>
                  </a:lnTo>
                  <a:lnTo>
                    <a:pt x="13026" y="600"/>
                  </a:lnTo>
                  <a:lnTo>
                    <a:pt x="12906" y="540"/>
                  </a:lnTo>
                  <a:lnTo>
                    <a:pt x="12546" y="360"/>
                  </a:lnTo>
                  <a:lnTo>
                    <a:pt x="12306" y="180"/>
                  </a:lnTo>
                  <a:lnTo>
                    <a:pt x="12546" y="420"/>
                  </a:lnTo>
                  <a:lnTo>
                    <a:pt x="12906" y="721"/>
                  </a:lnTo>
                  <a:lnTo>
                    <a:pt x="13446" y="1141"/>
                  </a:lnTo>
                  <a:lnTo>
                    <a:pt x="13626" y="1261"/>
                  </a:lnTo>
                  <a:lnTo>
                    <a:pt x="13566" y="1261"/>
                  </a:lnTo>
                  <a:lnTo>
                    <a:pt x="13386" y="1201"/>
                  </a:lnTo>
                  <a:lnTo>
                    <a:pt x="12786" y="961"/>
                  </a:lnTo>
                  <a:lnTo>
                    <a:pt x="12306" y="660"/>
                  </a:lnTo>
                  <a:lnTo>
                    <a:pt x="11946" y="360"/>
                  </a:lnTo>
                  <a:lnTo>
                    <a:pt x="12306" y="781"/>
                  </a:lnTo>
                  <a:lnTo>
                    <a:pt x="12726" y="1201"/>
                  </a:lnTo>
                  <a:lnTo>
                    <a:pt x="12966" y="1381"/>
                  </a:lnTo>
                  <a:lnTo>
                    <a:pt x="12666" y="1261"/>
                  </a:lnTo>
                  <a:lnTo>
                    <a:pt x="12126" y="961"/>
                  </a:lnTo>
                  <a:lnTo>
                    <a:pt x="11705" y="660"/>
                  </a:lnTo>
                  <a:lnTo>
                    <a:pt x="11826" y="841"/>
                  </a:lnTo>
                  <a:lnTo>
                    <a:pt x="12306" y="1501"/>
                  </a:lnTo>
                  <a:lnTo>
                    <a:pt x="12606" y="1741"/>
                  </a:lnTo>
                  <a:lnTo>
                    <a:pt x="12906" y="1921"/>
                  </a:lnTo>
                  <a:lnTo>
                    <a:pt x="13146" y="2041"/>
                  </a:lnTo>
                  <a:lnTo>
                    <a:pt x="12906" y="2041"/>
                  </a:lnTo>
                  <a:lnTo>
                    <a:pt x="12546" y="1861"/>
                  </a:lnTo>
                  <a:lnTo>
                    <a:pt x="12186" y="1681"/>
                  </a:lnTo>
                  <a:lnTo>
                    <a:pt x="11826" y="1381"/>
                  </a:lnTo>
                  <a:lnTo>
                    <a:pt x="11525" y="1081"/>
                  </a:lnTo>
                  <a:lnTo>
                    <a:pt x="11165" y="721"/>
                  </a:lnTo>
                  <a:lnTo>
                    <a:pt x="10925" y="300"/>
                  </a:lnTo>
                  <a:lnTo>
                    <a:pt x="10805"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9"/>
            <p:cNvSpPr/>
            <p:nvPr/>
          </p:nvSpPr>
          <p:spPr>
            <a:xfrm>
              <a:off x="4178400" y="772350"/>
              <a:ext cx="25" cy="25"/>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9"/>
            <p:cNvSpPr/>
            <p:nvPr/>
          </p:nvSpPr>
          <p:spPr>
            <a:xfrm>
              <a:off x="4070350" y="1614200"/>
              <a:ext cx="526750" cy="130575"/>
            </a:xfrm>
            <a:custGeom>
              <a:avLst/>
              <a:gdLst/>
              <a:ahLst/>
              <a:cxnLst/>
              <a:rect l="l" t="t" r="r" b="b"/>
              <a:pathLst>
                <a:path w="21070" h="5223" extrusionOk="0">
                  <a:moveTo>
                    <a:pt x="20949" y="1"/>
                  </a:moveTo>
                  <a:lnTo>
                    <a:pt x="3122" y="3122"/>
                  </a:lnTo>
                  <a:lnTo>
                    <a:pt x="0" y="3662"/>
                  </a:lnTo>
                  <a:lnTo>
                    <a:pt x="0" y="5223"/>
                  </a:lnTo>
                  <a:lnTo>
                    <a:pt x="3122" y="4683"/>
                  </a:lnTo>
                  <a:lnTo>
                    <a:pt x="21070" y="1501"/>
                  </a:lnTo>
                  <a:lnTo>
                    <a:pt x="20949"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9"/>
            <p:cNvSpPr/>
            <p:nvPr/>
          </p:nvSpPr>
          <p:spPr>
            <a:xfrm>
              <a:off x="4181400" y="679300"/>
              <a:ext cx="6025" cy="9025"/>
            </a:xfrm>
            <a:custGeom>
              <a:avLst/>
              <a:gdLst/>
              <a:ahLst/>
              <a:cxnLst/>
              <a:rect l="l" t="t" r="r" b="b"/>
              <a:pathLst>
                <a:path w="241" h="361" extrusionOk="0">
                  <a:moveTo>
                    <a:pt x="0" y="1"/>
                  </a:moveTo>
                  <a:lnTo>
                    <a:pt x="60" y="121"/>
                  </a:lnTo>
                  <a:lnTo>
                    <a:pt x="240" y="361"/>
                  </a:lnTo>
                  <a:lnTo>
                    <a:pt x="120"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9"/>
            <p:cNvSpPr/>
            <p:nvPr/>
          </p:nvSpPr>
          <p:spPr>
            <a:xfrm>
              <a:off x="4666100" y="1906825"/>
              <a:ext cx="157600" cy="67550"/>
            </a:xfrm>
            <a:custGeom>
              <a:avLst/>
              <a:gdLst/>
              <a:ahLst/>
              <a:cxnLst/>
              <a:rect l="l" t="t" r="r" b="b"/>
              <a:pathLst>
                <a:path w="6304" h="2702" extrusionOk="0">
                  <a:moveTo>
                    <a:pt x="6303" y="1"/>
                  </a:moveTo>
                  <a:lnTo>
                    <a:pt x="1" y="1141"/>
                  </a:lnTo>
                  <a:lnTo>
                    <a:pt x="121" y="2702"/>
                  </a:lnTo>
                  <a:lnTo>
                    <a:pt x="6243" y="1621"/>
                  </a:lnTo>
                  <a:lnTo>
                    <a:pt x="6303"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9"/>
            <p:cNvSpPr/>
            <p:nvPr/>
          </p:nvSpPr>
          <p:spPr>
            <a:xfrm>
              <a:off x="4070350" y="1944350"/>
              <a:ext cx="540250" cy="135075"/>
            </a:xfrm>
            <a:custGeom>
              <a:avLst/>
              <a:gdLst/>
              <a:ahLst/>
              <a:cxnLst/>
              <a:rect l="l" t="t" r="r" b="b"/>
              <a:pathLst>
                <a:path w="21610" h="5403" extrusionOk="0">
                  <a:moveTo>
                    <a:pt x="21550" y="0"/>
                  </a:moveTo>
                  <a:lnTo>
                    <a:pt x="3122" y="3302"/>
                  </a:lnTo>
                  <a:lnTo>
                    <a:pt x="0" y="3842"/>
                  </a:lnTo>
                  <a:lnTo>
                    <a:pt x="0" y="5403"/>
                  </a:lnTo>
                  <a:lnTo>
                    <a:pt x="3122" y="4862"/>
                  </a:lnTo>
                  <a:lnTo>
                    <a:pt x="21610" y="1621"/>
                  </a:lnTo>
                  <a:lnTo>
                    <a:pt x="2155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9"/>
            <p:cNvSpPr/>
            <p:nvPr/>
          </p:nvSpPr>
          <p:spPr>
            <a:xfrm>
              <a:off x="4070350" y="1684725"/>
              <a:ext cx="532750" cy="141100"/>
            </a:xfrm>
            <a:custGeom>
              <a:avLst/>
              <a:gdLst/>
              <a:ahLst/>
              <a:cxnLst/>
              <a:rect l="l" t="t" r="r" b="b"/>
              <a:pathLst>
                <a:path w="21310" h="5644" extrusionOk="0">
                  <a:moveTo>
                    <a:pt x="21190" y="1"/>
                  </a:moveTo>
                  <a:lnTo>
                    <a:pt x="3122" y="3182"/>
                  </a:lnTo>
                  <a:lnTo>
                    <a:pt x="0" y="3782"/>
                  </a:lnTo>
                  <a:lnTo>
                    <a:pt x="0" y="5643"/>
                  </a:lnTo>
                  <a:lnTo>
                    <a:pt x="3122" y="5103"/>
                  </a:lnTo>
                  <a:lnTo>
                    <a:pt x="21310" y="1862"/>
                  </a:lnTo>
                  <a:lnTo>
                    <a:pt x="21250" y="601"/>
                  </a:lnTo>
                  <a:lnTo>
                    <a:pt x="2119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9"/>
            <p:cNvSpPr/>
            <p:nvPr/>
          </p:nvSpPr>
          <p:spPr>
            <a:xfrm>
              <a:off x="4414000" y="674800"/>
              <a:ext cx="25" cy="25"/>
            </a:xfrm>
            <a:custGeom>
              <a:avLst/>
              <a:gdLst/>
              <a:ahLst/>
              <a:cxnLst/>
              <a:rect l="l" t="t" r="r" b="b"/>
              <a:pathLst>
                <a:path w="1" h="1" extrusionOk="0">
                  <a:moveTo>
                    <a:pt x="0" y="1"/>
                  </a:moveTo>
                  <a:lnTo>
                    <a:pt x="0" y="1"/>
                  </a:lnTo>
                  <a:lnTo>
                    <a:pt x="0" y="1"/>
                  </a:lnTo>
                  <a:lnTo>
                    <a:pt x="0" y="1"/>
                  </a:lnTo>
                  <a:lnTo>
                    <a:pt x="0" y="1"/>
                  </a:lnTo>
                  <a:lnTo>
                    <a:pt x="0" y="1"/>
                  </a:lnTo>
                  <a:lnTo>
                    <a:pt x="0" y="1"/>
                  </a:lnTo>
                  <a:lnTo>
                    <a:pt x="0" y="1"/>
                  </a:lnTo>
                  <a:lnTo>
                    <a:pt x="0" y="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9"/>
            <p:cNvSpPr/>
            <p:nvPr/>
          </p:nvSpPr>
          <p:spPr>
            <a:xfrm>
              <a:off x="4070350" y="1849800"/>
              <a:ext cx="538750" cy="135100"/>
            </a:xfrm>
            <a:custGeom>
              <a:avLst/>
              <a:gdLst/>
              <a:ahLst/>
              <a:cxnLst/>
              <a:rect l="l" t="t" r="r" b="b"/>
              <a:pathLst>
                <a:path w="21550" h="5404" extrusionOk="0">
                  <a:moveTo>
                    <a:pt x="21490" y="1"/>
                  </a:moveTo>
                  <a:lnTo>
                    <a:pt x="3122" y="3242"/>
                  </a:lnTo>
                  <a:lnTo>
                    <a:pt x="0" y="3782"/>
                  </a:lnTo>
                  <a:lnTo>
                    <a:pt x="0" y="5403"/>
                  </a:lnTo>
                  <a:lnTo>
                    <a:pt x="3122" y="4863"/>
                  </a:lnTo>
                  <a:lnTo>
                    <a:pt x="21550" y="1621"/>
                  </a:lnTo>
                  <a:lnTo>
                    <a:pt x="2149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4070350" y="1765775"/>
              <a:ext cx="535750" cy="130575"/>
            </a:xfrm>
            <a:custGeom>
              <a:avLst/>
              <a:gdLst/>
              <a:ahLst/>
              <a:cxnLst/>
              <a:rect l="l" t="t" r="r" b="b"/>
              <a:pathLst>
                <a:path w="21430" h="5223" extrusionOk="0">
                  <a:moveTo>
                    <a:pt x="21370" y="0"/>
                  </a:moveTo>
                  <a:lnTo>
                    <a:pt x="3122" y="3242"/>
                  </a:lnTo>
                  <a:lnTo>
                    <a:pt x="0" y="3782"/>
                  </a:lnTo>
                  <a:lnTo>
                    <a:pt x="0" y="5222"/>
                  </a:lnTo>
                  <a:lnTo>
                    <a:pt x="3122" y="4682"/>
                  </a:lnTo>
                  <a:lnTo>
                    <a:pt x="21430" y="1441"/>
                  </a:lnTo>
                  <a:lnTo>
                    <a:pt x="2137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9"/>
            <p:cNvSpPr/>
            <p:nvPr/>
          </p:nvSpPr>
          <p:spPr>
            <a:xfrm>
              <a:off x="4352475" y="715325"/>
              <a:ext cx="3025" cy="7525"/>
            </a:xfrm>
            <a:custGeom>
              <a:avLst/>
              <a:gdLst/>
              <a:ahLst/>
              <a:cxnLst/>
              <a:rect l="l" t="t" r="r" b="b"/>
              <a:pathLst>
                <a:path w="121" h="301" extrusionOk="0">
                  <a:moveTo>
                    <a:pt x="60" y="0"/>
                  </a:moveTo>
                  <a:lnTo>
                    <a:pt x="0" y="300"/>
                  </a:lnTo>
                  <a:lnTo>
                    <a:pt x="120"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9"/>
            <p:cNvSpPr/>
            <p:nvPr/>
          </p:nvSpPr>
          <p:spPr>
            <a:xfrm>
              <a:off x="4361475" y="725825"/>
              <a:ext cx="3025" cy="3025"/>
            </a:xfrm>
            <a:custGeom>
              <a:avLst/>
              <a:gdLst/>
              <a:ahLst/>
              <a:cxnLst/>
              <a:rect l="l" t="t" r="r" b="b"/>
              <a:pathLst>
                <a:path w="121" h="121" extrusionOk="0">
                  <a:moveTo>
                    <a:pt x="60" y="0"/>
                  </a:moveTo>
                  <a:lnTo>
                    <a:pt x="0" y="12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9"/>
            <p:cNvSpPr/>
            <p:nvPr/>
          </p:nvSpPr>
          <p:spPr>
            <a:xfrm>
              <a:off x="4344975" y="706325"/>
              <a:ext cx="1525" cy="4525"/>
            </a:xfrm>
            <a:custGeom>
              <a:avLst/>
              <a:gdLst/>
              <a:ahLst/>
              <a:cxnLst/>
              <a:rect l="l" t="t" r="r" b="b"/>
              <a:pathLst>
                <a:path w="61" h="181" extrusionOk="0">
                  <a:moveTo>
                    <a:pt x="0" y="0"/>
                  </a:moveTo>
                  <a:lnTo>
                    <a:pt x="0" y="180"/>
                  </a:lnTo>
                  <a:lnTo>
                    <a:pt x="60"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9"/>
            <p:cNvSpPr/>
            <p:nvPr/>
          </p:nvSpPr>
          <p:spPr>
            <a:xfrm>
              <a:off x="4320950" y="688300"/>
              <a:ext cx="1525" cy="1525"/>
            </a:xfrm>
            <a:custGeom>
              <a:avLst/>
              <a:gdLst/>
              <a:ahLst/>
              <a:cxnLst/>
              <a:rect l="l" t="t" r="r" b="b"/>
              <a:pathLst>
                <a:path w="61" h="61" extrusionOk="0">
                  <a:moveTo>
                    <a:pt x="1" y="1"/>
                  </a:moveTo>
                  <a:lnTo>
                    <a:pt x="1" y="6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9"/>
            <p:cNvSpPr/>
            <p:nvPr/>
          </p:nvSpPr>
          <p:spPr>
            <a:xfrm>
              <a:off x="4405000" y="724325"/>
              <a:ext cx="25" cy="1525"/>
            </a:xfrm>
            <a:custGeom>
              <a:avLst/>
              <a:gdLst/>
              <a:ahLst/>
              <a:cxnLst/>
              <a:rect l="l" t="t" r="r" b="b"/>
              <a:pathLst>
                <a:path w="1" h="61" extrusionOk="0">
                  <a:moveTo>
                    <a:pt x="0" y="0"/>
                  </a:moveTo>
                  <a:lnTo>
                    <a:pt x="0" y="0"/>
                  </a:lnTo>
                  <a:lnTo>
                    <a:pt x="0" y="60"/>
                  </a:lnTo>
                  <a:lnTo>
                    <a:pt x="0" y="60"/>
                  </a:lnTo>
                  <a:lnTo>
                    <a:pt x="0" y="60"/>
                  </a:lnTo>
                  <a:lnTo>
                    <a:pt x="0" y="6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9"/>
            <p:cNvSpPr/>
            <p:nvPr/>
          </p:nvSpPr>
          <p:spPr>
            <a:xfrm>
              <a:off x="4397500" y="737825"/>
              <a:ext cx="1525" cy="9025"/>
            </a:xfrm>
            <a:custGeom>
              <a:avLst/>
              <a:gdLst/>
              <a:ahLst/>
              <a:cxnLst/>
              <a:rect l="l" t="t" r="r" b="b"/>
              <a:pathLst>
                <a:path w="61" h="361" extrusionOk="0">
                  <a:moveTo>
                    <a:pt x="0" y="1"/>
                  </a:moveTo>
                  <a:lnTo>
                    <a:pt x="0" y="361"/>
                  </a:lnTo>
                  <a:lnTo>
                    <a:pt x="60" y="24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9"/>
            <p:cNvSpPr/>
            <p:nvPr/>
          </p:nvSpPr>
          <p:spPr>
            <a:xfrm>
              <a:off x="4274425" y="626775"/>
              <a:ext cx="6050" cy="3025"/>
            </a:xfrm>
            <a:custGeom>
              <a:avLst/>
              <a:gdLst/>
              <a:ahLst/>
              <a:cxnLst/>
              <a:rect l="l" t="t" r="r" b="b"/>
              <a:pathLst>
                <a:path w="242" h="121" extrusionOk="0">
                  <a:moveTo>
                    <a:pt x="1" y="1"/>
                  </a:moveTo>
                  <a:lnTo>
                    <a:pt x="241" y="121"/>
                  </a:lnTo>
                  <a:lnTo>
                    <a:pt x="181" y="6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9"/>
            <p:cNvSpPr/>
            <p:nvPr/>
          </p:nvSpPr>
          <p:spPr>
            <a:xfrm>
              <a:off x="4214400" y="665800"/>
              <a:ext cx="25" cy="1525"/>
            </a:xfrm>
            <a:custGeom>
              <a:avLst/>
              <a:gdLst/>
              <a:ahLst/>
              <a:cxnLst/>
              <a:rect l="l" t="t" r="r" b="b"/>
              <a:pathLst>
                <a:path w="1" h="61" extrusionOk="0">
                  <a:moveTo>
                    <a:pt x="1" y="0"/>
                  </a:moveTo>
                  <a:lnTo>
                    <a:pt x="1" y="0"/>
                  </a:lnTo>
                  <a:lnTo>
                    <a:pt x="1" y="0"/>
                  </a:lnTo>
                  <a:lnTo>
                    <a:pt x="1" y="0"/>
                  </a:lnTo>
                  <a:lnTo>
                    <a:pt x="1" y="60"/>
                  </a:lnTo>
                  <a:lnTo>
                    <a:pt x="1" y="6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9"/>
            <p:cNvSpPr/>
            <p:nvPr/>
          </p:nvSpPr>
          <p:spPr>
            <a:xfrm>
              <a:off x="4217400" y="676300"/>
              <a:ext cx="12050" cy="27025"/>
            </a:xfrm>
            <a:custGeom>
              <a:avLst/>
              <a:gdLst/>
              <a:ahLst/>
              <a:cxnLst/>
              <a:rect l="l" t="t" r="r" b="b"/>
              <a:pathLst>
                <a:path w="482" h="1081" extrusionOk="0">
                  <a:moveTo>
                    <a:pt x="1" y="1"/>
                  </a:moveTo>
                  <a:lnTo>
                    <a:pt x="181" y="841"/>
                  </a:lnTo>
                  <a:lnTo>
                    <a:pt x="481" y="1081"/>
                  </a:lnTo>
                  <a:lnTo>
                    <a:pt x="421" y="901"/>
                  </a:lnTo>
                  <a:lnTo>
                    <a:pt x="241" y="60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9"/>
            <p:cNvSpPr/>
            <p:nvPr/>
          </p:nvSpPr>
          <p:spPr>
            <a:xfrm>
              <a:off x="4203900" y="689800"/>
              <a:ext cx="7525" cy="10525"/>
            </a:xfrm>
            <a:custGeom>
              <a:avLst/>
              <a:gdLst/>
              <a:ahLst/>
              <a:cxnLst/>
              <a:rect l="l" t="t" r="r" b="b"/>
              <a:pathLst>
                <a:path w="301" h="421" extrusionOk="0">
                  <a:moveTo>
                    <a:pt x="1" y="1"/>
                  </a:moveTo>
                  <a:lnTo>
                    <a:pt x="61" y="121"/>
                  </a:lnTo>
                  <a:lnTo>
                    <a:pt x="301" y="421"/>
                  </a:lnTo>
                  <a:lnTo>
                    <a:pt x="12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9"/>
            <p:cNvSpPr/>
            <p:nvPr/>
          </p:nvSpPr>
          <p:spPr>
            <a:xfrm>
              <a:off x="4466525" y="745325"/>
              <a:ext cx="1525" cy="4525"/>
            </a:xfrm>
            <a:custGeom>
              <a:avLst/>
              <a:gdLst/>
              <a:ahLst/>
              <a:cxnLst/>
              <a:rect l="l" t="t" r="r" b="b"/>
              <a:pathLst>
                <a:path w="61" h="181" extrusionOk="0">
                  <a:moveTo>
                    <a:pt x="60" y="1"/>
                  </a:moveTo>
                  <a:lnTo>
                    <a:pt x="0" y="61"/>
                  </a:lnTo>
                  <a:lnTo>
                    <a:pt x="60" y="18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9"/>
            <p:cNvSpPr/>
            <p:nvPr/>
          </p:nvSpPr>
          <p:spPr>
            <a:xfrm>
              <a:off x="4221925" y="664300"/>
              <a:ext cx="3025" cy="10525"/>
            </a:xfrm>
            <a:custGeom>
              <a:avLst/>
              <a:gdLst/>
              <a:ahLst/>
              <a:cxnLst/>
              <a:rect l="l" t="t" r="r" b="b"/>
              <a:pathLst>
                <a:path w="121" h="421" extrusionOk="0">
                  <a:moveTo>
                    <a:pt x="0" y="0"/>
                  </a:moveTo>
                  <a:lnTo>
                    <a:pt x="60" y="60"/>
                  </a:lnTo>
                  <a:lnTo>
                    <a:pt x="60" y="421"/>
                  </a:lnTo>
                  <a:lnTo>
                    <a:pt x="120" y="120"/>
                  </a:lnTo>
                  <a:lnTo>
                    <a:pt x="12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9"/>
            <p:cNvSpPr/>
            <p:nvPr/>
          </p:nvSpPr>
          <p:spPr>
            <a:xfrm>
              <a:off x="4190400" y="692800"/>
              <a:ext cx="24025" cy="33050"/>
            </a:xfrm>
            <a:custGeom>
              <a:avLst/>
              <a:gdLst/>
              <a:ahLst/>
              <a:cxnLst/>
              <a:rect l="l" t="t" r="r" b="b"/>
              <a:pathLst>
                <a:path w="961" h="1322" extrusionOk="0">
                  <a:moveTo>
                    <a:pt x="1" y="1"/>
                  </a:moveTo>
                  <a:lnTo>
                    <a:pt x="301" y="481"/>
                  </a:lnTo>
                  <a:lnTo>
                    <a:pt x="327" y="514"/>
                  </a:lnTo>
                  <a:lnTo>
                    <a:pt x="327" y="514"/>
                  </a:lnTo>
                  <a:lnTo>
                    <a:pt x="1" y="1"/>
                  </a:lnTo>
                  <a:close/>
                  <a:moveTo>
                    <a:pt x="327" y="514"/>
                  </a:moveTo>
                  <a:lnTo>
                    <a:pt x="421" y="661"/>
                  </a:lnTo>
                  <a:lnTo>
                    <a:pt x="661" y="931"/>
                  </a:lnTo>
                  <a:lnTo>
                    <a:pt x="327" y="514"/>
                  </a:lnTo>
                  <a:close/>
                  <a:moveTo>
                    <a:pt x="661" y="931"/>
                  </a:moveTo>
                  <a:lnTo>
                    <a:pt x="781" y="1081"/>
                  </a:lnTo>
                  <a:lnTo>
                    <a:pt x="961" y="1321"/>
                  </a:lnTo>
                  <a:lnTo>
                    <a:pt x="901" y="1201"/>
                  </a:lnTo>
                  <a:lnTo>
                    <a:pt x="661" y="93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9"/>
            <p:cNvSpPr/>
            <p:nvPr/>
          </p:nvSpPr>
          <p:spPr>
            <a:xfrm>
              <a:off x="4310450" y="682300"/>
              <a:ext cx="1525" cy="1525"/>
            </a:xfrm>
            <a:custGeom>
              <a:avLst/>
              <a:gdLst/>
              <a:ahLst/>
              <a:cxnLst/>
              <a:rect l="l" t="t" r="r" b="b"/>
              <a:pathLst>
                <a:path w="61" h="61" extrusionOk="0">
                  <a:moveTo>
                    <a:pt x="1" y="1"/>
                  </a:moveTo>
                  <a:lnTo>
                    <a:pt x="1" y="6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9"/>
            <p:cNvSpPr/>
            <p:nvPr/>
          </p:nvSpPr>
          <p:spPr>
            <a:xfrm>
              <a:off x="4202400" y="901400"/>
              <a:ext cx="25" cy="1525"/>
            </a:xfrm>
            <a:custGeom>
              <a:avLst/>
              <a:gdLst/>
              <a:ahLst/>
              <a:cxnLst/>
              <a:rect l="l" t="t" r="r" b="b"/>
              <a:pathLst>
                <a:path w="1" h="61" extrusionOk="0">
                  <a:moveTo>
                    <a:pt x="1" y="0"/>
                  </a:moveTo>
                  <a:lnTo>
                    <a:pt x="1" y="0"/>
                  </a:lnTo>
                  <a:lnTo>
                    <a:pt x="1" y="0"/>
                  </a:lnTo>
                  <a:lnTo>
                    <a:pt x="1" y="0"/>
                  </a:lnTo>
                  <a:lnTo>
                    <a:pt x="1" y="60"/>
                  </a:lnTo>
                  <a:lnTo>
                    <a:pt x="1" y="6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9"/>
            <p:cNvSpPr/>
            <p:nvPr/>
          </p:nvSpPr>
          <p:spPr>
            <a:xfrm>
              <a:off x="4396000" y="821875"/>
              <a:ext cx="7525" cy="7525"/>
            </a:xfrm>
            <a:custGeom>
              <a:avLst/>
              <a:gdLst/>
              <a:ahLst/>
              <a:cxnLst/>
              <a:rect l="l" t="t" r="r" b="b"/>
              <a:pathLst>
                <a:path w="301" h="301" extrusionOk="0">
                  <a:moveTo>
                    <a:pt x="0" y="0"/>
                  </a:moveTo>
                  <a:lnTo>
                    <a:pt x="60" y="60"/>
                  </a:lnTo>
                  <a:lnTo>
                    <a:pt x="240" y="300"/>
                  </a:lnTo>
                  <a:lnTo>
                    <a:pt x="300" y="120"/>
                  </a:lnTo>
                  <a:lnTo>
                    <a:pt x="18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9"/>
            <p:cNvSpPr/>
            <p:nvPr/>
          </p:nvSpPr>
          <p:spPr>
            <a:xfrm>
              <a:off x="4468025" y="832375"/>
              <a:ext cx="16525" cy="16525"/>
            </a:xfrm>
            <a:custGeom>
              <a:avLst/>
              <a:gdLst/>
              <a:ahLst/>
              <a:cxnLst/>
              <a:rect l="l" t="t" r="r" b="b"/>
              <a:pathLst>
                <a:path w="661" h="661" extrusionOk="0">
                  <a:moveTo>
                    <a:pt x="661" y="0"/>
                  </a:moveTo>
                  <a:lnTo>
                    <a:pt x="0" y="360"/>
                  </a:lnTo>
                  <a:lnTo>
                    <a:pt x="120" y="660"/>
                  </a:lnTo>
                  <a:lnTo>
                    <a:pt x="300" y="480"/>
                  </a:lnTo>
                  <a:lnTo>
                    <a:pt x="6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9"/>
            <p:cNvSpPr/>
            <p:nvPr/>
          </p:nvSpPr>
          <p:spPr>
            <a:xfrm>
              <a:off x="4386975" y="829375"/>
              <a:ext cx="12050" cy="13525"/>
            </a:xfrm>
            <a:custGeom>
              <a:avLst/>
              <a:gdLst/>
              <a:ahLst/>
              <a:cxnLst/>
              <a:rect l="l" t="t" r="r" b="b"/>
              <a:pathLst>
                <a:path w="482" h="541" extrusionOk="0">
                  <a:moveTo>
                    <a:pt x="1" y="0"/>
                  </a:moveTo>
                  <a:lnTo>
                    <a:pt x="361" y="480"/>
                  </a:lnTo>
                  <a:lnTo>
                    <a:pt x="421" y="540"/>
                  </a:lnTo>
                  <a:lnTo>
                    <a:pt x="481" y="360"/>
                  </a:lnTo>
                  <a:lnTo>
                    <a:pt x="61" y="6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9"/>
            <p:cNvSpPr/>
            <p:nvPr/>
          </p:nvSpPr>
          <p:spPr>
            <a:xfrm>
              <a:off x="4472525" y="821875"/>
              <a:ext cx="43550" cy="48025"/>
            </a:xfrm>
            <a:custGeom>
              <a:avLst/>
              <a:gdLst/>
              <a:ahLst/>
              <a:cxnLst/>
              <a:rect l="l" t="t" r="r" b="b"/>
              <a:pathLst>
                <a:path w="1742" h="1921" extrusionOk="0">
                  <a:moveTo>
                    <a:pt x="1621" y="0"/>
                  </a:moveTo>
                  <a:lnTo>
                    <a:pt x="1501" y="240"/>
                  </a:lnTo>
                  <a:lnTo>
                    <a:pt x="1321" y="420"/>
                  </a:lnTo>
                  <a:lnTo>
                    <a:pt x="961" y="720"/>
                  </a:lnTo>
                  <a:lnTo>
                    <a:pt x="300" y="1141"/>
                  </a:lnTo>
                  <a:lnTo>
                    <a:pt x="0" y="1321"/>
                  </a:lnTo>
                  <a:lnTo>
                    <a:pt x="180" y="1921"/>
                  </a:lnTo>
                  <a:lnTo>
                    <a:pt x="421" y="1681"/>
                  </a:lnTo>
                  <a:lnTo>
                    <a:pt x="961" y="960"/>
                  </a:lnTo>
                  <a:lnTo>
                    <a:pt x="1321" y="480"/>
                  </a:lnTo>
                  <a:lnTo>
                    <a:pt x="1621" y="120"/>
                  </a:lnTo>
                  <a:lnTo>
                    <a:pt x="1741" y="60"/>
                  </a:lnTo>
                  <a:lnTo>
                    <a:pt x="16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p:nvPr/>
          </p:nvSpPr>
          <p:spPr>
            <a:xfrm>
              <a:off x="4483025" y="763350"/>
              <a:ext cx="1525" cy="3025"/>
            </a:xfrm>
            <a:custGeom>
              <a:avLst/>
              <a:gdLst/>
              <a:ahLst/>
              <a:cxnLst/>
              <a:rect l="l" t="t" r="r" b="b"/>
              <a:pathLst>
                <a:path w="61" h="121" extrusionOk="0">
                  <a:moveTo>
                    <a:pt x="1" y="0"/>
                  </a:moveTo>
                  <a:lnTo>
                    <a:pt x="1" y="120"/>
                  </a:lnTo>
                  <a:lnTo>
                    <a:pt x="61" y="1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9"/>
            <p:cNvSpPr/>
            <p:nvPr/>
          </p:nvSpPr>
          <p:spPr>
            <a:xfrm>
              <a:off x="4504025" y="755825"/>
              <a:ext cx="1525" cy="7550"/>
            </a:xfrm>
            <a:custGeom>
              <a:avLst/>
              <a:gdLst/>
              <a:ahLst/>
              <a:cxnLst/>
              <a:rect l="l" t="t" r="r" b="b"/>
              <a:pathLst>
                <a:path w="61" h="302" extrusionOk="0">
                  <a:moveTo>
                    <a:pt x="1" y="1"/>
                  </a:moveTo>
                  <a:lnTo>
                    <a:pt x="1" y="121"/>
                  </a:lnTo>
                  <a:lnTo>
                    <a:pt x="61" y="30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9"/>
            <p:cNvSpPr/>
            <p:nvPr/>
          </p:nvSpPr>
          <p:spPr>
            <a:xfrm>
              <a:off x="4463525" y="829375"/>
              <a:ext cx="3025" cy="1525"/>
            </a:xfrm>
            <a:custGeom>
              <a:avLst/>
              <a:gdLst/>
              <a:ahLst/>
              <a:cxnLst/>
              <a:rect l="l" t="t" r="r" b="b"/>
              <a:pathLst>
                <a:path w="121" h="61" extrusionOk="0">
                  <a:moveTo>
                    <a:pt x="120" y="0"/>
                  </a:moveTo>
                  <a:lnTo>
                    <a:pt x="0" y="60"/>
                  </a:lnTo>
                  <a:lnTo>
                    <a:pt x="60" y="60"/>
                  </a:lnTo>
                  <a:lnTo>
                    <a:pt x="12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9"/>
            <p:cNvSpPr/>
            <p:nvPr/>
          </p:nvSpPr>
          <p:spPr>
            <a:xfrm>
              <a:off x="4472525" y="763350"/>
              <a:ext cx="1525" cy="4525"/>
            </a:xfrm>
            <a:custGeom>
              <a:avLst/>
              <a:gdLst/>
              <a:ahLst/>
              <a:cxnLst/>
              <a:rect l="l" t="t" r="r" b="b"/>
              <a:pathLst>
                <a:path w="61" h="181" extrusionOk="0">
                  <a:moveTo>
                    <a:pt x="60" y="180"/>
                  </a:moveTo>
                  <a:lnTo>
                    <a:pt x="60" y="180"/>
                  </a:lnTo>
                  <a:lnTo>
                    <a:pt x="60" y="180"/>
                  </a:lnTo>
                  <a:lnTo>
                    <a:pt x="60" y="180"/>
                  </a:lnTo>
                  <a:lnTo>
                    <a:pt x="0" y="0"/>
                  </a:lnTo>
                  <a:lnTo>
                    <a:pt x="0" y="0"/>
                  </a:lnTo>
                  <a:lnTo>
                    <a:pt x="60" y="180"/>
                  </a:lnTo>
                  <a:lnTo>
                    <a:pt x="60" y="18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9"/>
            <p:cNvSpPr/>
            <p:nvPr/>
          </p:nvSpPr>
          <p:spPr>
            <a:xfrm>
              <a:off x="4505525" y="764850"/>
              <a:ext cx="9050" cy="12025"/>
            </a:xfrm>
            <a:custGeom>
              <a:avLst/>
              <a:gdLst/>
              <a:ahLst/>
              <a:cxnLst/>
              <a:rect l="l" t="t" r="r" b="b"/>
              <a:pathLst>
                <a:path w="362" h="481" extrusionOk="0">
                  <a:moveTo>
                    <a:pt x="301" y="0"/>
                  </a:moveTo>
                  <a:lnTo>
                    <a:pt x="61" y="60"/>
                  </a:lnTo>
                  <a:lnTo>
                    <a:pt x="61" y="120"/>
                  </a:lnTo>
                  <a:lnTo>
                    <a:pt x="1" y="120"/>
                  </a:lnTo>
                  <a:lnTo>
                    <a:pt x="1" y="360"/>
                  </a:lnTo>
                  <a:lnTo>
                    <a:pt x="1" y="480"/>
                  </a:lnTo>
                  <a:lnTo>
                    <a:pt x="361" y="480"/>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9"/>
            <p:cNvSpPr/>
            <p:nvPr/>
          </p:nvSpPr>
          <p:spPr>
            <a:xfrm>
              <a:off x="4516050" y="752825"/>
              <a:ext cx="13525" cy="25550"/>
            </a:xfrm>
            <a:custGeom>
              <a:avLst/>
              <a:gdLst/>
              <a:ahLst/>
              <a:cxnLst/>
              <a:rect l="l" t="t" r="r" b="b"/>
              <a:pathLst>
                <a:path w="541" h="1022" extrusionOk="0">
                  <a:moveTo>
                    <a:pt x="480" y="1"/>
                  </a:moveTo>
                  <a:lnTo>
                    <a:pt x="420" y="601"/>
                  </a:lnTo>
                  <a:lnTo>
                    <a:pt x="420" y="781"/>
                  </a:lnTo>
                  <a:lnTo>
                    <a:pt x="360" y="601"/>
                  </a:lnTo>
                  <a:lnTo>
                    <a:pt x="300" y="241"/>
                  </a:lnTo>
                  <a:lnTo>
                    <a:pt x="300" y="301"/>
                  </a:lnTo>
                  <a:lnTo>
                    <a:pt x="60" y="421"/>
                  </a:lnTo>
                  <a:lnTo>
                    <a:pt x="0" y="961"/>
                  </a:lnTo>
                  <a:lnTo>
                    <a:pt x="540" y="1021"/>
                  </a:lnTo>
                  <a:lnTo>
                    <a:pt x="540" y="961"/>
                  </a:lnTo>
                  <a:lnTo>
                    <a:pt x="540" y="721"/>
                  </a:lnTo>
                  <a:lnTo>
                    <a:pt x="540" y="361"/>
                  </a:lnTo>
                  <a:lnTo>
                    <a:pt x="48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9"/>
            <p:cNvSpPr/>
            <p:nvPr/>
          </p:nvSpPr>
          <p:spPr>
            <a:xfrm>
              <a:off x="4377975" y="785850"/>
              <a:ext cx="12025" cy="7525"/>
            </a:xfrm>
            <a:custGeom>
              <a:avLst/>
              <a:gdLst/>
              <a:ahLst/>
              <a:cxnLst/>
              <a:rect l="l" t="t" r="r" b="b"/>
              <a:pathLst>
                <a:path w="481" h="301" extrusionOk="0">
                  <a:moveTo>
                    <a:pt x="1" y="0"/>
                  </a:moveTo>
                  <a:lnTo>
                    <a:pt x="1" y="60"/>
                  </a:lnTo>
                  <a:lnTo>
                    <a:pt x="61" y="180"/>
                  </a:lnTo>
                  <a:lnTo>
                    <a:pt x="301" y="241"/>
                  </a:lnTo>
                  <a:lnTo>
                    <a:pt x="481" y="301"/>
                  </a:lnTo>
                  <a:lnTo>
                    <a:pt x="481" y="241"/>
                  </a:lnTo>
                  <a:lnTo>
                    <a:pt x="481" y="1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p:nvPr/>
          </p:nvSpPr>
          <p:spPr>
            <a:xfrm>
              <a:off x="4495025" y="769350"/>
              <a:ext cx="9025" cy="7525"/>
            </a:xfrm>
            <a:custGeom>
              <a:avLst/>
              <a:gdLst/>
              <a:ahLst/>
              <a:cxnLst/>
              <a:rect l="l" t="t" r="r" b="b"/>
              <a:pathLst>
                <a:path w="361" h="301" extrusionOk="0">
                  <a:moveTo>
                    <a:pt x="241" y="0"/>
                  </a:moveTo>
                  <a:lnTo>
                    <a:pt x="61" y="60"/>
                  </a:lnTo>
                  <a:lnTo>
                    <a:pt x="1" y="60"/>
                  </a:lnTo>
                  <a:lnTo>
                    <a:pt x="1" y="300"/>
                  </a:lnTo>
                  <a:lnTo>
                    <a:pt x="361" y="300"/>
                  </a:lnTo>
                  <a:lnTo>
                    <a:pt x="301" y="180"/>
                  </a:lnTo>
                  <a:lnTo>
                    <a:pt x="2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9"/>
            <p:cNvSpPr/>
            <p:nvPr/>
          </p:nvSpPr>
          <p:spPr>
            <a:xfrm>
              <a:off x="4483025" y="772350"/>
              <a:ext cx="4525" cy="4525"/>
            </a:xfrm>
            <a:custGeom>
              <a:avLst/>
              <a:gdLst/>
              <a:ahLst/>
              <a:cxnLst/>
              <a:rect l="l" t="t" r="r" b="b"/>
              <a:pathLst>
                <a:path w="181" h="181" extrusionOk="0">
                  <a:moveTo>
                    <a:pt x="121" y="0"/>
                  </a:moveTo>
                  <a:lnTo>
                    <a:pt x="1" y="60"/>
                  </a:lnTo>
                  <a:lnTo>
                    <a:pt x="1" y="180"/>
                  </a:lnTo>
                  <a:lnTo>
                    <a:pt x="181" y="18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9"/>
            <p:cNvSpPr/>
            <p:nvPr/>
          </p:nvSpPr>
          <p:spPr>
            <a:xfrm>
              <a:off x="4405000" y="827875"/>
              <a:ext cx="10525" cy="15025"/>
            </a:xfrm>
            <a:custGeom>
              <a:avLst/>
              <a:gdLst/>
              <a:ahLst/>
              <a:cxnLst/>
              <a:rect l="l" t="t" r="r" b="b"/>
              <a:pathLst>
                <a:path w="421" h="601" extrusionOk="0">
                  <a:moveTo>
                    <a:pt x="60" y="0"/>
                  </a:moveTo>
                  <a:lnTo>
                    <a:pt x="0" y="180"/>
                  </a:lnTo>
                  <a:lnTo>
                    <a:pt x="120" y="300"/>
                  </a:lnTo>
                  <a:lnTo>
                    <a:pt x="360" y="600"/>
                  </a:lnTo>
                  <a:lnTo>
                    <a:pt x="420" y="600"/>
                  </a:lnTo>
                  <a:lnTo>
                    <a:pt x="180" y="12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4474025" y="775350"/>
              <a:ext cx="3025" cy="1525"/>
            </a:xfrm>
            <a:custGeom>
              <a:avLst/>
              <a:gdLst/>
              <a:ahLst/>
              <a:cxnLst/>
              <a:rect l="l" t="t" r="r" b="b"/>
              <a:pathLst>
                <a:path w="121" h="61" extrusionOk="0">
                  <a:moveTo>
                    <a:pt x="0" y="0"/>
                  </a:moveTo>
                  <a:lnTo>
                    <a:pt x="0" y="60"/>
                  </a:lnTo>
                  <a:lnTo>
                    <a:pt x="120"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9"/>
            <p:cNvSpPr/>
            <p:nvPr/>
          </p:nvSpPr>
          <p:spPr>
            <a:xfrm>
              <a:off x="4457525" y="695800"/>
              <a:ext cx="13525" cy="6025"/>
            </a:xfrm>
            <a:custGeom>
              <a:avLst/>
              <a:gdLst/>
              <a:ahLst/>
              <a:cxnLst/>
              <a:rect l="l" t="t" r="r" b="b"/>
              <a:pathLst>
                <a:path w="541" h="241" extrusionOk="0">
                  <a:moveTo>
                    <a:pt x="540" y="1"/>
                  </a:moveTo>
                  <a:lnTo>
                    <a:pt x="0" y="121"/>
                  </a:lnTo>
                  <a:lnTo>
                    <a:pt x="60" y="121"/>
                  </a:lnTo>
                  <a:lnTo>
                    <a:pt x="300" y="241"/>
                  </a:lnTo>
                  <a:lnTo>
                    <a:pt x="54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4346475" y="743825"/>
              <a:ext cx="3025" cy="1525"/>
            </a:xfrm>
            <a:custGeom>
              <a:avLst/>
              <a:gdLst/>
              <a:ahLst/>
              <a:cxnLst/>
              <a:rect l="l" t="t" r="r" b="b"/>
              <a:pathLst>
                <a:path w="121" h="61" extrusionOk="0">
                  <a:moveTo>
                    <a:pt x="0" y="1"/>
                  </a:moveTo>
                  <a:lnTo>
                    <a:pt x="0" y="1"/>
                  </a:lnTo>
                  <a:lnTo>
                    <a:pt x="120" y="61"/>
                  </a:lnTo>
                  <a:lnTo>
                    <a:pt x="120" y="61"/>
                  </a:lnTo>
                  <a:lnTo>
                    <a:pt x="120" y="61"/>
                  </a:lnTo>
                  <a:lnTo>
                    <a:pt x="120" y="61"/>
                  </a:lnTo>
                  <a:lnTo>
                    <a:pt x="0" y="1"/>
                  </a:lnTo>
                  <a:lnTo>
                    <a:pt x="0" y="1"/>
                  </a:lnTo>
                  <a:lnTo>
                    <a:pt x="0" y="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a:off x="4358475" y="733325"/>
              <a:ext cx="1525" cy="6025"/>
            </a:xfrm>
            <a:custGeom>
              <a:avLst/>
              <a:gdLst/>
              <a:ahLst/>
              <a:cxnLst/>
              <a:rect l="l" t="t" r="r" b="b"/>
              <a:pathLst>
                <a:path w="61" h="241" extrusionOk="0">
                  <a:moveTo>
                    <a:pt x="60" y="1"/>
                  </a:moveTo>
                  <a:lnTo>
                    <a:pt x="0" y="241"/>
                  </a:lnTo>
                  <a:lnTo>
                    <a:pt x="60" y="241"/>
                  </a:lnTo>
                  <a:lnTo>
                    <a:pt x="60" y="6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a:off x="4368975" y="736325"/>
              <a:ext cx="6025" cy="9025"/>
            </a:xfrm>
            <a:custGeom>
              <a:avLst/>
              <a:gdLst/>
              <a:ahLst/>
              <a:cxnLst/>
              <a:rect l="l" t="t" r="r" b="b"/>
              <a:pathLst>
                <a:path w="241" h="361" extrusionOk="0">
                  <a:moveTo>
                    <a:pt x="121" y="1"/>
                  </a:moveTo>
                  <a:lnTo>
                    <a:pt x="121" y="61"/>
                  </a:lnTo>
                  <a:lnTo>
                    <a:pt x="1" y="301"/>
                  </a:lnTo>
                  <a:lnTo>
                    <a:pt x="181" y="361"/>
                  </a:lnTo>
                  <a:lnTo>
                    <a:pt x="241" y="121"/>
                  </a:lnTo>
                  <a:lnTo>
                    <a:pt x="1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4308950" y="727325"/>
              <a:ext cx="9025" cy="10525"/>
            </a:xfrm>
            <a:custGeom>
              <a:avLst/>
              <a:gdLst/>
              <a:ahLst/>
              <a:cxnLst/>
              <a:rect l="l" t="t" r="r" b="b"/>
              <a:pathLst>
                <a:path w="361" h="421" extrusionOk="0">
                  <a:moveTo>
                    <a:pt x="121" y="0"/>
                  </a:moveTo>
                  <a:lnTo>
                    <a:pt x="61" y="301"/>
                  </a:lnTo>
                  <a:lnTo>
                    <a:pt x="1" y="361"/>
                  </a:lnTo>
                  <a:lnTo>
                    <a:pt x="181" y="421"/>
                  </a:lnTo>
                  <a:lnTo>
                    <a:pt x="361" y="421"/>
                  </a:lnTo>
                  <a:lnTo>
                    <a:pt x="361" y="12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9"/>
            <p:cNvSpPr/>
            <p:nvPr/>
          </p:nvSpPr>
          <p:spPr>
            <a:xfrm>
              <a:off x="4335975" y="739325"/>
              <a:ext cx="3025" cy="3025"/>
            </a:xfrm>
            <a:custGeom>
              <a:avLst/>
              <a:gdLst/>
              <a:ahLst/>
              <a:cxnLst/>
              <a:rect l="l" t="t" r="r" b="b"/>
              <a:pathLst>
                <a:path w="121" h="121" extrusionOk="0">
                  <a:moveTo>
                    <a:pt x="0" y="1"/>
                  </a:moveTo>
                  <a:lnTo>
                    <a:pt x="0" y="121"/>
                  </a:lnTo>
                  <a:lnTo>
                    <a:pt x="120" y="121"/>
                  </a:lnTo>
                  <a:lnTo>
                    <a:pt x="12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4424500" y="739325"/>
              <a:ext cx="1525" cy="3025"/>
            </a:xfrm>
            <a:custGeom>
              <a:avLst/>
              <a:gdLst/>
              <a:ahLst/>
              <a:cxnLst/>
              <a:rect l="l" t="t" r="r" b="b"/>
              <a:pathLst>
                <a:path w="61" h="121" extrusionOk="0">
                  <a:moveTo>
                    <a:pt x="1" y="121"/>
                  </a:moveTo>
                  <a:lnTo>
                    <a:pt x="1" y="121"/>
                  </a:lnTo>
                  <a:lnTo>
                    <a:pt x="61" y="1"/>
                  </a:lnTo>
                  <a:lnTo>
                    <a:pt x="61" y="1"/>
                  </a:lnTo>
                  <a:lnTo>
                    <a:pt x="1" y="121"/>
                  </a:lnTo>
                  <a:lnTo>
                    <a:pt x="1" y="121"/>
                  </a:lnTo>
                  <a:lnTo>
                    <a:pt x="1" y="121"/>
                  </a:lnTo>
                  <a:lnTo>
                    <a:pt x="1" y="12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4325450" y="733325"/>
              <a:ext cx="6025" cy="7525"/>
            </a:xfrm>
            <a:custGeom>
              <a:avLst/>
              <a:gdLst/>
              <a:ahLst/>
              <a:cxnLst/>
              <a:rect l="l" t="t" r="r" b="b"/>
              <a:pathLst>
                <a:path w="241" h="301" extrusionOk="0">
                  <a:moveTo>
                    <a:pt x="61" y="1"/>
                  </a:moveTo>
                  <a:lnTo>
                    <a:pt x="1" y="241"/>
                  </a:lnTo>
                  <a:lnTo>
                    <a:pt x="241" y="301"/>
                  </a:lnTo>
                  <a:lnTo>
                    <a:pt x="181" y="181"/>
                  </a:lnTo>
                  <a:lnTo>
                    <a:pt x="181" y="12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a:off x="4463525" y="767850"/>
              <a:ext cx="25" cy="1525"/>
            </a:xfrm>
            <a:custGeom>
              <a:avLst/>
              <a:gdLst/>
              <a:ahLst/>
              <a:cxnLst/>
              <a:rect l="l" t="t" r="r" b="b"/>
              <a:pathLst>
                <a:path w="1" h="61" extrusionOk="0">
                  <a:moveTo>
                    <a:pt x="0" y="60"/>
                  </a:moveTo>
                  <a:lnTo>
                    <a:pt x="0" y="60"/>
                  </a:lnTo>
                  <a:lnTo>
                    <a:pt x="0" y="0"/>
                  </a:lnTo>
                  <a:lnTo>
                    <a:pt x="0" y="0"/>
                  </a:lnTo>
                  <a:lnTo>
                    <a:pt x="0" y="60"/>
                  </a:lnTo>
                  <a:lnTo>
                    <a:pt x="0" y="60"/>
                  </a:lnTo>
                  <a:lnTo>
                    <a:pt x="0" y="60"/>
                  </a:lnTo>
                  <a:lnTo>
                    <a:pt x="0" y="6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p:nvPr/>
          </p:nvSpPr>
          <p:spPr>
            <a:xfrm>
              <a:off x="4448500" y="713825"/>
              <a:ext cx="7550" cy="12025"/>
            </a:xfrm>
            <a:custGeom>
              <a:avLst/>
              <a:gdLst/>
              <a:ahLst/>
              <a:cxnLst/>
              <a:rect l="l" t="t" r="r" b="b"/>
              <a:pathLst>
                <a:path w="302" h="481" extrusionOk="0">
                  <a:moveTo>
                    <a:pt x="301" y="0"/>
                  </a:moveTo>
                  <a:lnTo>
                    <a:pt x="121" y="60"/>
                  </a:lnTo>
                  <a:lnTo>
                    <a:pt x="61" y="60"/>
                  </a:lnTo>
                  <a:lnTo>
                    <a:pt x="61" y="240"/>
                  </a:lnTo>
                  <a:lnTo>
                    <a:pt x="1" y="480"/>
                  </a:lnTo>
                  <a:lnTo>
                    <a:pt x="121" y="240"/>
                  </a:lnTo>
                  <a:lnTo>
                    <a:pt x="241" y="60"/>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4438000" y="716825"/>
              <a:ext cx="6025" cy="12025"/>
            </a:xfrm>
            <a:custGeom>
              <a:avLst/>
              <a:gdLst/>
              <a:ahLst/>
              <a:cxnLst/>
              <a:rect l="l" t="t" r="r" b="b"/>
              <a:pathLst>
                <a:path w="241" h="481" extrusionOk="0">
                  <a:moveTo>
                    <a:pt x="121" y="0"/>
                  </a:moveTo>
                  <a:lnTo>
                    <a:pt x="1" y="480"/>
                  </a:lnTo>
                  <a:lnTo>
                    <a:pt x="2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4501025" y="719825"/>
              <a:ext cx="1525" cy="1525"/>
            </a:xfrm>
            <a:custGeom>
              <a:avLst/>
              <a:gdLst/>
              <a:ahLst/>
              <a:cxnLst/>
              <a:rect l="l" t="t" r="r" b="b"/>
              <a:pathLst>
                <a:path w="61" h="61" extrusionOk="0">
                  <a:moveTo>
                    <a:pt x="61" y="0"/>
                  </a:moveTo>
                  <a:lnTo>
                    <a:pt x="1" y="60"/>
                  </a:lnTo>
                  <a:lnTo>
                    <a:pt x="6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9"/>
            <p:cNvSpPr/>
            <p:nvPr/>
          </p:nvSpPr>
          <p:spPr>
            <a:xfrm>
              <a:off x="4478525" y="691300"/>
              <a:ext cx="9025" cy="7525"/>
            </a:xfrm>
            <a:custGeom>
              <a:avLst/>
              <a:gdLst/>
              <a:ahLst/>
              <a:cxnLst/>
              <a:rect l="l" t="t" r="r" b="b"/>
              <a:pathLst>
                <a:path w="361" h="301" extrusionOk="0">
                  <a:moveTo>
                    <a:pt x="361" y="1"/>
                  </a:moveTo>
                  <a:lnTo>
                    <a:pt x="181" y="61"/>
                  </a:lnTo>
                  <a:lnTo>
                    <a:pt x="121" y="121"/>
                  </a:lnTo>
                  <a:lnTo>
                    <a:pt x="0" y="301"/>
                  </a:lnTo>
                  <a:lnTo>
                    <a:pt x="301" y="61"/>
                  </a:lnTo>
                  <a:lnTo>
                    <a:pt x="3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p:nvPr/>
          </p:nvSpPr>
          <p:spPr>
            <a:xfrm>
              <a:off x="4453025" y="706325"/>
              <a:ext cx="1525" cy="25"/>
            </a:xfrm>
            <a:custGeom>
              <a:avLst/>
              <a:gdLst/>
              <a:ahLst/>
              <a:cxnLst/>
              <a:rect l="l" t="t" r="r" b="b"/>
              <a:pathLst>
                <a:path w="61" h="1" extrusionOk="0">
                  <a:moveTo>
                    <a:pt x="0" y="0"/>
                  </a:moveTo>
                  <a:lnTo>
                    <a:pt x="0" y="0"/>
                  </a:lnTo>
                  <a:lnTo>
                    <a:pt x="60" y="0"/>
                  </a:lnTo>
                  <a:lnTo>
                    <a:pt x="60" y="0"/>
                  </a:lnTo>
                  <a:lnTo>
                    <a:pt x="0" y="0"/>
                  </a:lnTo>
                  <a:lnTo>
                    <a:pt x="0" y="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p:nvPr/>
          </p:nvSpPr>
          <p:spPr>
            <a:xfrm>
              <a:off x="4517550" y="736325"/>
              <a:ext cx="6025" cy="25525"/>
            </a:xfrm>
            <a:custGeom>
              <a:avLst/>
              <a:gdLst/>
              <a:ahLst/>
              <a:cxnLst/>
              <a:rect l="l" t="t" r="r" b="b"/>
              <a:pathLst>
                <a:path w="241" h="1021" extrusionOk="0">
                  <a:moveTo>
                    <a:pt x="0" y="1"/>
                  </a:moveTo>
                  <a:lnTo>
                    <a:pt x="0" y="181"/>
                  </a:lnTo>
                  <a:lnTo>
                    <a:pt x="0" y="961"/>
                  </a:lnTo>
                  <a:lnTo>
                    <a:pt x="0" y="1021"/>
                  </a:lnTo>
                  <a:lnTo>
                    <a:pt x="180" y="961"/>
                  </a:lnTo>
                  <a:lnTo>
                    <a:pt x="240" y="901"/>
                  </a:lnTo>
                  <a:lnTo>
                    <a:pt x="180" y="60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9"/>
            <p:cNvSpPr/>
            <p:nvPr/>
          </p:nvSpPr>
          <p:spPr>
            <a:xfrm>
              <a:off x="4442500" y="704825"/>
              <a:ext cx="9025" cy="4525"/>
            </a:xfrm>
            <a:custGeom>
              <a:avLst/>
              <a:gdLst/>
              <a:ahLst/>
              <a:cxnLst/>
              <a:rect l="l" t="t" r="r" b="b"/>
              <a:pathLst>
                <a:path w="361" h="181" extrusionOk="0">
                  <a:moveTo>
                    <a:pt x="181" y="0"/>
                  </a:moveTo>
                  <a:lnTo>
                    <a:pt x="1" y="180"/>
                  </a:lnTo>
                  <a:lnTo>
                    <a:pt x="241" y="120"/>
                  </a:lnTo>
                  <a:lnTo>
                    <a:pt x="301" y="120"/>
                  </a:lnTo>
                  <a:lnTo>
                    <a:pt x="3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9"/>
            <p:cNvSpPr/>
            <p:nvPr/>
          </p:nvSpPr>
          <p:spPr>
            <a:xfrm>
              <a:off x="4480025" y="733325"/>
              <a:ext cx="21025" cy="31550"/>
            </a:xfrm>
            <a:custGeom>
              <a:avLst/>
              <a:gdLst/>
              <a:ahLst/>
              <a:cxnLst/>
              <a:rect l="l" t="t" r="r" b="b"/>
              <a:pathLst>
                <a:path w="841" h="1262" extrusionOk="0">
                  <a:moveTo>
                    <a:pt x="121" y="1"/>
                  </a:moveTo>
                  <a:lnTo>
                    <a:pt x="0" y="61"/>
                  </a:lnTo>
                  <a:lnTo>
                    <a:pt x="61" y="61"/>
                  </a:lnTo>
                  <a:lnTo>
                    <a:pt x="241" y="361"/>
                  </a:lnTo>
                  <a:lnTo>
                    <a:pt x="421" y="781"/>
                  </a:lnTo>
                  <a:lnTo>
                    <a:pt x="541" y="1261"/>
                  </a:lnTo>
                  <a:lnTo>
                    <a:pt x="841" y="1261"/>
                  </a:lnTo>
                  <a:lnTo>
                    <a:pt x="721" y="1081"/>
                  </a:lnTo>
                  <a:lnTo>
                    <a:pt x="481" y="541"/>
                  </a:lnTo>
                  <a:lnTo>
                    <a:pt x="241" y="241"/>
                  </a:lnTo>
                  <a:lnTo>
                    <a:pt x="1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9"/>
            <p:cNvSpPr/>
            <p:nvPr/>
          </p:nvSpPr>
          <p:spPr>
            <a:xfrm>
              <a:off x="4253425" y="902900"/>
              <a:ext cx="9025" cy="6025"/>
            </a:xfrm>
            <a:custGeom>
              <a:avLst/>
              <a:gdLst/>
              <a:ahLst/>
              <a:cxnLst/>
              <a:rect l="l" t="t" r="r" b="b"/>
              <a:pathLst>
                <a:path w="361" h="241" extrusionOk="0">
                  <a:moveTo>
                    <a:pt x="61" y="0"/>
                  </a:moveTo>
                  <a:lnTo>
                    <a:pt x="1" y="60"/>
                  </a:lnTo>
                  <a:lnTo>
                    <a:pt x="61" y="120"/>
                  </a:lnTo>
                  <a:lnTo>
                    <a:pt x="361" y="241"/>
                  </a:lnTo>
                  <a:lnTo>
                    <a:pt x="361" y="241"/>
                  </a:lnTo>
                  <a:lnTo>
                    <a:pt x="12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9"/>
            <p:cNvSpPr/>
            <p:nvPr/>
          </p:nvSpPr>
          <p:spPr>
            <a:xfrm>
              <a:off x="4272925" y="946425"/>
              <a:ext cx="24050" cy="1525"/>
            </a:xfrm>
            <a:custGeom>
              <a:avLst/>
              <a:gdLst/>
              <a:ahLst/>
              <a:cxnLst/>
              <a:rect l="l" t="t" r="r" b="b"/>
              <a:pathLst>
                <a:path w="962" h="61" extrusionOk="0">
                  <a:moveTo>
                    <a:pt x="781" y="0"/>
                  </a:moveTo>
                  <a:lnTo>
                    <a:pt x="1" y="60"/>
                  </a:lnTo>
                  <a:lnTo>
                    <a:pt x="181" y="60"/>
                  </a:lnTo>
                  <a:lnTo>
                    <a:pt x="9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9"/>
            <p:cNvSpPr/>
            <p:nvPr/>
          </p:nvSpPr>
          <p:spPr>
            <a:xfrm>
              <a:off x="4262425" y="932900"/>
              <a:ext cx="13525" cy="1525"/>
            </a:xfrm>
            <a:custGeom>
              <a:avLst/>
              <a:gdLst/>
              <a:ahLst/>
              <a:cxnLst/>
              <a:rect l="l" t="t" r="r" b="b"/>
              <a:pathLst>
                <a:path w="541" h="61" extrusionOk="0">
                  <a:moveTo>
                    <a:pt x="181" y="1"/>
                  </a:moveTo>
                  <a:lnTo>
                    <a:pt x="1" y="61"/>
                  </a:lnTo>
                  <a:lnTo>
                    <a:pt x="541" y="61"/>
                  </a:lnTo>
                  <a:lnTo>
                    <a:pt x="1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9"/>
            <p:cNvSpPr/>
            <p:nvPr/>
          </p:nvSpPr>
          <p:spPr>
            <a:xfrm>
              <a:off x="4259425" y="890900"/>
              <a:ext cx="6025" cy="6025"/>
            </a:xfrm>
            <a:custGeom>
              <a:avLst/>
              <a:gdLst/>
              <a:ahLst/>
              <a:cxnLst/>
              <a:rect l="l" t="t" r="r" b="b"/>
              <a:pathLst>
                <a:path w="241" h="241" extrusionOk="0">
                  <a:moveTo>
                    <a:pt x="61" y="0"/>
                  </a:moveTo>
                  <a:lnTo>
                    <a:pt x="1" y="60"/>
                  </a:lnTo>
                  <a:lnTo>
                    <a:pt x="181" y="240"/>
                  </a:lnTo>
                  <a:lnTo>
                    <a:pt x="241" y="240"/>
                  </a:lnTo>
                  <a:lnTo>
                    <a:pt x="181" y="18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9"/>
            <p:cNvSpPr/>
            <p:nvPr/>
          </p:nvSpPr>
          <p:spPr>
            <a:xfrm>
              <a:off x="4259425" y="916400"/>
              <a:ext cx="28550" cy="7525"/>
            </a:xfrm>
            <a:custGeom>
              <a:avLst/>
              <a:gdLst/>
              <a:ahLst/>
              <a:cxnLst/>
              <a:rect l="l" t="t" r="r" b="b"/>
              <a:pathLst>
                <a:path w="1142" h="301" extrusionOk="0">
                  <a:moveTo>
                    <a:pt x="1" y="1"/>
                  </a:moveTo>
                  <a:lnTo>
                    <a:pt x="841" y="301"/>
                  </a:lnTo>
                  <a:lnTo>
                    <a:pt x="1141" y="181"/>
                  </a:lnTo>
                  <a:lnTo>
                    <a:pt x="961" y="121"/>
                  </a:lnTo>
                  <a:lnTo>
                    <a:pt x="66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9"/>
            <p:cNvSpPr/>
            <p:nvPr/>
          </p:nvSpPr>
          <p:spPr>
            <a:xfrm>
              <a:off x="4181400" y="967425"/>
              <a:ext cx="1525" cy="3025"/>
            </a:xfrm>
            <a:custGeom>
              <a:avLst/>
              <a:gdLst/>
              <a:ahLst/>
              <a:cxnLst/>
              <a:rect l="l" t="t" r="r" b="b"/>
              <a:pathLst>
                <a:path w="61" h="121" extrusionOk="0">
                  <a:moveTo>
                    <a:pt x="60" y="1"/>
                  </a:moveTo>
                  <a:lnTo>
                    <a:pt x="0" y="61"/>
                  </a:lnTo>
                  <a:lnTo>
                    <a:pt x="0" y="121"/>
                  </a:lnTo>
                  <a:lnTo>
                    <a:pt x="60" y="6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9"/>
            <p:cNvSpPr/>
            <p:nvPr/>
          </p:nvSpPr>
          <p:spPr>
            <a:xfrm>
              <a:off x="4244425" y="946425"/>
              <a:ext cx="9025" cy="1525"/>
            </a:xfrm>
            <a:custGeom>
              <a:avLst/>
              <a:gdLst/>
              <a:ahLst/>
              <a:cxnLst/>
              <a:rect l="l" t="t" r="r" b="b"/>
              <a:pathLst>
                <a:path w="361" h="61" extrusionOk="0">
                  <a:moveTo>
                    <a:pt x="0" y="0"/>
                  </a:moveTo>
                  <a:lnTo>
                    <a:pt x="361"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9"/>
            <p:cNvSpPr/>
            <p:nvPr/>
          </p:nvSpPr>
          <p:spPr>
            <a:xfrm>
              <a:off x="4250425" y="911900"/>
              <a:ext cx="1525" cy="1525"/>
            </a:xfrm>
            <a:custGeom>
              <a:avLst/>
              <a:gdLst/>
              <a:ahLst/>
              <a:cxnLst/>
              <a:rect l="l" t="t" r="r" b="b"/>
              <a:pathLst>
                <a:path w="61" h="61" extrusionOk="0">
                  <a:moveTo>
                    <a:pt x="1" y="1"/>
                  </a:moveTo>
                  <a:lnTo>
                    <a:pt x="1" y="1"/>
                  </a:lnTo>
                  <a:lnTo>
                    <a:pt x="61" y="61"/>
                  </a:lnTo>
                  <a:lnTo>
                    <a:pt x="61" y="6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9"/>
            <p:cNvSpPr/>
            <p:nvPr/>
          </p:nvSpPr>
          <p:spPr>
            <a:xfrm>
              <a:off x="4631600" y="835375"/>
              <a:ext cx="25" cy="25"/>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9"/>
            <p:cNvSpPr/>
            <p:nvPr/>
          </p:nvSpPr>
          <p:spPr>
            <a:xfrm>
              <a:off x="4328450" y="836875"/>
              <a:ext cx="25" cy="1525"/>
            </a:xfrm>
            <a:custGeom>
              <a:avLst/>
              <a:gdLst/>
              <a:ahLst/>
              <a:cxnLst/>
              <a:rect l="l" t="t" r="r" b="b"/>
              <a:pathLst>
                <a:path w="1" h="61" extrusionOk="0">
                  <a:moveTo>
                    <a:pt x="1" y="0"/>
                  </a:moveTo>
                  <a:lnTo>
                    <a:pt x="1" y="0"/>
                  </a:lnTo>
                  <a:lnTo>
                    <a:pt x="1" y="0"/>
                  </a:lnTo>
                  <a:lnTo>
                    <a:pt x="1" y="0"/>
                  </a:lnTo>
                  <a:lnTo>
                    <a:pt x="1" y="60"/>
                  </a:lnTo>
                  <a:lnTo>
                    <a:pt x="1" y="6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a:off x="4382475" y="823375"/>
              <a:ext cx="3025" cy="3025"/>
            </a:xfrm>
            <a:custGeom>
              <a:avLst/>
              <a:gdLst/>
              <a:ahLst/>
              <a:cxnLst/>
              <a:rect l="l" t="t" r="r" b="b"/>
              <a:pathLst>
                <a:path w="121" h="121" extrusionOk="0">
                  <a:moveTo>
                    <a:pt x="1" y="0"/>
                  </a:moveTo>
                  <a:lnTo>
                    <a:pt x="12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a:off x="4448500" y="763350"/>
              <a:ext cx="3025" cy="4525"/>
            </a:xfrm>
            <a:custGeom>
              <a:avLst/>
              <a:gdLst/>
              <a:ahLst/>
              <a:cxnLst/>
              <a:rect l="l" t="t" r="r" b="b"/>
              <a:pathLst>
                <a:path w="121" h="181" extrusionOk="0">
                  <a:moveTo>
                    <a:pt x="61" y="0"/>
                  </a:moveTo>
                  <a:lnTo>
                    <a:pt x="1" y="60"/>
                  </a:lnTo>
                  <a:lnTo>
                    <a:pt x="121" y="18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a:off x="4368975" y="824875"/>
              <a:ext cx="4525" cy="6025"/>
            </a:xfrm>
            <a:custGeom>
              <a:avLst/>
              <a:gdLst/>
              <a:ahLst/>
              <a:cxnLst/>
              <a:rect l="l" t="t" r="r" b="b"/>
              <a:pathLst>
                <a:path w="181" h="241" extrusionOk="0">
                  <a:moveTo>
                    <a:pt x="1" y="0"/>
                  </a:moveTo>
                  <a:lnTo>
                    <a:pt x="181" y="24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p:nvPr/>
          </p:nvSpPr>
          <p:spPr>
            <a:xfrm>
              <a:off x="4316450" y="841375"/>
              <a:ext cx="1525" cy="1525"/>
            </a:xfrm>
            <a:custGeom>
              <a:avLst/>
              <a:gdLst/>
              <a:ahLst/>
              <a:cxnLst/>
              <a:rect l="l" t="t" r="r" b="b"/>
              <a:pathLst>
                <a:path w="61" h="61" extrusionOk="0">
                  <a:moveTo>
                    <a:pt x="1" y="0"/>
                  </a:moveTo>
                  <a:lnTo>
                    <a:pt x="6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9"/>
            <p:cNvSpPr/>
            <p:nvPr/>
          </p:nvSpPr>
          <p:spPr>
            <a:xfrm>
              <a:off x="4356975" y="826375"/>
              <a:ext cx="3025" cy="4525"/>
            </a:xfrm>
            <a:custGeom>
              <a:avLst/>
              <a:gdLst/>
              <a:ahLst/>
              <a:cxnLst/>
              <a:rect l="l" t="t" r="r" b="b"/>
              <a:pathLst>
                <a:path w="121" h="181" extrusionOk="0">
                  <a:moveTo>
                    <a:pt x="60" y="0"/>
                  </a:moveTo>
                  <a:lnTo>
                    <a:pt x="0" y="60"/>
                  </a:lnTo>
                  <a:lnTo>
                    <a:pt x="120" y="18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9"/>
            <p:cNvSpPr/>
            <p:nvPr/>
          </p:nvSpPr>
          <p:spPr>
            <a:xfrm>
              <a:off x="4341975" y="797850"/>
              <a:ext cx="3025" cy="1525"/>
            </a:xfrm>
            <a:custGeom>
              <a:avLst/>
              <a:gdLst/>
              <a:ahLst/>
              <a:cxnLst/>
              <a:rect l="l" t="t" r="r" b="b"/>
              <a:pathLst>
                <a:path w="121" h="61" extrusionOk="0">
                  <a:moveTo>
                    <a:pt x="0" y="1"/>
                  </a:moveTo>
                  <a:lnTo>
                    <a:pt x="60" y="61"/>
                  </a:lnTo>
                  <a:lnTo>
                    <a:pt x="120"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4293950" y="811350"/>
              <a:ext cx="4525" cy="3025"/>
            </a:xfrm>
            <a:custGeom>
              <a:avLst/>
              <a:gdLst/>
              <a:ahLst/>
              <a:cxnLst/>
              <a:rect l="l" t="t" r="r" b="b"/>
              <a:pathLst>
                <a:path w="181" h="121" extrusionOk="0">
                  <a:moveTo>
                    <a:pt x="0" y="1"/>
                  </a:moveTo>
                  <a:lnTo>
                    <a:pt x="60" y="121"/>
                  </a:lnTo>
                  <a:lnTo>
                    <a:pt x="180" y="121"/>
                  </a:lnTo>
                  <a:lnTo>
                    <a:pt x="120" y="6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a:off x="4275925" y="814350"/>
              <a:ext cx="7550" cy="7550"/>
            </a:xfrm>
            <a:custGeom>
              <a:avLst/>
              <a:gdLst/>
              <a:ahLst/>
              <a:cxnLst/>
              <a:rect l="l" t="t" r="r" b="b"/>
              <a:pathLst>
                <a:path w="302" h="302" extrusionOk="0">
                  <a:moveTo>
                    <a:pt x="181" y="1"/>
                  </a:moveTo>
                  <a:lnTo>
                    <a:pt x="1" y="61"/>
                  </a:lnTo>
                  <a:lnTo>
                    <a:pt x="61" y="301"/>
                  </a:lnTo>
                  <a:lnTo>
                    <a:pt x="301" y="181"/>
                  </a:lnTo>
                  <a:lnTo>
                    <a:pt x="1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a:off x="4263925" y="827875"/>
              <a:ext cx="4525" cy="3025"/>
            </a:xfrm>
            <a:custGeom>
              <a:avLst/>
              <a:gdLst/>
              <a:ahLst/>
              <a:cxnLst/>
              <a:rect l="l" t="t" r="r" b="b"/>
              <a:pathLst>
                <a:path w="181" h="121" extrusionOk="0">
                  <a:moveTo>
                    <a:pt x="1" y="0"/>
                  </a:moveTo>
                  <a:lnTo>
                    <a:pt x="1" y="60"/>
                  </a:lnTo>
                  <a:lnTo>
                    <a:pt x="1" y="120"/>
                  </a:lnTo>
                  <a:lnTo>
                    <a:pt x="181" y="60"/>
                  </a:lnTo>
                  <a:lnTo>
                    <a:pt x="1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p:nvPr/>
          </p:nvSpPr>
          <p:spPr>
            <a:xfrm>
              <a:off x="4260925" y="815850"/>
              <a:ext cx="6025" cy="12050"/>
            </a:xfrm>
            <a:custGeom>
              <a:avLst/>
              <a:gdLst/>
              <a:ahLst/>
              <a:cxnLst/>
              <a:rect l="l" t="t" r="r" b="b"/>
              <a:pathLst>
                <a:path w="241" h="482" extrusionOk="0">
                  <a:moveTo>
                    <a:pt x="1" y="1"/>
                  </a:moveTo>
                  <a:lnTo>
                    <a:pt x="121" y="481"/>
                  </a:lnTo>
                  <a:lnTo>
                    <a:pt x="181" y="481"/>
                  </a:lnTo>
                  <a:lnTo>
                    <a:pt x="241" y="4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p:cNvSpPr/>
            <p:nvPr/>
          </p:nvSpPr>
          <p:spPr>
            <a:xfrm>
              <a:off x="5165825" y="998950"/>
              <a:ext cx="3025" cy="7525"/>
            </a:xfrm>
            <a:custGeom>
              <a:avLst/>
              <a:gdLst/>
              <a:ahLst/>
              <a:cxnLst/>
              <a:rect l="l" t="t" r="r" b="b"/>
              <a:pathLst>
                <a:path w="121" h="301" extrusionOk="0">
                  <a:moveTo>
                    <a:pt x="60" y="0"/>
                  </a:moveTo>
                  <a:lnTo>
                    <a:pt x="0" y="180"/>
                  </a:lnTo>
                  <a:lnTo>
                    <a:pt x="60" y="300"/>
                  </a:lnTo>
                  <a:lnTo>
                    <a:pt x="120"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p:cNvSpPr/>
            <p:nvPr/>
          </p:nvSpPr>
          <p:spPr>
            <a:xfrm>
              <a:off x="4507025" y="740825"/>
              <a:ext cx="6050" cy="22550"/>
            </a:xfrm>
            <a:custGeom>
              <a:avLst/>
              <a:gdLst/>
              <a:ahLst/>
              <a:cxnLst/>
              <a:rect l="l" t="t" r="r" b="b"/>
              <a:pathLst>
                <a:path w="242" h="902" extrusionOk="0">
                  <a:moveTo>
                    <a:pt x="1" y="1"/>
                  </a:moveTo>
                  <a:lnTo>
                    <a:pt x="61" y="421"/>
                  </a:lnTo>
                  <a:lnTo>
                    <a:pt x="61" y="901"/>
                  </a:lnTo>
                  <a:lnTo>
                    <a:pt x="181" y="901"/>
                  </a:lnTo>
                  <a:lnTo>
                    <a:pt x="241" y="841"/>
                  </a:lnTo>
                  <a:lnTo>
                    <a:pt x="181" y="78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4310450" y="809850"/>
              <a:ext cx="1525" cy="25"/>
            </a:xfrm>
            <a:custGeom>
              <a:avLst/>
              <a:gdLst/>
              <a:ahLst/>
              <a:cxnLst/>
              <a:rect l="l" t="t" r="r" b="b"/>
              <a:pathLst>
                <a:path w="61" h="1" extrusionOk="0">
                  <a:moveTo>
                    <a:pt x="1" y="1"/>
                  </a:moveTo>
                  <a:lnTo>
                    <a:pt x="1" y="1"/>
                  </a:lnTo>
                  <a:lnTo>
                    <a:pt x="61" y="1"/>
                  </a:lnTo>
                  <a:lnTo>
                    <a:pt x="61" y="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p:nvPr/>
          </p:nvSpPr>
          <p:spPr>
            <a:xfrm>
              <a:off x="4199400" y="902900"/>
              <a:ext cx="1525" cy="3025"/>
            </a:xfrm>
            <a:custGeom>
              <a:avLst/>
              <a:gdLst/>
              <a:ahLst/>
              <a:cxnLst/>
              <a:rect l="l" t="t" r="r" b="b"/>
              <a:pathLst>
                <a:path w="61" h="121" extrusionOk="0">
                  <a:moveTo>
                    <a:pt x="61" y="0"/>
                  </a:moveTo>
                  <a:lnTo>
                    <a:pt x="1" y="60"/>
                  </a:lnTo>
                  <a:lnTo>
                    <a:pt x="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4200900" y="889400"/>
              <a:ext cx="1525" cy="1525"/>
            </a:xfrm>
            <a:custGeom>
              <a:avLst/>
              <a:gdLst/>
              <a:ahLst/>
              <a:cxnLst/>
              <a:rect l="l" t="t" r="r" b="b"/>
              <a:pathLst>
                <a:path w="61" h="61" extrusionOk="0">
                  <a:moveTo>
                    <a:pt x="1" y="0"/>
                  </a:moveTo>
                  <a:lnTo>
                    <a:pt x="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4203900" y="887900"/>
              <a:ext cx="25" cy="25"/>
            </a:xfrm>
            <a:custGeom>
              <a:avLst/>
              <a:gdLst/>
              <a:ahLst/>
              <a:cxnLst/>
              <a:rect l="l" t="t" r="r" b="b"/>
              <a:pathLst>
                <a:path w="1" h="1" extrusionOk="0">
                  <a:moveTo>
                    <a:pt x="1" y="0"/>
                  </a:moveTo>
                  <a:lnTo>
                    <a:pt x="1" y="0"/>
                  </a:lnTo>
                  <a:lnTo>
                    <a:pt x="1" y="0"/>
                  </a:lnTo>
                  <a:lnTo>
                    <a:pt x="1" y="0"/>
                  </a:lnTo>
                  <a:lnTo>
                    <a:pt x="1" y="0"/>
                  </a:lnTo>
                  <a:lnTo>
                    <a:pt x="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9"/>
            <p:cNvSpPr/>
            <p:nvPr/>
          </p:nvSpPr>
          <p:spPr>
            <a:xfrm>
              <a:off x="4254925" y="836875"/>
              <a:ext cx="3025" cy="1525"/>
            </a:xfrm>
            <a:custGeom>
              <a:avLst/>
              <a:gdLst/>
              <a:ahLst/>
              <a:cxnLst/>
              <a:rect l="l" t="t" r="r" b="b"/>
              <a:pathLst>
                <a:path w="121" h="61" extrusionOk="0">
                  <a:moveTo>
                    <a:pt x="61" y="0"/>
                  </a:moveTo>
                  <a:lnTo>
                    <a:pt x="1" y="6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9"/>
            <p:cNvSpPr/>
            <p:nvPr/>
          </p:nvSpPr>
          <p:spPr>
            <a:xfrm>
              <a:off x="4298450" y="719825"/>
              <a:ext cx="10525" cy="16525"/>
            </a:xfrm>
            <a:custGeom>
              <a:avLst/>
              <a:gdLst/>
              <a:ahLst/>
              <a:cxnLst/>
              <a:rect l="l" t="t" r="r" b="b"/>
              <a:pathLst>
                <a:path w="421" h="661" extrusionOk="0">
                  <a:moveTo>
                    <a:pt x="120" y="0"/>
                  </a:moveTo>
                  <a:lnTo>
                    <a:pt x="120" y="60"/>
                  </a:lnTo>
                  <a:lnTo>
                    <a:pt x="0" y="601"/>
                  </a:lnTo>
                  <a:lnTo>
                    <a:pt x="240" y="661"/>
                  </a:lnTo>
                  <a:lnTo>
                    <a:pt x="361" y="661"/>
                  </a:lnTo>
                  <a:lnTo>
                    <a:pt x="361" y="601"/>
                  </a:lnTo>
                  <a:lnTo>
                    <a:pt x="421" y="180"/>
                  </a:lnTo>
                  <a:lnTo>
                    <a:pt x="361" y="180"/>
                  </a:lnTo>
                  <a:lnTo>
                    <a:pt x="361" y="240"/>
                  </a:lnTo>
                  <a:lnTo>
                    <a:pt x="301" y="420"/>
                  </a:lnTo>
                  <a:lnTo>
                    <a:pt x="240" y="240"/>
                  </a:lnTo>
                  <a:lnTo>
                    <a:pt x="240" y="60"/>
                  </a:lnTo>
                  <a:lnTo>
                    <a:pt x="12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p:nvPr/>
          </p:nvSpPr>
          <p:spPr>
            <a:xfrm>
              <a:off x="4242925" y="844375"/>
              <a:ext cx="4525" cy="3025"/>
            </a:xfrm>
            <a:custGeom>
              <a:avLst/>
              <a:gdLst/>
              <a:ahLst/>
              <a:cxnLst/>
              <a:rect l="l" t="t" r="r" b="b"/>
              <a:pathLst>
                <a:path w="181" h="121" extrusionOk="0">
                  <a:moveTo>
                    <a:pt x="0" y="0"/>
                  </a:moveTo>
                  <a:lnTo>
                    <a:pt x="0" y="120"/>
                  </a:lnTo>
                  <a:lnTo>
                    <a:pt x="120" y="60"/>
                  </a:lnTo>
                  <a:lnTo>
                    <a:pt x="181" y="60"/>
                  </a:lnTo>
                  <a:lnTo>
                    <a:pt x="1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4224925" y="827875"/>
              <a:ext cx="12025" cy="36025"/>
            </a:xfrm>
            <a:custGeom>
              <a:avLst/>
              <a:gdLst/>
              <a:ahLst/>
              <a:cxnLst/>
              <a:rect l="l" t="t" r="r" b="b"/>
              <a:pathLst>
                <a:path w="481" h="1441" extrusionOk="0">
                  <a:moveTo>
                    <a:pt x="240" y="0"/>
                  </a:moveTo>
                  <a:lnTo>
                    <a:pt x="120" y="540"/>
                  </a:lnTo>
                  <a:lnTo>
                    <a:pt x="60" y="1141"/>
                  </a:lnTo>
                  <a:lnTo>
                    <a:pt x="0" y="1441"/>
                  </a:lnTo>
                  <a:lnTo>
                    <a:pt x="240" y="1321"/>
                  </a:lnTo>
                  <a:lnTo>
                    <a:pt x="480" y="1081"/>
                  </a:lnTo>
                  <a:lnTo>
                    <a:pt x="480" y="961"/>
                  </a:lnTo>
                  <a:lnTo>
                    <a:pt x="360" y="1021"/>
                  </a:lnTo>
                  <a:lnTo>
                    <a:pt x="300" y="1021"/>
                  </a:lnTo>
                  <a:lnTo>
                    <a:pt x="360" y="961"/>
                  </a:lnTo>
                  <a:lnTo>
                    <a:pt x="420" y="901"/>
                  </a:lnTo>
                  <a:lnTo>
                    <a:pt x="360" y="720"/>
                  </a:lnTo>
                  <a:lnTo>
                    <a:pt x="24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4200900" y="832375"/>
              <a:ext cx="19550" cy="54050"/>
            </a:xfrm>
            <a:custGeom>
              <a:avLst/>
              <a:gdLst/>
              <a:ahLst/>
              <a:cxnLst/>
              <a:rect l="l" t="t" r="r" b="b"/>
              <a:pathLst>
                <a:path w="782" h="2162" extrusionOk="0">
                  <a:moveTo>
                    <a:pt x="361" y="0"/>
                  </a:moveTo>
                  <a:lnTo>
                    <a:pt x="361" y="60"/>
                  </a:lnTo>
                  <a:lnTo>
                    <a:pt x="181" y="660"/>
                  </a:lnTo>
                  <a:lnTo>
                    <a:pt x="61" y="1321"/>
                  </a:lnTo>
                  <a:lnTo>
                    <a:pt x="61" y="1681"/>
                  </a:lnTo>
                  <a:lnTo>
                    <a:pt x="1" y="1921"/>
                  </a:lnTo>
                  <a:lnTo>
                    <a:pt x="61" y="2161"/>
                  </a:lnTo>
                  <a:lnTo>
                    <a:pt x="361" y="1861"/>
                  </a:lnTo>
                  <a:lnTo>
                    <a:pt x="241" y="1921"/>
                  </a:lnTo>
                  <a:lnTo>
                    <a:pt x="181" y="1921"/>
                  </a:lnTo>
                  <a:lnTo>
                    <a:pt x="241" y="1861"/>
                  </a:lnTo>
                  <a:lnTo>
                    <a:pt x="361" y="1801"/>
                  </a:lnTo>
                  <a:lnTo>
                    <a:pt x="661" y="1501"/>
                  </a:lnTo>
                  <a:lnTo>
                    <a:pt x="781" y="1441"/>
                  </a:lnTo>
                  <a:lnTo>
                    <a:pt x="721" y="1141"/>
                  </a:lnTo>
                  <a:lnTo>
                    <a:pt x="601" y="961"/>
                  </a:lnTo>
                  <a:lnTo>
                    <a:pt x="541" y="660"/>
                  </a:lnTo>
                  <a:lnTo>
                    <a:pt x="421" y="300"/>
                  </a:lnTo>
                  <a:lnTo>
                    <a:pt x="3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4489025" y="589275"/>
              <a:ext cx="4525" cy="10525"/>
            </a:xfrm>
            <a:custGeom>
              <a:avLst/>
              <a:gdLst/>
              <a:ahLst/>
              <a:cxnLst/>
              <a:rect l="l" t="t" r="r" b="b"/>
              <a:pathLst>
                <a:path w="181" h="421" extrusionOk="0">
                  <a:moveTo>
                    <a:pt x="121" y="0"/>
                  </a:moveTo>
                  <a:lnTo>
                    <a:pt x="61" y="180"/>
                  </a:lnTo>
                  <a:lnTo>
                    <a:pt x="1" y="420"/>
                  </a:lnTo>
                  <a:lnTo>
                    <a:pt x="121" y="300"/>
                  </a:lnTo>
                  <a:lnTo>
                    <a:pt x="1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5236350" y="1168500"/>
              <a:ext cx="1525" cy="25"/>
            </a:xfrm>
            <a:custGeom>
              <a:avLst/>
              <a:gdLst/>
              <a:ahLst/>
              <a:cxnLst/>
              <a:rect l="l" t="t" r="r" b="b"/>
              <a:pathLst>
                <a:path w="61" h="1" extrusionOk="0">
                  <a:moveTo>
                    <a:pt x="0" y="1"/>
                  </a:moveTo>
                  <a:lnTo>
                    <a:pt x="0" y="1"/>
                  </a:lnTo>
                  <a:lnTo>
                    <a:pt x="60" y="1"/>
                  </a:lnTo>
                  <a:lnTo>
                    <a:pt x="60" y="1"/>
                  </a:lnTo>
                  <a:lnTo>
                    <a:pt x="60" y="1"/>
                  </a:lnTo>
                  <a:lnTo>
                    <a:pt x="60" y="1"/>
                  </a:lnTo>
                  <a:lnTo>
                    <a:pt x="0" y="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5282875" y="1212025"/>
              <a:ext cx="3025" cy="6025"/>
            </a:xfrm>
            <a:custGeom>
              <a:avLst/>
              <a:gdLst/>
              <a:ahLst/>
              <a:cxnLst/>
              <a:rect l="l" t="t" r="r" b="b"/>
              <a:pathLst>
                <a:path w="121" h="241" extrusionOk="0">
                  <a:moveTo>
                    <a:pt x="0" y="1"/>
                  </a:moveTo>
                  <a:lnTo>
                    <a:pt x="60" y="121"/>
                  </a:lnTo>
                  <a:lnTo>
                    <a:pt x="120" y="241"/>
                  </a:lnTo>
                  <a:lnTo>
                    <a:pt x="120" y="241"/>
                  </a:lnTo>
                  <a:lnTo>
                    <a:pt x="60"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5426925" y="1219525"/>
              <a:ext cx="15025" cy="9050"/>
            </a:xfrm>
            <a:custGeom>
              <a:avLst/>
              <a:gdLst/>
              <a:ahLst/>
              <a:cxnLst/>
              <a:rect l="l" t="t" r="r" b="b"/>
              <a:pathLst>
                <a:path w="601" h="362" extrusionOk="0">
                  <a:moveTo>
                    <a:pt x="1" y="1"/>
                  </a:moveTo>
                  <a:lnTo>
                    <a:pt x="61" y="61"/>
                  </a:lnTo>
                  <a:lnTo>
                    <a:pt x="421" y="361"/>
                  </a:lnTo>
                  <a:lnTo>
                    <a:pt x="601" y="301"/>
                  </a:lnTo>
                  <a:lnTo>
                    <a:pt x="541" y="301"/>
                  </a:lnTo>
                  <a:lnTo>
                    <a:pt x="421" y="181"/>
                  </a:lnTo>
                  <a:lnTo>
                    <a:pt x="24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5245350" y="1129500"/>
              <a:ext cx="1525" cy="25"/>
            </a:xfrm>
            <a:custGeom>
              <a:avLst/>
              <a:gdLst/>
              <a:ahLst/>
              <a:cxnLst/>
              <a:rect l="l" t="t" r="r" b="b"/>
              <a:pathLst>
                <a:path w="61" h="1" extrusionOk="0">
                  <a:moveTo>
                    <a:pt x="1" y="0"/>
                  </a:moveTo>
                  <a:lnTo>
                    <a:pt x="1" y="0"/>
                  </a:lnTo>
                  <a:lnTo>
                    <a:pt x="1" y="0"/>
                  </a:lnTo>
                  <a:lnTo>
                    <a:pt x="1" y="0"/>
                  </a:lnTo>
                  <a:lnTo>
                    <a:pt x="61" y="0"/>
                  </a:lnTo>
                  <a:lnTo>
                    <a:pt x="6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5179325" y="1001950"/>
              <a:ext cx="25" cy="25"/>
            </a:xfrm>
            <a:custGeom>
              <a:avLst/>
              <a:gdLst/>
              <a:ahLst/>
              <a:cxnLst/>
              <a:rect l="l" t="t" r="r" b="b"/>
              <a:pathLst>
                <a:path w="1" h="1" extrusionOk="0">
                  <a:moveTo>
                    <a:pt x="0" y="0"/>
                  </a:moveTo>
                  <a:lnTo>
                    <a:pt x="0" y="0"/>
                  </a:lnTo>
                  <a:lnTo>
                    <a:pt x="0" y="0"/>
                  </a:lnTo>
                  <a:lnTo>
                    <a:pt x="0" y="0"/>
                  </a:lnTo>
                  <a:lnTo>
                    <a:pt x="0" y="0"/>
                  </a:lnTo>
                  <a:lnTo>
                    <a:pt x="0" y="0"/>
                  </a:lnTo>
                  <a:lnTo>
                    <a:pt x="0" y="0"/>
                  </a:lnTo>
                  <a:lnTo>
                    <a:pt x="0" y="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5234850" y="1257050"/>
              <a:ext cx="10525" cy="3025"/>
            </a:xfrm>
            <a:custGeom>
              <a:avLst/>
              <a:gdLst/>
              <a:ahLst/>
              <a:cxnLst/>
              <a:rect l="l" t="t" r="r" b="b"/>
              <a:pathLst>
                <a:path w="421" h="121" extrusionOk="0">
                  <a:moveTo>
                    <a:pt x="0" y="1"/>
                  </a:moveTo>
                  <a:lnTo>
                    <a:pt x="301" y="121"/>
                  </a:lnTo>
                  <a:lnTo>
                    <a:pt x="361" y="121"/>
                  </a:lnTo>
                  <a:lnTo>
                    <a:pt x="421" y="61"/>
                  </a:lnTo>
                  <a:lnTo>
                    <a:pt x="301"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5305375" y="1215025"/>
              <a:ext cx="30050" cy="36050"/>
            </a:xfrm>
            <a:custGeom>
              <a:avLst/>
              <a:gdLst/>
              <a:ahLst/>
              <a:cxnLst/>
              <a:rect l="l" t="t" r="r" b="b"/>
              <a:pathLst>
                <a:path w="1202" h="1442" extrusionOk="0">
                  <a:moveTo>
                    <a:pt x="1201" y="1"/>
                  </a:moveTo>
                  <a:lnTo>
                    <a:pt x="961" y="421"/>
                  </a:lnTo>
                  <a:lnTo>
                    <a:pt x="481" y="901"/>
                  </a:lnTo>
                  <a:lnTo>
                    <a:pt x="301" y="1141"/>
                  </a:lnTo>
                  <a:lnTo>
                    <a:pt x="601" y="541"/>
                  </a:lnTo>
                  <a:lnTo>
                    <a:pt x="121" y="1261"/>
                  </a:lnTo>
                  <a:lnTo>
                    <a:pt x="1" y="1441"/>
                  </a:lnTo>
                  <a:lnTo>
                    <a:pt x="1" y="1441"/>
                  </a:lnTo>
                  <a:lnTo>
                    <a:pt x="601" y="1321"/>
                  </a:lnTo>
                  <a:lnTo>
                    <a:pt x="841" y="901"/>
                  </a:lnTo>
                  <a:lnTo>
                    <a:pt x="120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5180825" y="1234550"/>
              <a:ext cx="28525" cy="34525"/>
            </a:xfrm>
            <a:custGeom>
              <a:avLst/>
              <a:gdLst/>
              <a:ahLst/>
              <a:cxnLst/>
              <a:rect l="l" t="t" r="r" b="b"/>
              <a:pathLst>
                <a:path w="1141" h="1381" extrusionOk="0">
                  <a:moveTo>
                    <a:pt x="181" y="0"/>
                  </a:moveTo>
                  <a:lnTo>
                    <a:pt x="61" y="300"/>
                  </a:lnTo>
                  <a:lnTo>
                    <a:pt x="1" y="480"/>
                  </a:lnTo>
                  <a:lnTo>
                    <a:pt x="61" y="480"/>
                  </a:lnTo>
                  <a:lnTo>
                    <a:pt x="601" y="1021"/>
                  </a:lnTo>
                  <a:lnTo>
                    <a:pt x="1081" y="1381"/>
                  </a:lnTo>
                  <a:lnTo>
                    <a:pt x="1141" y="1321"/>
                  </a:lnTo>
                  <a:lnTo>
                    <a:pt x="1021" y="1081"/>
                  </a:lnTo>
                  <a:lnTo>
                    <a:pt x="1021" y="1021"/>
                  </a:lnTo>
                  <a:lnTo>
                    <a:pt x="781" y="780"/>
                  </a:lnTo>
                  <a:lnTo>
                    <a:pt x="661" y="600"/>
                  </a:lnTo>
                  <a:lnTo>
                    <a:pt x="901" y="780"/>
                  </a:lnTo>
                  <a:lnTo>
                    <a:pt x="601" y="480"/>
                  </a:lnTo>
                  <a:lnTo>
                    <a:pt x="421" y="300"/>
                  </a:lnTo>
                  <a:lnTo>
                    <a:pt x="601" y="420"/>
                  </a:lnTo>
                  <a:lnTo>
                    <a:pt x="1141" y="720"/>
                  </a:lnTo>
                  <a:lnTo>
                    <a:pt x="1081" y="540"/>
                  </a:lnTo>
                  <a:lnTo>
                    <a:pt x="1021" y="480"/>
                  </a:lnTo>
                  <a:lnTo>
                    <a:pt x="901" y="420"/>
                  </a:lnTo>
                  <a:lnTo>
                    <a:pt x="841" y="360"/>
                  </a:lnTo>
                  <a:lnTo>
                    <a:pt x="361" y="180"/>
                  </a:lnTo>
                  <a:lnTo>
                    <a:pt x="301" y="120"/>
                  </a:lnTo>
                  <a:lnTo>
                    <a:pt x="241" y="120"/>
                  </a:lnTo>
                  <a:lnTo>
                    <a:pt x="241" y="60"/>
                  </a:lnTo>
                  <a:lnTo>
                    <a:pt x="1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5210850" y="1249550"/>
              <a:ext cx="22525" cy="13525"/>
            </a:xfrm>
            <a:custGeom>
              <a:avLst/>
              <a:gdLst/>
              <a:ahLst/>
              <a:cxnLst/>
              <a:rect l="l" t="t" r="r" b="b"/>
              <a:pathLst>
                <a:path w="901" h="541" extrusionOk="0">
                  <a:moveTo>
                    <a:pt x="0" y="0"/>
                  </a:moveTo>
                  <a:lnTo>
                    <a:pt x="180" y="240"/>
                  </a:lnTo>
                  <a:lnTo>
                    <a:pt x="756" y="481"/>
                  </a:lnTo>
                  <a:lnTo>
                    <a:pt x="756" y="481"/>
                  </a:lnTo>
                  <a:lnTo>
                    <a:pt x="420" y="240"/>
                  </a:lnTo>
                  <a:lnTo>
                    <a:pt x="120" y="60"/>
                  </a:lnTo>
                  <a:lnTo>
                    <a:pt x="0" y="0"/>
                  </a:lnTo>
                  <a:close/>
                  <a:moveTo>
                    <a:pt x="756" y="481"/>
                  </a:moveTo>
                  <a:lnTo>
                    <a:pt x="840" y="541"/>
                  </a:lnTo>
                  <a:lnTo>
                    <a:pt x="900" y="541"/>
                  </a:lnTo>
                  <a:lnTo>
                    <a:pt x="756" y="48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5296375" y="1248050"/>
              <a:ext cx="3025" cy="4525"/>
            </a:xfrm>
            <a:custGeom>
              <a:avLst/>
              <a:gdLst/>
              <a:ahLst/>
              <a:cxnLst/>
              <a:rect l="l" t="t" r="r" b="b"/>
              <a:pathLst>
                <a:path w="121" h="181" extrusionOk="0">
                  <a:moveTo>
                    <a:pt x="121" y="0"/>
                  </a:moveTo>
                  <a:lnTo>
                    <a:pt x="91" y="90"/>
                  </a:lnTo>
                  <a:lnTo>
                    <a:pt x="121" y="60"/>
                  </a:lnTo>
                  <a:lnTo>
                    <a:pt x="121" y="0"/>
                  </a:lnTo>
                  <a:close/>
                  <a:moveTo>
                    <a:pt x="91" y="90"/>
                  </a:moveTo>
                  <a:lnTo>
                    <a:pt x="0" y="180"/>
                  </a:lnTo>
                  <a:lnTo>
                    <a:pt x="61" y="180"/>
                  </a:lnTo>
                  <a:lnTo>
                    <a:pt x="91" y="9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5243850" y="1067975"/>
              <a:ext cx="7525" cy="4525"/>
            </a:xfrm>
            <a:custGeom>
              <a:avLst/>
              <a:gdLst/>
              <a:ahLst/>
              <a:cxnLst/>
              <a:rect l="l" t="t" r="r" b="b"/>
              <a:pathLst>
                <a:path w="301" h="181" extrusionOk="0">
                  <a:moveTo>
                    <a:pt x="1" y="0"/>
                  </a:moveTo>
                  <a:lnTo>
                    <a:pt x="1" y="120"/>
                  </a:lnTo>
                  <a:lnTo>
                    <a:pt x="301" y="180"/>
                  </a:lnTo>
                  <a:lnTo>
                    <a:pt x="2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5327900" y="1218025"/>
              <a:ext cx="21025" cy="30050"/>
            </a:xfrm>
            <a:custGeom>
              <a:avLst/>
              <a:gdLst/>
              <a:ahLst/>
              <a:cxnLst/>
              <a:rect l="l" t="t" r="r" b="b"/>
              <a:pathLst>
                <a:path w="841" h="1202" extrusionOk="0">
                  <a:moveTo>
                    <a:pt x="840" y="1"/>
                  </a:moveTo>
                  <a:lnTo>
                    <a:pt x="720" y="181"/>
                  </a:lnTo>
                  <a:lnTo>
                    <a:pt x="180" y="961"/>
                  </a:lnTo>
                  <a:lnTo>
                    <a:pt x="0" y="1201"/>
                  </a:lnTo>
                  <a:lnTo>
                    <a:pt x="420" y="1081"/>
                  </a:lnTo>
                  <a:lnTo>
                    <a:pt x="720" y="301"/>
                  </a:lnTo>
                  <a:lnTo>
                    <a:pt x="84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5251350" y="1123500"/>
              <a:ext cx="1525" cy="1525"/>
            </a:xfrm>
            <a:custGeom>
              <a:avLst/>
              <a:gdLst/>
              <a:ahLst/>
              <a:cxnLst/>
              <a:rect l="l" t="t" r="r" b="b"/>
              <a:pathLst>
                <a:path w="61" h="61" extrusionOk="0">
                  <a:moveTo>
                    <a:pt x="1" y="0"/>
                  </a:moveTo>
                  <a:lnTo>
                    <a:pt x="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5153825" y="1234550"/>
              <a:ext cx="31525" cy="43525"/>
            </a:xfrm>
            <a:custGeom>
              <a:avLst/>
              <a:gdLst/>
              <a:ahLst/>
              <a:cxnLst/>
              <a:rect l="l" t="t" r="r" b="b"/>
              <a:pathLst>
                <a:path w="1261" h="1741" extrusionOk="0">
                  <a:moveTo>
                    <a:pt x="900" y="0"/>
                  </a:moveTo>
                  <a:lnTo>
                    <a:pt x="840" y="60"/>
                  </a:lnTo>
                  <a:lnTo>
                    <a:pt x="720" y="420"/>
                  </a:lnTo>
                  <a:lnTo>
                    <a:pt x="600" y="540"/>
                  </a:lnTo>
                  <a:lnTo>
                    <a:pt x="360" y="1081"/>
                  </a:lnTo>
                  <a:lnTo>
                    <a:pt x="120" y="1501"/>
                  </a:lnTo>
                  <a:lnTo>
                    <a:pt x="60" y="1621"/>
                  </a:lnTo>
                  <a:lnTo>
                    <a:pt x="0" y="1741"/>
                  </a:lnTo>
                  <a:lnTo>
                    <a:pt x="720" y="1621"/>
                  </a:lnTo>
                  <a:lnTo>
                    <a:pt x="720" y="1561"/>
                  </a:lnTo>
                  <a:lnTo>
                    <a:pt x="780" y="1621"/>
                  </a:lnTo>
                  <a:lnTo>
                    <a:pt x="1261" y="1501"/>
                  </a:lnTo>
                  <a:lnTo>
                    <a:pt x="900" y="961"/>
                  </a:lnTo>
                  <a:lnTo>
                    <a:pt x="900" y="901"/>
                  </a:lnTo>
                  <a:lnTo>
                    <a:pt x="780" y="1021"/>
                  </a:lnTo>
                  <a:lnTo>
                    <a:pt x="840" y="720"/>
                  </a:lnTo>
                  <a:lnTo>
                    <a:pt x="840" y="600"/>
                  </a:lnTo>
                  <a:lnTo>
                    <a:pt x="900" y="300"/>
                  </a:lnTo>
                  <a:lnTo>
                    <a:pt x="90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5447950" y="1263050"/>
              <a:ext cx="13525" cy="10525"/>
            </a:xfrm>
            <a:custGeom>
              <a:avLst/>
              <a:gdLst/>
              <a:ahLst/>
              <a:cxnLst/>
              <a:rect l="l" t="t" r="r" b="b"/>
              <a:pathLst>
                <a:path w="541" h="421" extrusionOk="0">
                  <a:moveTo>
                    <a:pt x="0" y="1"/>
                  </a:moveTo>
                  <a:lnTo>
                    <a:pt x="240" y="421"/>
                  </a:lnTo>
                  <a:lnTo>
                    <a:pt x="540" y="421"/>
                  </a:lnTo>
                  <a:lnTo>
                    <a:pt x="60"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5450950" y="1273550"/>
              <a:ext cx="25" cy="1525"/>
            </a:xfrm>
            <a:custGeom>
              <a:avLst/>
              <a:gdLst/>
              <a:ahLst/>
              <a:cxnLst/>
              <a:rect l="l" t="t" r="r" b="b"/>
              <a:pathLst>
                <a:path w="1" h="61" extrusionOk="0">
                  <a:moveTo>
                    <a:pt x="0" y="61"/>
                  </a:moveTo>
                  <a:lnTo>
                    <a:pt x="0" y="61"/>
                  </a:lnTo>
                  <a:lnTo>
                    <a:pt x="0" y="1"/>
                  </a:lnTo>
                  <a:lnTo>
                    <a:pt x="0" y="1"/>
                  </a:lnTo>
                  <a:lnTo>
                    <a:pt x="0" y="61"/>
                  </a:lnTo>
                  <a:lnTo>
                    <a:pt x="0" y="6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a:off x="5285875" y="1192525"/>
              <a:ext cx="28525" cy="61550"/>
            </a:xfrm>
            <a:custGeom>
              <a:avLst/>
              <a:gdLst/>
              <a:ahLst/>
              <a:cxnLst/>
              <a:rect l="l" t="t" r="r" b="b"/>
              <a:pathLst>
                <a:path w="1141" h="2462" extrusionOk="0">
                  <a:moveTo>
                    <a:pt x="1141" y="0"/>
                  </a:moveTo>
                  <a:lnTo>
                    <a:pt x="961" y="241"/>
                  </a:lnTo>
                  <a:lnTo>
                    <a:pt x="541" y="661"/>
                  </a:lnTo>
                  <a:lnTo>
                    <a:pt x="420" y="781"/>
                  </a:lnTo>
                  <a:lnTo>
                    <a:pt x="120" y="1261"/>
                  </a:lnTo>
                  <a:lnTo>
                    <a:pt x="180" y="1441"/>
                  </a:lnTo>
                  <a:lnTo>
                    <a:pt x="60" y="1321"/>
                  </a:lnTo>
                  <a:lnTo>
                    <a:pt x="0" y="1381"/>
                  </a:lnTo>
                  <a:lnTo>
                    <a:pt x="120" y="1681"/>
                  </a:lnTo>
                  <a:lnTo>
                    <a:pt x="120" y="1801"/>
                  </a:lnTo>
                  <a:lnTo>
                    <a:pt x="60" y="1741"/>
                  </a:lnTo>
                  <a:lnTo>
                    <a:pt x="0" y="1681"/>
                  </a:lnTo>
                  <a:lnTo>
                    <a:pt x="0" y="2041"/>
                  </a:lnTo>
                  <a:lnTo>
                    <a:pt x="120" y="2461"/>
                  </a:lnTo>
                  <a:lnTo>
                    <a:pt x="360" y="2401"/>
                  </a:lnTo>
                  <a:lnTo>
                    <a:pt x="481" y="2221"/>
                  </a:lnTo>
                  <a:lnTo>
                    <a:pt x="601" y="1981"/>
                  </a:lnTo>
                  <a:lnTo>
                    <a:pt x="420" y="2041"/>
                  </a:lnTo>
                  <a:lnTo>
                    <a:pt x="300" y="2101"/>
                  </a:lnTo>
                  <a:lnTo>
                    <a:pt x="300" y="2101"/>
                  </a:lnTo>
                  <a:lnTo>
                    <a:pt x="360" y="2041"/>
                  </a:lnTo>
                  <a:lnTo>
                    <a:pt x="541" y="1861"/>
                  </a:lnTo>
                  <a:lnTo>
                    <a:pt x="721" y="1741"/>
                  </a:lnTo>
                  <a:lnTo>
                    <a:pt x="781" y="1501"/>
                  </a:lnTo>
                  <a:lnTo>
                    <a:pt x="901" y="1201"/>
                  </a:lnTo>
                  <a:lnTo>
                    <a:pt x="1021" y="601"/>
                  </a:lnTo>
                  <a:lnTo>
                    <a:pt x="1141" y="60"/>
                  </a:lnTo>
                  <a:lnTo>
                    <a:pt x="11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5278375" y="1183525"/>
              <a:ext cx="6025" cy="9025"/>
            </a:xfrm>
            <a:custGeom>
              <a:avLst/>
              <a:gdLst/>
              <a:ahLst/>
              <a:cxnLst/>
              <a:rect l="l" t="t" r="r" b="b"/>
              <a:pathLst>
                <a:path w="241" h="361" extrusionOk="0">
                  <a:moveTo>
                    <a:pt x="180" y="0"/>
                  </a:moveTo>
                  <a:lnTo>
                    <a:pt x="60" y="120"/>
                  </a:lnTo>
                  <a:lnTo>
                    <a:pt x="0" y="120"/>
                  </a:lnTo>
                  <a:lnTo>
                    <a:pt x="120" y="360"/>
                  </a:lnTo>
                  <a:lnTo>
                    <a:pt x="180" y="240"/>
                  </a:lnTo>
                  <a:lnTo>
                    <a:pt x="240" y="120"/>
                  </a:lnTo>
                  <a:lnTo>
                    <a:pt x="18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p:nvPr/>
          </p:nvSpPr>
          <p:spPr>
            <a:xfrm>
              <a:off x="5440425" y="1275050"/>
              <a:ext cx="1525" cy="1525"/>
            </a:xfrm>
            <a:custGeom>
              <a:avLst/>
              <a:gdLst/>
              <a:ahLst/>
              <a:cxnLst/>
              <a:rect l="l" t="t" r="r" b="b"/>
              <a:pathLst>
                <a:path w="61" h="61" extrusionOk="0">
                  <a:moveTo>
                    <a:pt x="1" y="1"/>
                  </a:moveTo>
                  <a:lnTo>
                    <a:pt x="1" y="61"/>
                  </a:lnTo>
                  <a:lnTo>
                    <a:pt x="61" y="6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a:off x="5267875" y="1165500"/>
              <a:ext cx="3025" cy="4550"/>
            </a:xfrm>
            <a:custGeom>
              <a:avLst/>
              <a:gdLst/>
              <a:ahLst/>
              <a:cxnLst/>
              <a:rect l="l" t="t" r="r" b="b"/>
              <a:pathLst>
                <a:path w="121" h="182" extrusionOk="0">
                  <a:moveTo>
                    <a:pt x="0" y="1"/>
                  </a:moveTo>
                  <a:lnTo>
                    <a:pt x="60" y="61"/>
                  </a:lnTo>
                  <a:lnTo>
                    <a:pt x="60" y="121"/>
                  </a:lnTo>
                  <a:lnTo>
                    <a:pt x="60" y="181"/>
                  </a:lnTo>
                  <a:lnTo>
                    <a:pt x="120" y="181"/>
                  </a:lnTo>
                  <a:lnTo>
                    <a:pt x="120" y="12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5273875" y="1174525"/>
              <a:ext cx="4525" cy="6025"/>
            </a:xfrm>
            <a:custGeom>
              <a:avLst/>
              <a:gdLst/>
              <a:ahLst/>
              <a:cxnLst/>
              <a:rect l="l" t="t" r="r" b="b"/>
              <a:pathLst>
                <a:path w="181" h="241" extrusionOk="0">
                  <a:moveTo>
                    <a:pt x="60" y="0"/>
                  </a:moveTo>
                  <a:lnTo>
                    <a:pt x="0" y="60"/>
                  </a:lnTo>
                  <a:lnTo>
                    <a:pt x="60" y="240"/>
                  </a:lnTo>
                  <a:lnTo>
                    <a:pt x="180"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5239350" y="1177525"/>
              <a:ext cx="1525" cy="1525"/>
            </a:xfrm>
            <a:custGeom>
              <a:avLst/>
              <a:gdLst/>
              <a:ahLst/>
              <a:cxnLst/>
              <a:rect l="l" t="t" r="r" b="b"/>
              <a:pathLst>
                <a:path w="61" h="61" extrusionOk="0">
                  <a:moveTo>
                    <a:pt x="61" y="0"/>
                  </a:moveTo>
                  <a:lnTo>
                    <a:pt x="1" y="60"/>
                  </a:lnTo>
                  <a:lnTo>
                    <a:pt x="6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5281375" y="1180525"/>
              <a:ext cx="16525" cy="39025"/>
            </a:xfrm>
            <a:custGeom>
              <a:avLst/>
              <a:gdLst/>
              <a:ahLst/>
              <a:cxnLst/>
              <a:rect l="l" t="t" r="r" b="b"/>
              <a:pathLst>
                <a:path w="661" h="1561" extrusionOk="0">
                  <a:moveTo>
                    <a:pt x="661" y="0"/>
                  </a:moveTo>
                  <a:lnTo>
                    <a:pt x="300" y="540"/>
                  </a:lnTo>
                  <a:lnTo>
                    <a:pt x="120" y="781"/>
                  </a:lnTo>
                  <a:lnTo>
                    <a:pt x="120" y="841"/>
                  </a:lnTo>
                  <a:lnTo>
                    <a:pt x="60" y="841"/>
                  </a:lnTo>
                  <a:lnTo>
                    <a:pt x="0" y="901"/>
                  </a:lnTo>
                  <a:lnTo>
                    <a:pt x="120" y="1021"/>
                  </a:lnTo>
                  <a:lnTo>
                    <a:pt x="180" y="1381"/>
                  </a:lnTo>
                  <a:lnTo>
                    <a:pt x="240" y="1561"/>
                  </a:lnTo>
                  <a:lnTo>
                    <a:pt x="420" y="1021"/>
                  </a:lnTo>
                  <a:lnTo>
                    <a:pt x="540" y="480"/>
                  </a:lnTo>
                  <a:lnTo>
                    <a:pt x="6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5276875" y="1191025"/>
              <a:ext cx="3025" cy="6025"/>
            </a:xfrm>
            <a:custGeom>
              <a:avLst/>
              <a:gdLst/>
              <a:ahLst/>
              <a:cxnLst/>
              <a:rect l="l" t="t" r="r" b="b"/>
              <a:pathLst>
                <a:path w="121" h="241" extrusionOk="0">
                  <a:moveTo>
                    <a:pt x="0" y="0"/>
                  </a:moveTo>
                  <a:lnTo>
                    <a:pt x="60" y="240"/>
                  </a:lnTo>
                  <a:lnTo>
                    <a:pt x="120" y="240"/>
                  </a:lnTo>
                  <a:lnTo>
                    <a:pt x="120" y="18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5242350" y="1245050"/>
              <a:ext cx="6025" cy="3025"/>
            </a:xfrm>
            <a:custGeom>
              <a:avLst/>
              <a:gdLst/>
              <a:ahLst/>
              <a:cxnLst/>
              <a:rect l="l" t="t" r="r" b="b"/>
              <a:pathLst>
                <a:path w="241" h="121" extrusionOk="0">
                  <a:moveTo>
                    <a:pt x="241" y="0"/>
                  </a:moveTo>
                  <a:lnTo>
                    <a:pt x="1" y="120"/>
                  </a:lnTo>
                  <a:lnTo>
                    <a:pt x="241" y="120"/>
                  </a:lnTo>
                  <a:lnTo>
                    <a:pt x="2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5174825" y="1147500"/>
              <a:ext cx="1525" cy="25"/>
            </a:xfrm>
            <a:custGeom>
              <a:avLst/>
              <a:gdLst/>
              <a:ahLst/>
              <a:cxnLst/>
              <a:rect l="l" t="t" r="r" b="b"/>
              <a:pathLst>
                <a:path w="61" h="1" extrusionOk="0">
                  <a:moveTo>
                    <a:pt x="0" y="1"/>
                  </a:moveTo>
                  <a:lnTo>
                    <a:pt x="0" y="1"/>
                  </a:lnTo>
                  <a:lnTo>
                    <a:pt x="60" y="1"/>
                  </a:lnTo>
                  <a:lnTo>
                    <a:pt x="60" y="1"/>
                  </a:lnTo>
                  <a:lnTo>
                    <a:pt x="0" y="1"/>
                  </a:lnTo>
                  <a:lnTo>
                    <a:pt x="0" y="1"/>
                  </a:lnTo>
                  <a:lnTo>
                    <a:pt x="0" y="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5278375" y="1290075"/>
              <a:ext cx="4525" cy="15025"/>
            </a:xfrm>
            <a:custGeom>
              <a:avLst/>
              <a:gdLst/>
              <a:ahLst/>
              <a:cxnLst/>
              <a:rect l="l" t="t" r="r" b="b"/>
              <a:pathLst>
                <a:path w="181" h="601" extrusionOk="0">
                  <a:moveTo>
                    <a:pt x="60" y="0"/>
                  </a:moveTo>
                  <a:lnTo>
                    <a:pt x="0" y="600"/>
                  </a:lnTo>
                  <a:lnTo>
                    <a:pt x="180" y="60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5080275" y="1119000"/>
              <a:ext cx="24050" cy="43525"/>
            </a:xfrm>
            <a:custGeom>
              <a:avLst/>
              <a:gdLst/>
              <a:ahLst/>
              <a:cxnLst/>
              <a:rect l="l" t="t" r="r" b="b"/>
              <a:pathLst>
                <a:path w="962" h="1741" extrusionOk="0">
                  <a:moveTo>
                    <a:pt x="481" y="480"/>
                  </a:moveTo>
                  <a:lnTo>
                    <a:pt x="541" y="660"/>
                  </a:lnTo>
                  <a:lnTo>
                    <a:pt x="571" y="720"/>
                  </a:lnTo>
                  <a:lnTo>
                    <a:pt x="481" y="480"/>
                  </a:lnTo>
                  <a:close/>
                  <a:moveTo>
                    <a:pt x="1" y="0"/>
                  </a:moveTo>
                  <a:lnTo>
                    <a:pt x="301" y="901"/>
                  </a:lnTo>
                  <a:lnTo>
                    <a:pt x="601" y="1681"/>
                  </a:lnTo>
                  <a:lnTo>
                    <a:pt x="601" y="1741"/>
                  </a:lnTo>
                  <a:lnTo>
                    <a:pt x="961" y="1381"/>
                  </a:lnTo>
                  <a:lnTo>
                    <a:pt x="901" y="1261"/>
                  </a:lnTo>
                  <a:lnTo>
                    <a:pt x="721" y="1021"/>
                  </a:lnTo>
                  <a:lnTo>
                    <a:pt x="571" y="720"/>
                  </a:lnTo>
                  <a:lnTo>
                    <a:pt x="661" y="961"/>
                  </a:lnTo>
                  <a:lnTo>
                    <a:pt x="721" y="1141"/>
                  </a:lnTo>
                  <a:lnTo>
                    <a:pt x="601" y="1021"/>
                  </a:lnTo>
                  <a:lnTo>
                    <a:pt x="421" y="780"/>
                  </a:lnTo>
                  <a:lnTo>
                    <a:pt x="241" y="4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5194325" y="1291575"/>
              <a:ext cx="3025" cy="3025"/>
            </a:xfrm>
            <a:custGeom>
              <a:avLst/>
              <a:gdLst/>
              <a:ahLst/>
              <a:cxnLst/>
              <a:rect l="l" t="t" r="r" b="b"/>
              <a:pathLst>
                <a:path w="121" h="121" extrusionOk="0">
                  <a:moveTo>
                    <a:pt x="1" y="0"/>
                  </a:moveTo>
                  <a:lnTo>
                    <a:pt x="12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p:cNvSpPr/>
            <p:nvPr/>
          </p:nvSpPr>
          <p:spPr>
            <a:xfrm>
              <a:off x="5176325" y="1293075"/>
              <a:ext cx="28525" cy="16525"/>
            </a:xfrm>
            <a:custGeom>
              <a:avLst/>
              <a:gdLst/>
              <a:ahLst/>
              <a:cxnLst/>
              <a:rect l="l" t="t" r="r" b="b"/>
              <a:pathLst>
                <a:path w="1141" h="661" extrusionOk="0">
                  <a:moveTo>
                    <a:pt x="361" y="0"/>
                  </a:moveTo>
                  <a:lnTo>
                    <a:pt x="0" y="60"/>
                  </a:lnTo>
                  <a:lnTo>
                    <a:pt x="241" y="240"/>
                  </a:lnTo>
                  <a:lnTo>
                    <a:pt x="481" y="420"/>
                  </a:lnTo>
                  <a:lnTo>
                    <a:pt x="1141" y="660"/>
                  </a:lnTo>
                  <a:lnTo>
                    <a:pt x="961" y="540"/>
                  </a:lnTo>
                  <a:lnTo>
                    <a:pt x="3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p:cNvSpPr/>
            <p:nvPr/>
          </p:nvSpPr>
          <p:spPr>
            <a:xfrm>
              <a:off x="4883700" y="1788275"/>
              <a:ext cx="609275" cy="148600"/>
            </a:xfrm>
            <a:custGeom>
              <a:avLst/>
              <a:gdLst/>
              <a:ahLst/>
              <a:cxnLst/>
              <a:rect l="l" t="t" r="r" b="b"/>
              <a:pathLst>
                <a:path w="24371" h="5944" extrusionOk="0">
                  <a:moveTo>
                    <a:pt x="24371" y="1"/>
                  </a:moveTo>
                  <a:lnTo>
                    <a:pt x="60" y="4322"/>
                  </a:lnTo>
                  <a:lnTo>
                    <a:pt x="0" y="5943"/>
                  </a:lnTo>
                  <a:lnTo>
                    <a:pt x="0" y="5943"/>
                  </a:lnTo>
                  <a:lnTo>
                    <a:pt x="24371" y="1621"/>
                  </a:lnTo>
                  <a:lnTo>
                    <a:pt x="2437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4879200" y="1099475"/>
              <a:ext cx="216125" cy="222125"/>
            </a:xfrm>
            <a:custGeom>
              <a:avLst/>
              <a:gdLst/>
              <a:ahLst/>
              <a:cxnLst/>
              <a:rect l="l" t="t" r="r" b="b"/>
              <a:pathLst>
                <a:path w="8645" h="8885" extrusionOk="0">
                  <a:moveTo>
                    <a:pt x="5643" y="4383"/>
                  </a:moveTo>
                  <a:lnTo>
                    <a:pt x="5523" y="4443"/>
                  </a:lnTo>
                  <a:lnTo>
                    <a:pt x="5403" y="4443"/>
                  </a:lnTo>
                  <a:lnTo>
                    <a:pt x="5523" y="4383"/>
                  </a:lnTo>
                  <a:close/>
                  <a:moveTo>
                    <a:pt x="6363" y="1"/>
                  </a:moveTo>
                  <a:lnTo>
                    <a:pt x="6183" y="61"/>
                  </a:lnTo>
                  <a:lnTo>
                    <a:pt x="6183" y="241"/>
                  </a:lnTo>
                  <a:lnTo>
                    <a:pt x="6063" y="661"/>
                  </a:lnTo>
                  <a:lnTo>
                    <a:pt x="6063" y="1021"/>
                  </a:lnTo>
                  <a:lnTo>
                    <a:pt x="6063" y="1381"/>
                  </a:lnTo>
                  <a:lnTo>
                    <a:pt x="6063" y="1742"/>
                  </a:lnTo>
                  <a:lnTo>
                    <a:pt x="6183" y="2042"/>
                  </a:lnTo>
                  <a:lnTo>
                    <a:pt x="6243" y="2282"/>
                  </a:lnTo>
                  <a:lnTo>
                    <a:pt x="6243" y="2342"/>
                  </a:lnTo>
                  <a:lnTo>
                    <a:pt x="6183" y="2282"/>
                  </a:lnTo>
                  <a:lnTo>
                    <a:pt x="6063" y="2102"/>
                  </a:lnTo>
                  <a:lnTo>
                    <a:pt x="5943" y="1802"/>
                  </a:lnTo>
                  <a:lnTo>
                    <a:pt x="5763" y="1441"/>
                  </a:lnTo>
                  <a:lnTo>
                    <a:pt x="5703" y="1021"/>
                  </a:lnTo>
                  <a:lnTo>
                    <a:pt x="5643" y="661"/>
                  </a:lnTo>
                  <a:lnTo>
                    <a:pt x="5643" y="361"/>
                  </a:lnTo>
                  <a:lnTo>
                    <a:pt x="5583" y="541"/>
                  </a:lnTo>
                  <a:lnTo>
                    <a:pt x="5583" y="661"/>
                  </a:lnTo>
                  <a:lnTo>
                    <a:pt x="5523" y="961"/>
                  </a:lnTo>
                  <a:lnTo>
                    <a:pt x="5523" y="1321"/>
                  </a:lnTo>
                  <a:lnTo>
                    <a:pt x="5523" y="1742"/>
                  </a:lnTo>
                  <a:lnTo>
                    <a:pt x="5583" y="2102"/>
                  </a:lnTo>
                  <a:lnTo>
                    <a:pt x="5643" y="2402"/>
                  </a:lnTo>
                  <a:lnTo>
                    <a:pt x="5763" y="2642"/>
                  </a:lnTo>
                  <a:lnTo>
                    <a:pt x="5763" y="2702"/>
                  </a:lnTo>
                  <a:lnTo>
                    <a:pt x="5703" y="2642"/>
                  </a:lnTo>
                  <a:lnTo>
                    <a:pt x="5583" y="2462"/>
                  </a:lnTo>
                  <a:lnTo>
                    <a:pt x="5403" y="2162"/>
                  </a:lnTo>
                  <a:lnTo>
                    <a:pt x="5223" y="1802"/>
                  </a:lnTo>
                  <a:lnTo>
                    <a:pt x="5103" y="1381"/>
                  </a:lnTo>
                  <a:lnTo>
                    <a:pt x="5043" y="961"/>
                  </a:lnTo>
                  <a:lnTo>
                    <a:pt x="5043" y="661"/>
                  </a:lnTo>
                  <a:lnTo>
                    <a:pt x="5043" y="481"/>
                  </a:lnTo>
                  <a:lnTo>
                    <a:pt x="4922" y="481"/>
                  </a:lnTo>
                  <a:lnTo>
                    <a:pt x="4982" y="1021"/>
                  </a:lnTo>
                  <a:lnTo>
                    <a:pt x="5043" y="1261"/>
                  </a:lnTo>
                  <a:lnTo>
                    <a:pt x="5043" y="1441"/>
                  </a:lnTo>
                  <a:lnTo>
                    <a:pt x="5103" y="1621"/>
                  </a:lnTo>
                  <a:lnTo>
                    <a:pt x="5223" y="2102"/>
                  </a:lnTo>
                  <a:lnTo>
                    <a:pt x="5403" y="2582"/>
                  </a:lnTo>
                  <a:lnTo>
                    <a:pt x="5643" y="3002"/>
                  </a:lnTo>
                  <a:lnTo>
                    <a:pt x="5943" y="3362"/>
                  </a:lnTo>
                  <a:lnTo>
                    <a:pt x="6123" y="3602"/>
                  </a:lnTo>
                  <a:lnTo>
                    <a:pt x="5883" y="3422"/>
                  </a:lnTo>
                  <a:lnTo>
                    <a:pt x="5403" y="2942"/>
                  </a:lnTo>
                  <a:lnTo>
                    <a:pt x="5403" y="3002"/>
                  </a:lnTo>
                  <a:lnTo>
                    <a:pt x="5343" y="2942"/>
                  </a:lnTo>
                  <a:lnTo>
                    <a:pt x="5163" y="2822"/>
                  </a:lnTo>
                  <a:lnTo>
                    <a:pt x="5103" y="2762"/>
                  </a:lnTo>
                  <a:lnTo>
                    <a:pt x="4802" y="2822"/>
                  </a:lnTo>
                  <a:lnTo>
                    <a:pt x="5463" y="3302"/>
                  </a:lnTo>
                  <a:lnTo>
                    <a:pt x="5703" y="3422"/>
                  </a:lnTo>
                  <a:lnTo>
                    <a:pt x="5463" y="3362"/>
                  </a:lnTo>
                  <a:lnTo>
                    <a:pt x="4862" y="3122"/>
                  </a:lnTo>
                  <a:lnTo>
                    <a:pt x="5223" y="3362"/>
                  </a:lnTo>
                  <a:lnTo>
                    <a:pt x="4922" y="3242"/>
                  </a:lnTo>
                  <a:lnTo>
                    <a:pt x="4562" y="3122"/>
                  </a:lnTo>
                  <a:lnTo>
                    <a:pt x="4142" y="3122"/>
                  </a:lnTo>
                  <a:lnTo>
                    <a:pt x="3962" y="3062"/>
                  </a:lnTo>
                  <a:lnTo>
                    <a:pt x="4742" y="3542"/>
                  </a:lnTo>
                  <a:lnTo>
                    <a:pt x="5643" y="4023"/>
                  </a:lnTo>
                  <a:lnTo>
                    <a:pt x="6063" y="4203"/>
                  </a:lnTo>
                  <a:lnTo>
                    <a:pt x="5583" y="4083"/>
                  </a:lnTo>
                  <a:lnTo>
                    <a:pt x="5163" y="3963"/>
                  </a:lnTo>
                  <a:lnTo>
                    <a:pt x="4382" y="3963"/>
                  </a:lnTo>
                  <a:lnTo>
                    <a:pt x="3902" y="3842"/>
                  </a:lnTo>
                  <a:lnTo>
                    <a:pt x="4202" y="4023"/>
                  </a:lnTo>
                  <a:lnTo>
                    <a:pt x="4742" y="4203"/>
                  </a:lnTo>
                  <a:lnTo>
                    <a:pt x="5223" y="4383"/>
                  </a:lnTo>
                  <a:lnTo>
                    <a:pt x="5403" y="4443"/>
                  </a:lnTo>
                  <a:lnTo>
                    <a:pt x="5163" y="4443"/>
                  </a:lnTo>
                  <a:lnTo>
                    <a:pt x="4682" y="4383"/>
                  </a:lnTo>
                  <a:lnTo>
                    <a:pt x="4142" y="4263"/>
                  </a:lnTo>
                  <a:lnTo>
                    <a:pt x="3242" y="4023"/>
                  </a:lnTo>
                  <a:lnTo>
                    <a:pt x="3902" y="4323"/>
                  </a:lnTo>
                  <a:lnTo>
                    <a:pt x="3062" y="4143"/>
                  </a:lnTo>
                  <a:lnTo>
                    <a:pt x="3482" y="4443"/>
                  </a:lnTo>
                  <a:lnTo>
                    <a:pt x="3902" y="4743"/>
                  </a:lnTo>
                  <a:lnTo>
                    <a:pt x="4262" y="4923"/>
                  </a:lnTo>
                  <a:lnTo>
                    <a:pt x="4562" y="4983"/>
                  </a:lnTo>
                  <a:lnTo>
                    <a:pt x="4262" y="4983"/>
                  </a:lnTo>
                  <a:lnTo>
                    <a:pt x="3842" y="4863"/>
                  </a:lnTo>
                  <a:lnTo>
                    <a:pt x="3362" y="4683"/>
                  </a:lnTo>
                  <a:lnTo>
                    <a:pt x="2461" y="4263"/>
                  </a:lnTo>
                  <a:lnTo>
                    <a:pt x="2161" y="4083"/>
                  </a:lnTo>
                  <a:lnTo>
                    <a:pt x="2461" y="4443"/>
                  </a:lnTo>
                  <a:lnTo>
                    <a:pt x="2822" y="4743"/>
                  </a:lnTo>
                  <a:lnTo>
                    <a:pt x="3182" y="5043"/>
                  </a:lnTo>
                  <a:lnTo>
                    <a:pt x="3542" y="5223"/>
                  </a:lnTo>
                  <a:lnTo>
                    <a:pt x="3782" y="5343"/>
                  </a:lnTo>
                  <a:lnTo>
                    <a:pt x="3542" y="5343"/>
                  </a:lnTo>
                  <a:lnTo>
                    <a:pt x="3122" y="5223"/>
                  </a:lnTo>
                  <a:lnTo>
                    <a:pt x="2641" y="4983"/>
                  </a:lnTo>
                  <a:lnTo>
                    <a:pt x="2221" y="4743"/>
                  </a:lnTo>
                  <a:lnTo>
                    <a:pt x="1861" y="4443"/>
                  </a:lnTo>
                  <a:lnTo>
                    <a:pt x="1381" y="4083"/>
                  </a:lnTo>
                  <a:lnTo>
                    <a:pt x="1201" y="3902"/>
                  </a:lnTo>
                  <a:lnTo>
                    <a:pt x="1321" y="4083"/>
                  </a:lnTo>
                  <a:lnTo>
                    <a:pt x="1561" y="4563"/>
                  </a:lnTo>
                  <a:lnTo>
                    <a:pt x="1801" y="4923"/>
                  </a:lnTo>
                  <a:lnTo>
                    <a:pt x="2041" y="5283"/>
                  </a:lnTo>
                  <a:lnTo>
                    <a:pt x="2401" y="5643"/>
                  </a:lnTo>
                  <a:lnTo>
                    <a:pt x="2641" y="5883"/>
                  </a:lnTo>
                  <a:lnTo>
                    <a:pt x="2882" y="6063"/>
                  </a:lnTo>
                  <a:lnTo>
                    <a:pt x="2641" y="5943"/>
                  </a:lnTo>
                  <a:lnTo>
                    <a:pt x="2281" y="5763"/>
                  </a:lnTo>
                  <a:lnTo>
                    <a:pt x="1861" y="5463"/>
                  </a:lnTo>
                  <a:lnTo>
                    <a:pt x="1561" y="5223"/>
                  </a:lnTo>
                  <a:lnTo>
                    <a:pt x="1261" y="4923"/>
                  </a:lnTo>
                  <a:lnTo>
                    <a:pt x="1621" y="5343"/>
                  </a:lnTo>
                  <a:lnTo>
                    <a:pt x="2041" y="5823"/>
                  </a:lnTo>
                  <a:lnTo>
                    <a:pt x="2461" y="6123"/>
                  </a:lnTo>
                  <a:lnTo>
                    <a:pt x="2882" y="6304"/>
                  </a:lnTo>
                  <a:lnTo>
                    <a:pt x="3182" y="6364"/>
                  </a:lnTo>
                  <a:lnTo>
                    <a:pt x="2882" y="6364"/>
                  </a:lnTo>
                  <a:lnTo>
                    <a:pt x="2401" y="6243"/>
                  </a:lnTo>
                  <a:lnTo>
                    <a:pt x="1921" y="6063"/>
                  </a:lnTo>
                  <a:lnTo>
                    <a:pt x="1441" y="5763"/>
                  </a:lnTo>
                  <a:lnTo>
                    <a:pt x="1021" y="5403"/>
                  </a:lnTo>
                  <a:lnTo>
                    <a:pt x="901" y="5223"/>
                  </a:lnTo>
                  <a:lnTo>
                    <a:pt x="961" y="5403"/>
                  </a:lnTo>
                  <a:lnTo>
                    <a:pt x="1021" y="5523"/>
                  </a:lnTo>
                  <a:lnTo>
                    <a:pt x="1141" y="5703"/>
                  </a:lnTo>
                  <a:lnTo>
                    <a:pt x="1381" y="6063"/>
                  </a:lnTo>
                  <a:lnTo>
                    <a:pt x="1741" y="6424"/>
                  </a:lnTo>
                  <a:lnTo>
                    <a:pt x="2161" y="6724"/>
                  </a:lnTo>
                  <a:lnTo>
                    <a:pt x="2521" y="6964"/>
                  </a:lnTo>
                  <a:lnTo>
                    <a:pt x="2762" y="7084"/>
                  </a:lnTo>
                  <a:lnTo>
                    <a:pt x="2461" y="7024"/>
                  </a:lnTo>
                  <a:lnTo>
                    <a:pt x="2041" y="6904"/>
                  </a:lnTo>
                  <a:lnTo>
                    <a:pt x="1561" y="6664"/>
                  </a:lnTo>
                  <a:lnTo>
                    <a:pt x="1141" y="6304"/>
                  </a:lnTo>
                  <a:lnTo>
                    <a:pt x="781" y="6003"/>
                  </a:lnTo>
                  <a:lnTo>
                    <a:pt x="601" y="5823"/>
                  </a:lnTo>
                  <a:lnTo>
                    <a:pt x="481" y="5643"/>
                  </a:lnTo>
                  <a:lnTo>
                    <a:pt x="841" y="6304"/>
                  </a:lnTo>
                  <a:lnTo>
                    <a:pt x="1321" y="6844"/>
                  </a:lnTo>
                  <a:lnTo>
                    <a:pt x="1501" y="7084"/>
                  </a:lnTo>
                  <a:lnTo>
                    <a:pt x="1261" y="6904"/>
                  </a:lnTo>
                  <a:lnTo>
                    <a:pt x="661" y="6484"/>
                  </a:lnTo>
                  <a:lnTo>
                    <a:pt x="360" y="6243"/>
                  </a:lnTo>
                  <a:lnTo>
                    <a:pt x="120" y="5943"/>
                  </a:lnTo>
                  <a:lnTo>
                    <a:pt x="180" y="6123"/>
                  </a:lnTo>
                  <a:lnTo>
                    <a:pt x="360" y="6784"/>
                  </a:lnTo>
                  <a:lnTo>
                    <a:pt x="661" y="7324"/>
                  </a:lnTo>
                  <a:lnTo>
                    <a:pt x="781" y="7504"/>
                  </a:lnTo>
                  <a:lnTo>
                    <a:pt x="841" y="7564"/>
                  </a:lnTo>
                  <a:lnTo>
                    <a:pt x="781" y="7564"/>
                  </a:lnTo>
                  <a:lnTo>
                    <a:pt x="601" y="7384"/>
                  </a:lnTo>
                  <a:lnTo>
                    <a:pt x="360" y="7204"/>
                  </a:lnTo>
                  <a:lnTo>
                    <a:pt x="120" y="6904"/>
                  </a:lnTo>
                  <a:lnTo>
                    <a:pt x="0" y="6784"/>
                  </a:lnTo>
                  <a:lnTo>
                    <a:pt x="60" y="7084"/>
                  </a:lnTo>
                  <a:lnTo>
                    <a:pt x="180" y="7444"/>
                  </a:lnTo>
                  <a:lnTo>
                    <a:pt x="360" y="7924"/>
                  </a:lnTo>
                  <a:lnTo>
                    <a:pt x="541" y="8284"/>
                  </a:lnTo>
                  <a:lnTo>
                    <a:pt x="721" y="8645"/>
                  </a:lnTo>
                  <a:lnTo>
                    <a:pt x="901" y="8885"/>
                  </a:lnTo>
                  <a:lnTo>
                    <a:pt x="961" y="8885"/>
                  </a:lnTo>
                  <a:lnTo>
                    <a:pt x="4502" y="8284"/>
                  </a:lnTo>
                  <a:lnTo>
                    <a:pt x="5463" y="6724"/>
                  </a:lnTo>
                  <a:lnTo>
                    <a:pt x="6423" y="5283"/>
                  </a:lnTo>
                  <a:lnTo>
                    <a:pt x="7504" y="3842"/>
                  </a:lnTo>
                  <a:lnTo>
                    <a:pt x="8644" y="2582"/>
                  </a:lnTo>
                  <a:lnTo>
                    <a:pt x="8584" y="2522"/>
                  </a:lnTo>
                  <a:lnTo>
                    <a:pt x="8104" y="1802"/>
                  </a:lnTo>
                  <a:lnTo>
                    <a:pt x="7684" y="1021"/>
                  </a:lnTo>
                  <a:lnTo>
                    <a:pt x="7564" y="841"/>
                  </a:lnTo>
                  <a:lnTo>
                    <a:pt x="7684" y="1561"/>
                  </a:lnTo>
                  <a:lnTo>
                    <a:pt x="7984" y="2282"/>
                  </a:lnTo>
                  <a:lnTo>
                    <a:pt x="8044" y="2522"/>
                  </a:lnTo>
                  <a:lnTo>
                    <a:pt x="7864" y="2342"/>
                  </a:lnTo>
                  <a:lnTo>
                    <a:pt x="7504" y="1742"/>
                  </a:lnTo>
                  <a:lnTo>
                    <a:pt x="7504" y="1802"/>
                  </a:lnTo>
                  <a:lnTo>
                    <a:pt x="7684" y="2162"/>
                  </a:lnTo>
                  <a:lnTo>
                    <a:pt x="7864" y="2522"/>
                  </a:lnTo>
                  <a:lnTo>
                    <a:pt x="7984" y="2762"/>
                  </a:lnTo>
                  <a:lnTo>
                    <a:pt x="7804" y="2582"/>
                  </a:lnTo>
                  <a:lnTo>
                    <a:pt x="7504" y="2282"/>
                  </a:lnTo>
                  <a:lnTo>
                    <a:pt x="7263" y="1922"/>
                  </a:lnTo>
                  <a:lnTo>
                    <a:pt x="7083" y="1561"/>
                  </a:lnTo>
                  <a:lnTo>
                    <a:pt x="6903" y="1261"/>
                  </a:lnTo>
                  <a:lnTo>
                    <a:pt x="6963" y="1501"/>
                  </a:lnTo>
                  <a:lnTo>
                    <a:pt x="7023" y="1922"/>
                  </a:lnTo>
                  <a:lnTo>
                    <a:pt x="7083" y="2222"/>
                  </a:lnTo>
                  <a:lnTo>
                    <a:pt x="7203" y="2462"/>
                  </a:lnTo>
                  <a:lnTo>
                    <a:pt x="7203" y="2522"/>
                  </a:lnTo>
                  <a:lnTo>
                    <a:pt x="7143" y="2462"/>
                  </a:lnTo>
                  <a:lnTo>
                    <a:pt x="7023" y="2282"/>
                  </a:lnTo>
                  <a:lnTo>
                    <a:pt x="6843" y="1982"/>
                  </a:lnTo>
                  <a:lnTo>
                    <a:pt x="6663" y="1561"/>
                  </a:lnTo>
                  <a:lnTo>
                    <a:pt x="6423" y="781"/>
                  </a:lnTo>
                  <a:lnTo>
                    <a:pt x="6363" y="301"/>
                  </a:lnTo>
                  <a:lnTo>
                    <a:pt x="6363"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5209325" y="1179025"/>
              <a:ext cx="3050" cy="3025"/>
            </a:xfrm>
            <a:custGeom>
              <a:avLst/>
              <a:gdLst/>
              <a:ahLst/>
              <a:cxnLst/>
              <a:rect l="l" t="t" r="r" b="b"/>
              <a:pathLst>
                <a:path w="122" h="121" extrusionOk="0">
                  <a:moveTo>
                    <a:pt x="1" y="0"/>
                  </a:moveTo>
                  <a:lnTo>
                    <a:pt x="1" y="120"/>
                  </a:lnTo>
                  <a:lnTo>
                    <a:pt x="121" y="12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5213850" y="1158000"/>
              <a:ext cx="19525" cy="9025"/>
            </a:xfrm>
            <a:custGeom>
              <a:avLst/>
              <a:gdLst/>
              <a:ahLst/>
              <a:cxnLst/>
              <a:rect l="l" t="t" r="r" b="b"/>
              <a:pathLst>
                <a:path w="781" h="361" extrusionOk="0">
                  <a:moveTo>
                    <a:pt x="720" y="1"/>
                  </a:moveTo>
                  <a:lnTo>
                    <a:pt x="480" y="121"/>
                  </a:lnTo>
                  <a:lnTo>
                    <a:pt x="780" y="61"/>
                  </a:lnTo>
                  <a:lnTo>
                    <a:pt x="720" y="1"/>
                  </a:lnTo>
                  <a:close/>
                  <a:moveTo>
                    <a:pt x="480" y="121"/>
                  </a:moveTo>
                  <a:lnTo>
                    <a:pt x="180" y="181"/>
                  </a:lnTo>
                  <a:lnTo>
                    <a:pt x="180" y="241"/>
                  </a:lnTo>
                  <a:lnTo>
                    <a:pt x="0" y="241"/>
                  </a:lnTo>
                  <a:lnTo>
                    <a:pt x="0" y="361"/>
                  </a:lnTo>
                  <a:lnTo>
                    <a:pt x="240" y="301"/>
                  </a:lnTo>
                  <a:lnTo>
                    <a:pt x="480" y="12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5119300" y="1057475"/>
              <a:ext cx="6025" cy="7525"/>
            </a:xfrm>
            <a:custGeom>
              <a:avLst/>
              <a:gdLst/>
              <a:ahLst/>
              <a:cxnLst/>
              <a:rect l="l" t="t" r="r" b="b"/>
              <a:pathLst>
                <a:path w="241" h="301" extrusionOk="0">
                  <a:moveTo>
                    <a:pt x="60" y="0"/>
                  </a:moveTo>
                  <a:lnTo>
                    <a:pt x="0" y="180"/>
                  </a:lnTo>
                  <a:lnTo>
                    <a:pt x="241" y="300"/>
                  </a:lnTo>
                  <a:lnTo>
                    <a:pt x="181" y="12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p:cNvSpPr/>
            <p:nvPr/>
          </p:nvSpPr>
          <p:spPr>
            <a:xfrm>
              <a:off x="5128300" y="1122000"/>
              <a:ext cx="3025" cy="6025"/>
            </a:xfrm>
            <a:custGeom>
              <a:avLst/>
              <a:gdLst/>
              <a:ahLst/>
              <a:cxnLst/>
              <a:rect l="l" t="t" r="r" b="b"/>
              <a:pathLst>
                <a:path w="121" h="241" extrusionOk="0">
                  <a:moveTo>
                    <a:pt x="1" y="0"/>
                  </a:moveTo>
                  <a:lnTo>
                    <a:pt x="61" y="240"/>
                  </a:lnTo>
                  <a:lnTo>
                    <a:pt x="121" y="18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p:cNvSpPr/>
            <p:nvPr/>
          </p:nvSpPr>
          <p:spPr>
            <a:xfrm>
              <a:off x="5099800" y="1096475"/>
              <a:ext cx="12025" cy="55550"/>
            </a:xfrm>
            <a:custGeom>
              <a:avLst/>
              <a:gdLst/>
              <a:ahLst/>
              <a:cxnLst/>
              <a:rect l="l" t="t" r="r" b="b"/>
              <a:pathLst>
                <a:path w="481" h="2222" extrusionOk="0">
                  <a:moveTo>
                    <a:pt x="60" y="1"/>
                  </a:moveTo>
                  <a:lnTo>
                    <a:pt x="60" y="361"/>
                  </a:lnTo>
                  <a:lnTo>
                    <a:pt x="0" y="781"/>
                  </a:lnTo>
                  <a:lnTo>
                    <a:pt x="60" y="1501"/>
                  </a:lnTo>
                  <a:lnTo>
                    <a:pt x="180" y="2162"/>
                  </a:lnTo>
                  <a:lnTo>
                    <a:pt x="240" y="2222"/>
                  </a:lnTo>
                  <a:lnTo>
                    <a:pt x="480" y="1922"/>
                  </a:lnTo>
                  <a:lnTo>
                    <a:pt x="360" y="1561"/>
                  </a:lnTo>
                  <a:lnTo>
                    <a:pt x="180" y="1021"/>
                  </a:lnTo>
                  <a:lnTo>
                    <a:pt x="120" y="481"/>
                  </a:lnTo>
                  <a:lnTo>
                    <a:pt x="120" y="61"/>
                  </a:lnTo>
                  <a:lnTo>
                    <a:pt x="18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5147800" y="1269050"/>
              <a:ext cx="4550" cy="10525"/>
            </a:xfrm>
            <a:custGeom>
              <a:avLst/>
              <a:gdLst/>
              <a:ahLst/>
              <a:cxnLst/>
              <a:rect l="l" t="t" r="r" b="b"/>
              <a:pathLst>
                <a:path w="182" h="421" extrusionOk="0">
                  <a:moveTo>
                    <a:pt x="181" y="1"/>
                  </a:moveTo>
                  <a:lnTo>
                    <a:pt x="121" y="181"/>
                  </a:lnTo>
                  <a:lnTo>
                    <a:pt x="181" y="61"/>
                  </a:lnTo>
                  <a:lnTo>
                    <a:pt x="181" y="1"/>
                  </a:lnTo>
                  <a:close/>
                  <a:moveTo>
                    <a:pt x="121" y="181"/>
                  </a:moveTo>
                  <a:lnTo>
                    <a:pt x="1" y="421"/>
                  </a:lnTo>
                  <a:lnTo>
                    <a:pt x="1" y="421"/>
                  </a:lnTo>
                  <a:lnTo>
                    <a:pt x="61" y="361"/>
                  </a:lnTo>
                  <a:lnTo>
                    <a:pt x="121" y="18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5158325" y="1155000"/>
              <a:ext cx="7525" cy="7525"/>
            </a:xfrm>
            <a:custGeom>
              <a:avLst/>
              <a:gdLst/>
              <a:ahLst/>
              <a:cxnLst/>
              <a:rect l="l" t="t" r="r" b="b"/>
              <a:pathLst>
                <a:path w="301" h="301" extrusionOk="0">
                  <a:moveTo>
                    <a:pt x="120" y="1"/>
                  </a:moveTo>
                  <a:lnTo>
                    <a:pt x="0" y="121"/>
                  </a:lnTo>
                  <a:lnTo>
                    <a:pt x="0" y="181"/>
                  </a:lnTo>
                  <a:lnTo>
                    <a:pt x="120" y="301"/>
                  </a:lnTo>
                  <a:lnTo>
                    <a:pt x="180" y="301"/>
                  </a:lnTo>
                  <a:lnTo>
                    <a:pt x="300" y="181"/>
                  </a:lnTo>
                  <a:lnTo>
                    <a:pt x="300" y="121"/>
                  </a:lnTo>
                  <a:lnTo>
                    <a:pt x="12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5189825" y="1260050"/>
              <a:ext cx="9025" cy="10525"/>
            </a:xfrm>
            <a:custGeom>
              <a:avLst/>
              <a:gdLst/>
              <a:ahLst/>
              <a:cxnLst/>
              <a:rect l="l" t="t" r="r" b="b"/>
              <a:pathLst>
                <a:path w="361" h="421" extrusionOk="0">
                  <a:moveTo>
                    <a:pt x="1" y="1"/>
                  </a:moveTo>
                  <a:lnTo>
                    <a:pt x="301" y="421"/>
                  </a:lnTo>
                  <a:lnTo>
                    <a:pt x="361" y="421"/>
                  </a:lnTo>
                  <a:lnTo>
                    <a:pt x="12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5176325" y="1248050"/>
              <a:ext cx="16525" cy="24025"/>
            </a:xfrm>
            <a:custGeom>
              <a:avLst/>
              <a:gdLst/>
              <a:ahLst/>
              <a:cxnLst/>
              <a:rect l="l" t="t" r="r" b="b"/>
              <a:pathLst>
                <a:path w="661" h="961" extrusionOk="0">
                  <a:moveTo>
                    <a:pt x="181" y="0"/>
                  </a:moveTo>
                  <a:lnTo>
                    <a:pt x="60" y="180"/>
                  </a:lnTo>
                  <a:lnTo>
                    <a:pt x="0" y="240"/>
                  </a:lnTo>
                  <a:lnTo>
                    <a:pt x="60" y="361"/>
                  </a:lnTo>
                  <a:lnTo>
                    <a:pt x="601" y="961"/>
                  </a:lnTo>
                  <a:lnTo>
                    <a:pt x="661" y="901"/>
                  </a:lnTo>
                  <a:lnTo>
                    <a:pt x="481" y="541"/>
                  </a:lnTo>
                  <a:lnTo>
                    <a:pt x="421" y="300"/>
                  </a:lnTo>
                  <a:lnTo>
                    <a:pt x="1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5264850" y="1040950"/>
              <a:ext cx="6050" cy="22550"/>
            </a:xfrm>
            <a:custGeom>
              <a:avLst/>
              <a:gdLst/>
              <a:ahLst/>
              <a:cxnLst/>
              <a:rect l="l" t="t" r="r" b="b"/>
              <a:pathLst>
                <a:path w="242" h="902" extrusionOk="0">
                  <a:moveTo>
                    <a:pt x="1" y="1"/>
                  </a:moveTo>
                  <a:lnTo>
                    <a:pt x="1" y="121"/>
                  </a:lnTo>
                  <a:lnTo>
                    <a:pt x="1" y="841"/>
                  </a:lnTo>
                  <a:lnTo>
                    <a:pt x="1" y="901"/>
                  </a:lnTo>
                  <a:lnTo>
                    <a:pt x="241" y="901"/>
                  </a:lnTo>
                  <a:lnTo>
                    <a:pt x="181" y="54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5263350" y="1064975"/>
              <a:ext cx="12050" cy="13525"/>
            </a:xfrm>
            <a:custGeom>
              <a:avLst/>
              <a:gdLst/>
              <a:ahLst/>
              <a:cxnLst/>
              <a:rect l="l" t="t" r="r" b="b"/>
              <a:pathLst>
                <a:path w="482" h="541" extrusionOk="0">
                  <a:moveTo>
                    <a:pt x="481" y="0"/>
                  </a:moveTo>
                  <a:lnTo>
                    <a:pt x="421" y="60"/>
                  </a:lnTo>
                  <a:lnTo>
                    <a:pt x="421" y="180"/>
                  </a:lnTo>
                  <a:lnTo>
                    <a:pt x="361" y="360"/>
                  </a:lnTo>
                  <a:lnTo>
                    <a:pt x="301" y="180"/>
                  </a:lnTo>
                  <a:lnTo>
                    <a:pt x="301" y="60"/>
                  </a:lnTo>
                  <a:lnTo>
                    <a:pt x="61" y="60"/>
                  </a:lnTo>
                  <a:lnTo>
                    <a:pt x="1" y="420"/>
                  </a:lnTo>
                  <a:lnTo>
                    <a:pt x="301" y="480"/>
                  </a:lnTo>
                  <a:lnTo>
                    <a:pt x="481" y="540"/>
                  </a:lnTo>
                  <a:lnTo>
                    <a:pt x="481" y="480"/>
                  </a:lnTo>
                  <a:lnTo>
                    <a:pt x="481" y="300"/>
                  </a:lnTo>
                  <a:lnTo>
                    <a:pt x="4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5252850" y="1066475"/>
              <a:ext cx="9025" cy="7525"/>
            </a:xfrm>
            <a:custGeom>
              <a:avLst/>
              <a:gdLst/>
              <a:ahLst/>
              <a:cxnLst/>
              <a:rect l="l" t="t" r="r" b="b"/>
              <a:pathLst>
                <a:path w="361" h="301" extrusionOk="0">
                  <a:moveTo>
                    <a:pt x="301" y="0"/>
                  </a:moveTo>
                  <a:lnTo>
                    <a:pt x="121" y="60"/>
                  </a:lnTo>
                  <a:lnTo>
                    <a:pt x="61" y="180"/>
                  </a:lnTo>
                  <a:lnTo>
                    <a:pt x="61" y="120"/>
                  </a:lnTo>
                  <a:lnTo>
                    <a:pt x="61" y="60"/>
                  </a:lnTo>
                  <a:lnTo>
                    <a:pt x="1" y="60"/>
                  </a:lnTo>
                  <a:lnTo>
                    <a:pt x="1" y="240"/>
                  </a:lnTo>
                  <a:lnTo>
                    <a:pt x="61" y="240"/>
                  </a:lnTo>
                  <a:lnTo>
                    <a:pt x="361" y="300"/>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5185325" y="1222525"/>
              <a:ext cx="1525" cy="13550"/>
            </a:xfrm>
            <a:custGeom>
              <a:avLst/>
              <a:gdLst/>
              <a:ahLst/>
              <a:cxnLst/>
              <a:rect l="l" t="t" r="r" b="b"/>
              <a:pathLst>
                <a:path w="61" h="542" extrusionOk="0">
                  <a:moveTo>
                    <a:pt x="61" y="1"/>
                  </a:moveTo>
                  <a:lnTo>
                    <a:pt x="1" y="481"/>
                  </a:lnTo>
                  <a:lnTo>
                    <a:pt x="61" y="541"/>
                  </a:lnTo>
                  <a:lnTo>
                    <a:pt x="61" y="18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5221350" y="1143000"/>
              <a:ext cx="3025" cy="1525"/>
            </a:xfrm>
            <a:custGeom>
              <a:avLst/>
              <a:gdLst/>
              <a:ahLst/>
              <a:cxnLst/>
              <a:rect l="l" t="t" r="r" b="b"/>
              <a:pathLst>
                <a:path w="121" h="61" extrusionOk="0">
                  <a:moveTo>
                    <a:pt x="60" y="1"/>
                  </a:moveTo>
                  <a:lnTo>
                    <a:pt x="0" y="61"/>
                  </a:lnTo>
                  <a:lnTo>
                    <a:pt x="120" y="6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5090775" y="977925"/>
              <a:ext cx="7550" cy="4525"/>
            </a:xfrm>
            <a:custGeom>
              <a:avLst/>
              <a:gdLst/>
              <a:ahLst/>
              <a:cxnLst/>
              <a:rect l="l" t="t" r="r" b="b"/>
              <a:pathLst>
                <a:path w="302" h="181" extrusionOk="0">
                  <a:moveTo>
                    <a:pt x="1" y="1"/>
                  </a:moveTo>
                  <a:lnTo>
                    <a:pt x="61" y="121"/>
                  </a:lnTo>
                  <a:lnTo>
                    <a:pt x="301" y="181"/>
                  </a:lnTo>
                  <a:lnTo>
                    <a:pt x="30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p:cNvSpPr/>
            <p:nvPr/>
          </p:nvSpPr>
          <p:spPr>
            <a:xfrm>
              <a:off x="5134300" y="1272050"/>
              <a:ext cx="6025" cy="9025"/>
            </a:xfrm>
            <a:custGeom>
              <a:avLst/>
              <a:gdLst/>
              <a:ahLst/>
              <a:cxnLst/>
              <a:rect l="l" t="t" r="r" b="b"/>
              <a:pathLst>
                <a:path w="241" h="361" extrusionOk="0">
                  <a:moveTo>
                    <a:pt x="241" y="1"/>
                  </a:moveTo>
                  <a:lnTo>
                    <a:pt x="1" y="241"/>
                  </a:lnTo>
                  <a:lnTo>
                    <a:pt x="61" y="301"/>
                  </a:lnTo>
                  <a:lnTo>
                    <a:pt x="61" y="361"/>
                  </a:lnTo>
                  <a:lnTo>
                    <a:pt x="121" y="361"/>
                  </a:lnTo>
                  <a:lnTo>
                    <a:pt x="24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p:cNvSpPr/>
            <p:nvPr/>
          </p:nvSpPr>
          <p:spPr>
            <a:xfrm>
              <a:off x="5057775" y="959925"/>
              <a:ext cx="63050" cy="22525"/>
            </a:xfrm>
            <a:custGeom>
              <a:avLst/>
              <a:gdLst/>
              <a:ahLst/>
              <a:cxnLst/>
              <a:rect l="l" t="t" r="r" b="b"/>
              <a:pathLst>
                <a:path w="2522" h="901" extrusionOk="0">
                  <a:moveTo>
                    <a:pt x="0" y="0"/>
                  </a:moveTo>
                  <a:lnTo>
                    <a:pt x="481" y="421"/>
                  </a:lnTo>
                  <a:lnTo>
                    <a:pt x="481" y="361"/>
                  </a:lnTo>
                  <a:lnTo>
                    <a:pt x="661" y="421"/>
                  </a:lnTo>
                  <a:lnTo>
                    <a:pt x="1081" y="541"/>
                  </a:lnTo>
                  <a:lnTo>
                    <a:pt x="1141" y="541"/>
                  </a:lnTo>
                  <a:lnTo>
                    <a:pt x="1441" y="601"/>
                  </a:lnTo>
                  <a:lnTo>
                    <a:pt x="1441" y="541"/>
                  </a:lnTo>
                  <a:lnTo>
                    <a:pt x="1501" y="601"/>
                  </a:lnTo>
                  <a:lnTo>
                    <a:pt x="2281" y="841"/>
                  </a:lnTo>
                  <a:lnTo>
                    <a:pt x="2521" y="901"/>
                  </a:lnTo>
                  <a:lnTo>
                    <a:pt x="2461" y="781"/>
                  </a:lnTo>
                  <a:lnTo>
                    <a:pt x="2041" y="661"/>
                  </a:lnTo>
                  <a:lnTo>
                    <a:pt x="1621" y="481"/>
                  </a:lnTo>
                  <a:lnTo>
                    <a:pt x="901" y="180"/>
                  </a:lnTo>
                  <a:lnTo>
                    <a:pt x="180"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5051775" y="1161000"/>
              <a:ext cx="120075" cy="135100"/>
            </a:xfrm>
            <a:custGeom>
              <a:avLst/>
              <a:gdLst/>
              <a:ahLst/>
              <a:cxnLst/>
              <a:rect l="l" t="t" r="r" b="b"/>
              <a:pathLst>
                <a:path w="4803" h="5404" extrusionOk="0">
                  <a:moveTo>
                    <a:pt x="4622" y="1141"/>
                  </a:moveTo>
                  <a:lnTo>
                    <a:pt x="4412" y="1351"/>
                  </a:lnTo>
                  <a:lnTo>
                    <a:pt x="4622" y="1201"/>
                  </a:lnTo>
                  <a:lnTo>
                    <a:pt x="4622" y="1141"/>
                  </a:lnTo>
                  <a:close/>
                  <a:moveTo>
                    <a:pt x="4412" y="1351"/>
                  </a:moveTo>
                  <a:lnTo>
                    <a:pt x="4342" y="1401"/>
                  </a:lnTo>
                  <a:lnTo>
                    <a:pt x="4382" y="1381"/>
                  </a:lnTo>
                  <a:lnTo>
                    <a:pt x="4412" y="1351"/>
                  </a:lnTo>
                  <a:close/>
                  <a:moveTo>
                    <a:pt x="2641" y="4383"/>
                  </a:moveTo>
                  <a:lnTo>
                    <a:pt x="2551" y="4443"/>
                  </a:lnTo>
                  <a:lnTo>
                    <a:pt x="2641" y="4383"/>
                  </a:lnTo>
                  <a:close/>
                  <a:moveTo>
                    <a:pt x="2551" y="4443"/>
                  </a:moveTo>
                  <a:lnTo>
                    <a:pt x="2461" y="4503"/>
                  </a:lnTo>
                  <a:lnTo>
                    <a:pt x="2551" y="4443"/>
                  </a:lnTo>
                  <a:close/>
                  <a:moveTo>
                    <a:pt x="2461" y="4503"/>
                  </a:moveTo>
                  <a:lnTo>
                    <a:pt x="2371" y="4563"/>
                  </a:lnTo>
                  <a:lnTo>
                    <a:pt x="2461" y="4503"/>
                  </a:lnTo>
                  <a:close/>
                  <a:moveTo>
                    <a:pt x="2371" y="4563"/>
                  </a:moveTo>
                  <a:lnTo>
                    <a:pt x="2281" y="4623"/>
                  </a:lnTo>
                  <a:lnTo>
                    <a:pt x="2281" y="4623"/>
                  </a:lnTo>
                  <a:lnTo>
                    <a:pt x="2371" y="4563"/>
                  </a:lnTo>
                  <a:close/>
                  <a:moveTo>
                    <a:pt x="4142" y="1"/>
                  </a:moveTo>
                  <a:lnTo>
                    <a:pt x="3482" y="721"/>
                  </a:lnTo>
                  <a:lnTo>
                    <a:pt x="3542" y="781"/>
                  </a:lnTo>
                  <a:lnTo>
                    <a:pt x="3542" y="781"/>
                  </a:lnTo>
                  <a:lnTo>
                    <a:pt x="3422" y="721"/>
                  </a:lnTo>
                  <a:lnTo>
                    <a:pt x="2521" y="1802"/>
                  </a:lnTo>
                  <a:lnTo>
                    <a:pt x="1621" y="2942"/>
                  </a:lnTo>
                  <a:lnTo>
                    <a:pt x="781" y="4143"/>
                  </a:lnTo>
                  <a:lnTo>
                    <a:pt x="0" y="5403"/>
                  </a:lnTo>
                  <a:lnTo>
                    <a:pt x="0" y="5403"/>
                  </a:lnTo>
                  <a:lnTo>
                    <a:pt x="1801" y="5103"/>
                  </a:lnTo>
                  <a:lnTo>
                    <a:pt x="2161" y="4923"/>
                  </a:lnTo>
                  <a:lnTo>
                    <a:pt x="2041" y="4923"/>
                  </a:lnTo>
                  <a:lnTo>
                    <a:pt x="1681" y="5043"/>
                  </a:lnTo>
                  <a:lnTo>
                    <a:pt x="1501" y="5043"/>
                  </a:lnTo>
                  <a:lnTo>
                    <a:pt x="1681" y="4983"/>
                  </a:lnTo>
                  <a:lnTo>
                    <a:pt x="2101" y="4743"/>
                  </a:lnTo>
                  <a:lnTo>
                    <a:pt x="2281" y="4623"/>
                  </a:lnTo>
                  <a:lnTo>
                    <a:pt x="2041" y="4743"/>
                  </a:lnTo>
                  <a:lnTo>
                    <a:pt x="2041" y="4743"/>
                  </a:lnTo>
                  <a:lnTo>
                    <a:pt x="2221" y="4563"/>
                  </a:lnTo>
                  <a:lnTo>
                    <a:pt x="2641" y="4263"/>
                  </a:lnTo>
                  <a:lnTo>
                    <a:pt x="2401" y="4323"/>
                  </a:lnTo>
                  <a:lnTo>
                    <a:pt x="1861" y="4443"/>
                  </a:lnTo>
                  <a:lnTo>
                    <a:pt x="2341" y="4203"/>
                  </a:lnTo>
                  <a:lnTo>
                    <a:pt x="2822" y="3963"/>
                  </a:lnTo>
                  <a:lnTo>
                    <a:pt x="3122" y="3782"/>
                  </a:lnTo>
                  <a:lnTo>
                    <a:pt x="3182" y="3722"/>
                  </a:lnTo>
                  <a:lnTo>
                    <a:pt x="2882" y="3903"/>
                  </a:lnTo>
                  <a:lnTo>
                    <a:pt x="2581" y="3963"/>
                  </a:lnTo>
                  <a:lnTo>
                    <a:pt x="2401" y="4023"/>
                  </a:lnTo>
                  <a:lnTo>
                    <a:pt x="2281" y="4023"/>
                  </a:lnTo>
                  <a:lnTo>
                    <a:pt x="1801" y="4083"/>
                  </a:lnTo>
                  <a:lnTo>
                    <a:pt x="1801" y="4083"/>
                  </a:lnTo>
                  <a:lnTo>
                    <a:pt x="2281" y="3963"/>
                  </a:lnTo>
                  <a:lnTo>
                    <a:pt x="2341" y="3903"/>
                  </a:lnTo>
                  <a:lnTo>
                    <a:pt x="2101" y="3903"/>
                  </a:lnTo>
                  <a:lnTo>
                    <a:pt x="2341" y="3843"/>
                  </a:lnTo>
                  <a:lnTo>
                    <a:pt x="2761" y="3662"/>
                  </a:lnTo>
                  <a:lnTo>
                    <a:pt x="2942" y="3542"/>
                  </a:lnTo>
                  <a:lnTo>
                    <a:pt x="3122" y="3422"/>
                  </a:lnTo>
                  <a:lnTo>
                    <a:pt x="3182" y="3362"/>
                  </a:lnTo>
                  <a:lnTo>
                    <a:pt x="3182" y="3362"/>
                  </a:lnTo>
                  <a:lnTo>
                    <a:pt x="2942" y="3422"/>
                  </a:lnTo>
                  <a:lnTo>
                    <a:pt x="2822" y="3422"/>
                  </a:lnTo>
                  <a:lnTo>
                    <a:pt x="2221" y="3602"/>
                  </a:lnTo>
                  <a:lnTo>
                    <a:pt x="1681" y="3662"/>
                  </a:lnTo>
                  <a:lnTo>
                    <a:pt x="2221" y="3482"/>
                  </a:lnTo>
                  <a:lnTo>
                    <a:pt x="2761" y="3242"/>
                  </a:lnTo>
                  <a:lnTo>
                    <a:pt x="3062" y="3062"/>
                  </a:lnTo>
                  <a:lnTo>
                    <a:pt x="2882" y="3122"/>
                  </a:lnTo>
                  <a:lnTo>
                    <a:pt x="2521" y="3242"/>
                  </a:lnTo>
                  <a:lnTo>
                    <a:pt x="1861" y="3302"/>
                  </a:lnTo>
                  <a:lnTo>
                    <a:pt x="1621" y="3302"/>
                  </a:lnTo>
                  <a:lnTo>
                    <a:pt x="1861" y="3242"/>
                  </a:lnTo>
                  <a:lnTo>
                    <a:pt x="2461" y="3122"/>
                  </a:lnTo>
                  <a:lnTo>
                    <a:pt x="3122" y="2822"/>
                  </a:lnTo>
                  <a:lnTo>
                    <a:pt x="3302" y="2702"/>
                  </a:lnTo>
                  <a:lnTo>
                    <a:pt x="3422" y="2642"/>
                  </a:lnTo>
                  <a:lnTo>
                    <a:pt x="3962" y="2282"/>
                  </a:lnTo>
                  <a:lnTo>
                    <a:pt x="4082" y="2162"/>
                  </a:lnTo>
                  <a:lnTo>
                    <a:pt x="4202" y="2042"/>
                  </a:lnTo>
                  <a:lnTo>
                    <a:pt x="3842" y="2282"/>
                  </a:lnTo>
                  <a:lnTo>
                    <a:pt x="3242" y="2642"/>
                  </a:lnTo>
                  <a:lnTo>
                    <a:pt x="2882" y="2762"/>
                  </a:lnTo>
                  <a:lnTo>
                    <a:pt x="2641" y="2882"/>
                  </a:lnTo>
                  <a:lnTo>
                    <a:pt x="2401" y="2882"/>
                  </a:lnTo>
                  <a:lnTo>
                    <a:pt x="2581" y="2822"/>
                  </a:lnTo>
                  <a:lnTo>
                    <a:pt x="2882" y="2702"/>
                  </a:lnTo>
                  <a:lnTo>
                    <a:pt x="3182" y="2522"/>
                  </a:lnTo>
                  <a:lnTo>
                    <a:pt x="3722" y="2162"/>
                  </a:lnTo>
                  <a:lnTo>
                    <a:pt x="4022" y="1862"/>
                  </a:lnTo>
                  <a:lnTo>
                    <a:pt x="3482" y="2222"/>
                  </a:lnTo>
                  <a:lnTo>
                    <a:pt x="2942" y="2462"/>
                  </a:lnTo>
                  <a:lnTo>
                    <a:pt x="2701" y="2582"/>
                  </a:lnTo>
                  <a:lnTo>
                    <a:pt x="3422" y="2102"/>
                  </a:lnTo>
                  <a:lnTo>
                    <a:pt x="4202" y="1502"/>
                  </a:lnTo>
                  <a:lnTo>
                    <a:pt x="4342" y="1401"/>
                  </a:lnTo>
                  <a:lnTo>
                    <a:pt x="3782" y="1682"/>
                  </a:lnTo>
                  <a:lnTo>
                    <a:pt x="3242" y="1922"/>
                  </a:lnTo>
                  <a:lnTo>
                    <a:pt x="3722" y="1622"/>
                  </a:lnTo>
                  <a:lnTo>
                    <a:pt x="4262" y="1201"/>
                  </a:lnTo>
                  <a:lnTo>
                    <a:pt x="4502" y="961"/>
                  </a:lnTo>
                  <a:lnTo>
                    <a:pt x="4742" y="721"/>
                  </a:lnTo>
                  <a:lnTo>
                    <a:pt x="4802" y="661"/>
                  </a:lnTo>
                  <a:lnTo>
                    <a:pt x="4622" y="781"/>
                  </a:lnTo>
                  <a:lnTo>
                    <a:pt x="3842" y="1261"/>
                  </a:lnTo>
                  <a:lnTo>
                    <a:pt x="3362" y="1562"/>
                  </a:lnTo>
                  <a:lnTo>
                    <a:pt x="3182" y="1682"/>
                  </a:lnTo>
                  <a:lnTo>
                    <a:pt x="3362" y="1502"/>
                  </a:lnTo>
                  <a:lnTo>
                    <a:pt x="3782" y="1201"/>
                  </a:lnTo>
                  <a:lnTo>
                    <a:pt x="4142" y="901"/>
                  </a:lnTo>
                  <a:lnTo>
                    <a:pt x="3902" y="1021"/>
                  </a:lnTo>
                  <a:lnTo>
                    <a:pt x="3482" y="1321"/>
                  </a:lnTo>
                  <a:lnTo>
                    <a:pt x="3302" y="1441"/>
                  </a:lnTo>
                  <a:lnTo>
                    <a:pt x="3482" y="1261"/>
                  </a:lnTo>
                  <a:lnTo>
                    <a:pt x="3842" y="901"/>
                  </a:lnTo>
                  <a:lnTo>
                    <a:pt x="4022" y="781"/>
                  </a:lnTo>
                  <a:lnTo>
                    <a:pt x="3962" y="781"/>
                  </a:lnTo>
                  <a:lnTo>
                    <a:pt x="3482" y="1021"/>
                  </a:lnTo>
                  <a:lnTo>
                    <a:pt x="3902" y="721"/>
                  </a:lnTo>
                  <a:lnTo>
                    <a:pt x="4382" y="361"/>
                  </a:lnTo>
                  <a:lnTo>
                    <a:pt x="4682" y="61"/>
                  </a:lnTo>
                  <a:lnTo>
                    <a:pt x="4742" y="1"/>
                  </a:lnTo>
                  <a:lnTo>
                    <a:pt x="4502" y="121"/>
                  </a:lnTo>
                  <a:lnTo>
                    <a:pt x="4442" y="181"/>
                  </a:lnTo>
                  <a:lnTo>
                    <a:pt x="4442" y="241"/>
                  </a:lnTo>
                  <a:lnTo>
                    <a:pt x="4382" y="181"/>
                  </a:lnTo>
                  <a:lnTo>
                    <a:pt x="3842" y="481"/>
                  </a:lnTo>
                  <a:lnTo>
                    <a:pt x="4322" y="121"/>
                  </a:lnTo>
                  <a:lnTo>
                    <a:pt x="4202"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5251350" y="1347100"/>
              <a:ext cx="4525" cy="12025"/>
            </a:xfrm>
            <a:custGeom>
              <a:avLst/>
              <a:gdLst/>
              <a:ahLst/>
              <a:cxnLst/>
              <a:rect l="l" t="t" r="r" b="b"/>
              <a:pathLst>
                <a:path w="181" h="481" extrusionOk="0">
                  <a:moveTo>
                    <a:pt x="61" y="0"/>
                  </a:moveTo>
                  <a:lnTo>
                    <a:pt x="1" y="60"/>
                  </a:lnTo>
                  <a:lnTo>
                    <a:pt x="1" y="240"/>
                  </a:lnTo>
                  <a:lnTo>
                    <a:pt x="1" y="480"/>
                  </a:lnTo>
                  <a:lnTo>
                    <a:pt x="181" y="420"/>
                  </a:lnTo>
                  <a:lnTo>
                    <a:pt x="121" y="18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5240850" y="1350100"/>
              <a:ext cx="3025" cy="10525"/>
            </a:xfrm>
            <a:custGeom>
              <a:avLst/>
              <a:gdLst/>
              <a:ahLst/>
              <a:cxnLst/>
              <a:rect l="l" t="t" r="r" b="b"/>
              <a:pathLst>
                <a:path w="121" h="421" extrusionOk="0">
                  <a:moveTo>
                    <a:pt x="1" y="0"/>
                  </a:moveTo>
                  <a:lnTo>
                    <a:pt x="1" y="60"/>
                  </a:lnTo>
                  <a:lnTo>
                    <a:pt x="1" y="360"/>
                  </a:lnTo>
                  <a:lnTo>
                    <a:pt x="1" y="420"/>
                  </a:lnTo>
                  <a:lnTo>
                    <a:pt x="121" y="420"/>
                  </a:lnTo>
                  <a:lnTo>
                    <a:pt x="61" y="1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5200325" y="1186525"/>
              <a:ext cx="3025" cy="6025"/>
            </a:xfrm>
            <a:custGeom>
              <a:avLst/>
              <a:gdLst/>
              <a:ahLst/>
              <a:cxnLst/>
              <a:rect l="l" t="t" r="r" b="b"/>
              <a:pathLst>
                <a:path w="121" h="241" extrusionOk="0">
                  <a:moveTo>
                    <a:pt x="1" y="0"/>
                  </a:moveTo>
                  <a:lnTo>
                    <a:pt x="1" y="60"/>
                  </a:lnTo>
                  <a:lnTo>
                    <a:pt x="61" y="240"/>
                  </a:lnTo>
                  <a:lnTo>
                    <a:pt x="121" y="240"/>
                  </a:lnTo>
                  <a:lnTo>
                    <a:pt x="121" y="6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p:nvPr/>
          </p:nvSpPr>
          <p:spPr>
            <a:xfrm>
              <a:off x="5204825" y="1188025"/>
              <a:ext cx="1525" cy="4525"/>
            </a:xfrm>
            <a:custGeom>
              <a:avLst/>
              <a:gdLst/>
              <a:ahLst/>
              <a:cxnLst/>
              <a:rect l="l" t="t" r="r" b="b"/>
              <a:pathLst>
                <a:path w="61" h="181" extrusionOk="0">
                  <a:moveTo>
                    <a:pt x="1" y="0"/>
                  </a:moveTo>
                  <a:lnTo>
                    <a:pt x="1" y="180"/>
                  </a:lnTo>
                  <a:lnTo>
                    <a:pt x="61" y="18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p:cNvSpPr/>
            <p:nvPr/>
          </p:nvSpPr>
          <p:spPr>
            <a:xfrm>
              <a:off x="5209325" y="1174525"/>
              <a:ext cx="1550" cy="25"/>
            </a:xfrm>
            <a:custGeom>
              <a:avLst/>
              <a:gdLst/>
              <a:ahLst/>
              <a:cxnLst/>
              <a:rect l="l" t="t" r="r" b="b"/>
              <a:pathLst>
                <a:path w="62" h="1" extrusionOk="0">
                  <a:moveTo>
                    <a:pt x="1" y="0"/>
                  </a:moveTo>
                  <a:lnTo>
                    <a:pt x="1" y="0"/>
                  </a:lnTo>
                  <a:lnTo>
                    <a:pt x="61" y="0"/>
                  </a:lnTo>
                  <a:lnTo>
                    <a:pt x="61" y="0"/>
                  </a:lnTo>
                  <a:lnTo>
                    <a:pt x="1" y="0"/>
                  </a:lnTo>
                  <a:lnTo>
                    <a:pt x="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5203325" y="1197025"/>
              <a:ext cx="3025" cy="25"/>
            </a:xfrm>
            <a:custGeom>
              <a:avLst/>
              <a:gdLst/>
              <a:ahLst/>
              <a:cxnLst/>
              <a:rect l="l" t="t" r="r" b="b"/>
              <a:pathLst>
                <a:path w="121" h="1" extrusionOk="0">
                  <a:moveTo>
                    <a:pt x="1" y="0"/>
                  </a:moveTo>
                  <a:lnTo>
                    <a:pt x="1" y="0"/>
                  </a:lnTo>
                  <a:lnTo>
                    <a:pt x="121" y="0"/>
                  </a:lnTo>
                  <a:lnTo>
                    <a:pt x="121" y="0"/>
                  </a:lnTo>
                  <a:lnTo>
                    <a:pt x="121" y="0"/>
                  </a:lnTo>
                  <a:lnTo>
                    <a:pt x="121" y="0"/>
                  </a:lnTo>
                  <a:lnTo>
                    <a:pt x="1" y="0"/>
                  </a:lnTo>
                  <a:lnTo>
                    <a:pt x="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9"/>
            <p:cNvSpPr/>
            <p:nvPr/>
          </p:nvSpPr>
          <p:spPr>
            <a:xfrm>
              <a:off x="5201825" y="1195525"/>
              <a:ext cx="25" cy="1525"/>
            </a:xfrm>
            <a:custGeom>
              <a:avLst/>
              <a:gdLst/>
              <a:ahLst/>
              <a:cxnLst/>
              <a:rect l="l" t="t" r="r" b="b"/>
              <a:pathLst>
                <a:path w="1" h="61" extrusionOk="0">
                  <a:moveTo>
                    <a:pt x="1" y="0"/>
                  </a:moveTo>
                  <a:lnTo>
                    <a:pt x="1" y="0"/>
                  </a:lnTo>
                  <a:lnTo>
                    <a:pt x="1" y="0"/>
                  </a:lnTo>
                  <a:lnTo>
                    <a:pt x="1" y="0"/>
                  </a:lnTo>
                  <a:lnTo>
                    <a:pt x="1" y="60"/>
                  </a:lnTo>
                  <a:lnTo>
                    <a:pt x="1" y="6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5195825" y="1165500"/>
              <a:ext cx="3025" cy="6050"/>
            </a:xfrm>
            <a:custGeom>
              <a:avLst/>
              <a:gdLst/>
              <a:ahLst/>
              <a:cxnLst/>
              <a:rect l="l" t="t" r="r" b="b"/>
              <a:pathLst>
                <a:path w="121" h="242" extrusionOk="0">
                  <a:moveTo>
                    <a:pt x="61" y="1"/>
                  </a:moveTo>
                  <a:lnTo>
                    <a:pt x="1" y="121"/>
                  </a:lnTo>
                  <a:lnTo>
                    <a:pt x="121" y="241"/>
                  </a:lnTo>
                  <a:lnTo>
                    <a:pt x="121" y="181"/>
                  </a:lnTo>
                  <a:lnTo>
                    <a:pt x="121" y="61"/>
                  </a:lnTo>
                  <a:lnTo>
                    <a:pt x="1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5197325" y="1194025"/>
              <a:ext cx="25" cy="1525"/>
            </a:xfrm>
            <a:custGeom>
              <a:avLst/>
              <a:gdLst/>
              <a:ahLst/>
              <a:cxnLst/>
              <a:rect l="l" t="t" r="r" b="b"/>
              <a:pathLst>
                <a:path w="1" h="61" extrusionOk="0">
                  <a:moveTo>
                    <a:pt x="1" y="0"/>
                  </a:moveTo>
                  <a:lnTo>
                    <a:pt x="1" y="0"/>
                  </a:lnTo>
                  <a:lnTo>
                    <a:pt x="1" y="60"/>
                  </a:lnTo>
                  <a:lnTo>
                    <a:pt x="1" y="60"/>
                  </a:lnTo>
                  <a:lnTo>
                    <a:pt x="1" y="60"/>
                  </a:lnTo>
                  <a:lnTo>
                    <a:pt x="1" y="6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a:off x="5164325" y="1344100"/>
              <a:ext cx="24025" cy="7525"/>
            </a:xfrm>
            <a:custGeom>
              <a:avLst/>
              <a:gdLst/>
              <a:ahLst/>
              <a:cxnLst/>
              <a:rect l="l" t="t" r="r" b="b"/>
              <a:pathLst>
                <a:path w="961" h="301" extrusionOk="0">
                  <a:moveTo>
                    <a:pt x="360" y="0"/>
                  </a:moveTo>
                  <a:lnTo>
                    <a:pt x="0" y="60"/>
                  </a:lnTo>
                  <a:lnTo>
                    <a:pt x="420" y="180"/>
                  </a:lnTo>
                  <a:lnTo>
                    <a:pt x="961" y="300"/>
                  </a:lnTo>
                  <a:lnTo>
                    <a:pt x="961" y="300"/>
                  </a:lnTo>
                  <a:lnTo>
                    <a:pt x="841" y="240"/>
                  </a:lnTo>
                  <a:lnTo>
                    <a:pt x="661" y="180"/>
                  </a:lnTo>
                  <a:lnTo>
                    <a:pt x="3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9"/>
            <p:cNvSpPr/>
            <p:nvPr/>
          </p:nvSpPr>
          <p:spPr>
            <a:xfrm>
              <a:off x="5194325" y="1185025"/>
              <a:ext cx="3025" cy="7525"/>
            </a:xfrm>
            <a:custGeom>
              <a:avLst/>
              <a:gdLst/>
              <a:ahLst/>
              <a:cxnLst/>
              <a:rect l="l" t="t" r="r" b="b"/>
              <a:pathLst>
                <a:path w="121" h="301" extrusionOk="0">
                  <a:moveTo>
                    <a:pt x="1" y="0"/>
                  </a:moveTo>
                  <a:lnTo>
                    <a:pt x="1" y="180"/>
                  </a:lnTo>
                  <a:lnTo>
                    <a:pt x="61" y="300"/>
                  </a:lnTo>
                  <a:lnTo>
                    <a:pt x="121" y="300"/>
                  </a:lnTo>
                  <a:lnTo>
                    <a:pt x="121" y="240"/>
                  </a:lnTo>
                  <a:lnTo>
                    <a:pt x="121" y="18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9"/>
            <p:cNvSpPr/>
            <p:nvPr/>
          </p:nvSpPr>
          <p:spPr>
            <a:xfrm>
              <a:off x="4994750" y="1347100"/>
              <a:ext cx="192100" cy="57050"/>
            </a:xfrm>
            <a:custGeom>
              <a:avLst/>
              <a:gdLst/>
              <a:ahLst/>
              <a:cxnLst/>
              <a:rect l="l" t="t" r="r" b="b"/>
              <a:pathLst>
                <a:path w="7684" h="2282" extrusionOk="0">
                  <a:moveTo>
                    <a:pt x="6663" y="0"/>
                  </a:moveTo>
                  <a:lnTo>
                    <a:pt x="601" y="1081"/>
                  </a:lnTo>
                  <a:lnTo>
                    <a:pt x="0" y="2281"/>
                  </a:lnTo>
                  <a:lnTo>
                    <a:pt x="6363" y="1201"/>
                  </a:lnTo>
                  <a:lnTo>
                    <a:pt x="6183" y="1141"/>
                  </a:lnTo>
                  <a:lnTo>
                    <a:pt x="5823" y="1020"/>
                  </a:lnTo>
                  <a:lnTo>
                    <a:pt x="5523" y="900"/>
                  </a:lnTo>
                  <a:lnTo>
                    <a:pt x="5343" y="840"/>
                  </a:lnTo>
                  <a:lnTo>
                    <a:pt x="5283" y="780"/>
                  </a:lnTo>
                  <a:lnTo>
                    <a:pt x="5343" y="780"/>
                  </a:lnTo>
                  <a:lnTo>
                    <a:pt x="5583" y="840"/>
                  </a:lnTo>
                  <a:lnTo>
                    <a:pt x="5823" y="900"/>
                  </a:lnTo>
                  <a:lnTo>
                    <a:pt x="6843" y="900"/>
                  </a:lnTo>
                  <a:lnTo>
                    <a:pt x="7083" y="840"/>
                  </a:lnTo>
                  <a:lnTo>
                    <a:pt x="6963" y="780"/>
                  </a:lnTo>
                  <a:lnTo>
                    <a:pt x="6483" y="600"/>
                  </a:lnTo>
                  <a:lnTo>
                    <a:pt x="6303" y="480"/>
                  </a:lnTo>
                  <a:lnTo>
                    <a:pt x="6363" y="480"/>
                  </a:lnTo>
                  <a:lnTo>
                    <a:pt x="6483" y="540"/>
                  </a:lnTo>
                  <a:lnTo>
                    <a:pt x="7023" y="600"/>
                  </a:lnTo>
                  <a:lnTo>
                    <a:pt x="7504" y="540"/>
                  </a:lnTo>
                  <a:lnTo>
                    <a:pt x="7684" y="480"/>
                  </a:lnTo>
                  <a:lnTo>
                    <a:pt x="7143" y="300"/>
                  </a:lnTo>
                  <a:lnTo>
                    <a:pt x="6663"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5251350" y="1345600"/>
              <a:ext cx="25" cy="3025"/>
            </a:xfrm>
            <a:custGeom>
              <a:avLst/>
              <a:gdLst/>
              <a:ahLst/>
              <a:cxnLst/>
              <a:rect l="l" t="t" r="r" b="b"/>
              <a:pathLst>
                <a:path w="1" h="121" extrusionOk="0">
                  <a:moveTo>
                    <a:pt x="1" y="0"/>
                  </a:moveTo>
                  <a:lnTo>
                    <a:pt x="1" y="0"/>
                  </a:lnTo>
                  <a:lnTo>
                    <a:pt x="1" y="60"/>
                  </a:lnTo>
                  <a:lnTo>
                    <a:pt x="1" y="60"/>
                  </a:lnTo>
                  <a:lnTo>
                    <a:pt x="1" y="60"/>
                  </a:lnTo>
                  <a:lnTo>
                    <a:pt x="1" y="60"/>
                  </a:lnTo>
                  <a:lnTo>
                    <a:pt x="1" y="120"/>
                  </a:lnTo>
                  <a:lnTo>
                    <a:pt x="1" y="120"/>
                  </a:lnTo>
                  <a:lnTo>
                    <a:pt x="1" y="120"/>
                  </a:lnTo>
                  <a:lnTo>
                    <a:pt x="1" y="120"/>
                  </a:lnTo>
                  <a:lnTo>
                    <a:pt x="1" y="60"/>
                  </a:lnTo>
                  <a:lnTo>
                    <a:pt x="1" y="6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5207825" y="1165500"/>
              <a:ext cx="1525" cy="3025"/>
            </a:xfrm>
            <a:custGeom>
              <a:avLst/>
              <a:gdLst/>
              <a:ahLst/>
              <a:cxnLst/>
              <a:rect l="l" t="t" r="r" b="b"/>
              <a:pathLst>
                <a:path w="61" h="121" extrusionOk="0">
                  <a:moveTo>
                    <a:pt x="1" y="1"/>
                  </a:moveTo>
                  <a:lnTo>
                    <a:pt x="1" y="1"/>
                  </a:lnTo>
                  <a:lnTo>
                    <a:pt x="61" y="121"/>
                  </a:lnTo>
                  <a:lnTo>
                    <a:pt x="61" y="121"/>
                  </a:lnTo>
                  <a:lnTo>
                    <a:pt x="61" y="121"/>
                  </a:lnTo>
                  <a:lnTo>
                    <a:pt x="61" y="12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5200325" y="1146000"/>
              <a:ext cx="1525" cy="1525"/>
            </a:xfrm>
            <a:custGeom>
              <a:avLst/>
              <a:gdLst/>
              <a:ahLst/>
              <a:cxnLst/>
              <a:rect l="l" t="t" r="r" b="b"/>
              <a:pathLst>
                <a:path w="61" h="61" extrusionOk="0">
                  <a:moveTo>
                    <a:pt x="1" y="1"/>
                  </a:moveTo>
                  <a:lnTo>
                    <a:pt x="1" y="61"/>
                  </a:lnTo>
                  <a:lnTo>
                    <a:pt x="61" y="6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9"/>
            <p:cNvSpPr/>
            <p:nvPr/>
          </p:nvSpPr>
          <p:spPr>
            <a:xfrm>
              <a:off x="5258850" y="1306575"/>
              <a:ext cx="127600" cy="51050"/>
            </a:xfrm>
            <a:custGeom>
              <a:avLst/>
              <a:gdLst/>
              <a:ahLst/>
              <a:cxnLst/>
              <a:rect l="l" t="t" r="r" b="b"/>
              <a:pathLst>
                <a:path w="5104" h="2042" extrusionOk="0">
                  <a:moveTo>
                    <a:pt x="5043" y="0"/>
                  </a:moveTo>
                  <a:lnTo>
                    <a:pt x="4803" y="661"/>
                  </a:lnTo>
                  <a:lnTo>
                    <a:pt x="4683" y="901"/>
                  </a:lnTo>
                  <a:lnTo>
                    <a:pt x="4623" y="1021"/>
                  </a:lnTo>
                  <a:lnTo>
                    <a:pt x="4623" y="901"/>
                  </a:lnTo>
                  <a:lnTo>
                    <a:pt x="4743" y="601"/>
                  </a:lnTo>
                  <a:lnTo>
                    <a:pt x="4803" y="60"/>
                  </a:lnTo>
                  <a:lnTo>
                    <a:pt x="3782" y="240"/>
                  </a:lnTo>
                  <a:lnTo>
                    <a:pt x="3782" y="300"/>
                  </a:lnTo>
                  <a:lnTo>
                    <a:pt x="3662" y="361"/>
                  </a:lnTo>
                  <a:lnTo>
                    <a:pt x="3782" y="240"/>
                  </a:lnTo>
                  <a:lnTo>
                    <a:pt x="1081" y="721"/>
                  </a:lnTo>
                  <a:lnTo>
                    <a:pt x="1081" y="901"/>
                  </a:lnTo>
                  <a:lnTo>
                    <a:pt x="1021" y="961"/>
                  </a:lnTo>
                  <a:lnTo>
                    <a:pt x="1021" y="901"/>
                  </a:lnTo>
                  <a:lnTo>
                    <a:pt x="1021" y="721"/>
                  </a:lnTo>
                  <a:lnTo>
                    <a:pt x="661" y="781"/>
                  </a:lnTo>
                  <a:lnTo>
                    <a:pt x="541" y="1141"/>
                  </a:lnTo>
                  <a:lnTo>
                    <a:pt x="421" y="1381"/>
                  </a:lnTo>
                  <a:lnTo>
                    <a:pt x="481" y="1141"/>
                  </a:lnTo>
                  <a:lnTo>
                    <a:pt x="541" y="841"/>
                  </a:lnTo>
                  <a:lnTo>
                    <a:pt x="421" y="841"/>
                  </a:lnTo>
                  <a:lnTo>
                    <a:pt x="181" y="1201"/>
                  </a:lnTo>
                  <a:lnTo>
                    <a:pt x="181" y="1261"/>
                  </a:lnTo>
                  <a:lnTo>
                    <a:pt x="181" y="1561"/>
                  </a:lnTo>
                  <a:lnTo>
                    <a:pt x="181" y="1681"/>
                  </a:lnTo>
                  <a:lnTo>
                    <a:pt x="121" y="1561"/>
                  </a:lnTo>
                  <a:lnTo>
                    <a:pt x="1" y="1381"/>
                  </a:lnTo>
                  <a:lnTo>
                    <a:pt x="61" y="1741"/>
                  </a:lnTo>
                  <a:lnTo>
                    <a:pt x="61" y="2041"/>
                  </a:lnTo>
                  <a:lnTo>
                    <a:pt x="4623" y="1261"/>
                  </a:lnTo>
                  <a:lnTo>
                    <a:pt x="4683" y="1141"/>
                  </a:lnTo>
                  <a:lnTo>
                    <a:pt x="4863" y="661"/>
                  </a:lnTo>
                  <a:lnTo>
                    <a:pt x="5043" y="120"/>
                  </a:lnTo>
                  <a:lnTo>
                    <a:pt x="5103"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9"/>
            <p:cNvSpPr/>
            <p:nvPr/>
          </p:nvSpPr>
          <p:spPr>
            <a:xfrm>
              <a:off x="5200325" y="1177525"/>
              <a:ext cx="1525" cy="4525"/>
            </a:xfrm>
            <a:custGeom>
              <a:avLst/>
              <a:gdLst/>
              <a:ahLst/>
              <a:cxnLst/>
              <a:rect l="l" t="t" r="r" b="b"/>
              <a:pathLst>
                <a:path w="61" h="181" extrusionOk="0">
                  <a:moveTo>
                    <a:pt x="1" y="0"/>
                  </a:moveTo>
                  <a:lnTo>
                    <a:pt x="1" y="180"/>
                  </a:lnTo>
                  <a:lnTo>
                    <a:pt x="61" y="18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9"/>
            <p:cNvSpPr/>
            <p:nvPr/>
          </p:nvSpPr>
          <p:spPr>
            <a:xfrm>
              <a:off x="5216850" y="1288575"/>
              <a:ext cx="9025" cy="6025"/>
            </a:xfrm>
            <a:custGeom>
              <a:avLst/>
              <a:gdLst/>
              <a:ahLst/>
              <a:cxnLst/>
              <a:rect l="l" t="t" r="r" b="b"/>
              <a:pathLst>
                <a:path w="361" h="241" extrusionOk="0">
                  <a:moveTo>
                    <a:pt x="0" y="0"/>
                  </a:moveTo>
                  <a:lnTo>
                    <a:pt x="240" y="180"/>
                  </a:lnTo>
                  <a:lnTo>
                    <a:pt x="360" y="240"/>
                  </a:lnTo>
                  <a:lnTo>
                    <a:pt x="300" y="18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9"/>
            <p:cNvSpPr/>
            <p:nvPr/>
          </p:nvSpPr>
          <p:spPr>
            <a:xfrm>
              <a:off x="5287375" y="1260050"/>
              <a:ext cx="85550" cy="43550"/>
            </a:xfrm>
            <a:custGeom>
              <a:avLst/>
              <a:gdLst/>
              <a:ahLst/>
              <a:cxnLst/>
              <a:rect l="l" t="t" r="r" b="b"/>
              <a:pathLst>
                <a:path w="3422" h="1742" extrusionOk="0">
                  <a:moveTo>
                    <a:pt x="3422" y="1"/>
                  </a:moveTo>
                  <a:lnTo>
                    <a:pt x="3242" y="61"/>
                  </a:lnTo>
                  <a:lnTo>
                    <a:pt x="3002" y="361"/>
                  </a:lnTo>
                  <a:lnTo>
                    <a:pt x="2701" y="661"/>
                  </a:lnTo>
                  <a:lnTo>
                    <a:pt x="2401" y="901"/>
                  </a:lnTo>
                  <a:lnTo>
                    <a:pt x="2221" y="1081"/>
                  </a:lnTo>
                  <a:lnTo>
                    <a:pt x="2341" y="841"/>
                  </a:lnTo>
                  <a:lnTo>
                    <a:pt x="2581" y="541"/>
                  </a:lnTo>
                  <a:lnTo>
                    <a:pt x="2762" y="181"/>
                  </a:lnTo>
                  <a:lnTo>
                    <a:pt x="2762" y="121"/>
                  </a:lnTo>
                  <a:lnTo>
                    <a:pt x="2521" y="181"/>
                  </a:lnTo>
                  <a:lnTo>
                    <a:pt x="2161" y="601"/>
                  </a:lnTo>
                  <a:lnTo>
                    <a:pt x="1741" y="1021"/>
                  </a:lnTo>
                  <a:lnTo>
                    <a:pt x="1381" y="1321"/>
                  </a:lnTo>
                  <a:lnTo>
                    <a:pt x="1081" y="1441"/>
                  </a:lnTo>
                  <a:lnTo>
                    <a:pt x="961" y="1501"/>
                  </a:lnTo>
                  <a:lnTo>
                    <a:pt x="961" y="1501"/>
                  </a:lnTo>
                  <a:lnTo>
                    <a:pt x="1021" y="1441"/>
                  </a:lnTo>
                  <a:lnTo>
                    <a:pt x="1321" y="1261"/>
                  </a:lnTo>
                  <a:lnTo>
                    <a:pt x="1621" y="901"/>
                  </a:lnTo>
                  <a:lnTo>
                    <a:pt x="1921" y="421"/>
                  </a:lnTo>
                  <a:lnTo>
                    <a:pt x="2041" y="241"/>
                  </a:lnTo>
                  <a:lnTo>
                    <a:pt x="60" y="601"/>
                  </a:lnTo>
                  <a:lnTo>
                    <a:pt x="60" y="841"/>
                  </a:lnTo>
                  <a:lnTo>
                    <a:pt x="120" y="1021"/>
                  </a:lnTo>
                  <a:lnTo>
                    <a:pt x="0" y="841"/>
                  </a:lnTo>
                  <a:lnTo>
                    <a:pt x="0" y="1741"/>
                  </a:lnTo>
                  <a:lnTo>
                    <a:pt x="3122" y="1201"/>
                  </a:lnTo>
                  <a:lnTo>
                    <a:pt x="3242" y="901"/>
                  </a:lnTo>
                  <a:lnTo>
                    <a:pt x="3422"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9"/>
            <p:cNvSpPr/>
            <p:nvPr/>
          </p:nvSpPr>
          <p:spPr>
            <a:xfrm>
              <a:off x="5375900" y="1305075"/>
              <a:ext cx="25550" cy="31525"/>
            </a:xfrm>
            <a:custGeom>
              <a:avLst/>
              <a:gdLst/>
              <a:ahLst/>
              <a:cxnLst/>
              <a:rect l="l" t="t" r="r" b="b"/>
              <a:pathLst>
                <a:path w="1022" h="1261" extrusionOk="0">
                  <a:moveTo>
                    <a:pt x="781" y="0"/>
                  </a:moveTo>
                  <a:lnTo>
                    <a:pt x="661" y="300"/>
                  </a:lnTo>
                  <a:lnTo>
                    <a:pt x="361" y="841"/>
                  </a:lnTo>
                  <a:lnTo>
                    <a:pt x="68" y="1250"/>
                  </a:lnTo>
                  <a:lnTo>
                    <a:pt x="68" y="1250"/>
                  </a:lnTo>
                  <a:lnTo>
                    <a:pt x="781" y="1141"/>
                  </a:lnTo>
                  <a:lnTo>
                    <a:pt x="841" y="1021"/>
                  </a:lnTo>
                  <a:lnTo>
                    <a:pt x="961" y="481"/>
                  </a:lnTo>
                  <a:lnTo>
                    <a:pt x="1021" y="0"/>
                  </a:lnTo>
                  <a:close/>
                  <a:moveTo>
                    <a:pt x="68" y="1250"/>
                  </a:moveTo>
                  <a:lnTo>
                    <a:pt x="1" y="1261"/>
                  </a:lnTo>
                  <a:lnTo>
                    <a:pt x="61" y="1261"/>
                  </a:lnTo>
                  <a:lnTo>
                    <a:pt x="68" y="125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5402925" y="1311075"/>
              <a:ext cx="9025" cy="21025"/>
            </a:xfrm>
            <a:custGeom>
              <a:avLst/>
              <a:gdLst/>
              <a:ahLst/>
              <a:cxnLst/>
              <a:rect l="l" t="t" r="r" b="b"/>
              <a:pathLst>
                <a:path w="361" h="841" extrusionOk="0">
                  <a:moveTo>
                    <a:pt x="300" y="0"/>
                  </a:moveTo>
                  <a:lnTo>
                    <a:pt x="0" y="841"/>
                  </a:lnTo>
                  <a:lnTo>
                    <a:pt x="360" y="781"/>
                  </a:lnTo>
                  <a:lnTo>
                    <a:pt x="30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5420925" y="1300575"/>
              <a:ext cx="10525" cy="28525"/>
            </a:xfrm>
            <a:custGeom>
              <a:avLst/>
              <a:gdLst/>
              <a:ahLst/>
              <a:cxnLst/>
              <a:rect l="l" t="t" r="r" b="b"/>
              <a:pathLst>
                <a:path w="421" h="1141" extrusionOk="0">
                  <a:moveTo>
                    <a:pt x="61" y="0"/>
                  </a:moveTo>
                  <a:lnTo>
                    <a:pt x="61" y="180"/>
                  </a:lnTo>
                  <a:lnTo>
                    <a:pt x="1" y="1141"/>
                  </a:lnTo>
                  <a:lnTo>
                    <a:pt x="421" y="1081"/>
                  </a:lnTo>
                  <a:lnTo>
                    <a:pt x="361" y="661"/>
                  </a:lnTo>
                  <a:lnTo>
                    <a:pt x="181" y="18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9"/>
            <p:cNvSpPr/>
            <p:nvPr/>
          </p:nvSpPr>
          <p:spPr>
            <a:xfrm>
              <a:off x="5200325" y="1174525"/>
              <a:ext cx="1525" cy="1525"/>
            </a:xfrm>
            <a:custGeom>
              <a:avLst/>
              <a:gdLst/>
              <a:ahLst/>
              <a:cxnLst/>
              <a:rect l="l" t="t" r="r" b="b"/>
              <a:pathLst>
                <a:path w="61" h="61" extrusionOk="0">
                  <a:moveTo>
                    <a:pt x="1" y="0"/>
                  </a:moveTo>
                  <a:lnTo>
                    <a:pt x="1" y="60"/>
                  </a:lnTo>
                  <a:lnTo>
                    <a:pt x="61" y="6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9"/>
            <p:cNvSpPr/>
            <p:nvPr/>
          </p:nvSpPr>
          <p:spPr>
            <a:xfrm>
              <a:off x="5431425" y="1297575"/>
              <a:ext cx="22550" cy="30025"/>
            </a:xfrm>
            <a:custGeom>
              <a:avLst/>
              <a:gdLst/>
              <a:ahLst/>
              <a:cxnLst/>
              <a:rect l="l" t="t" r="r" b="b"/>
              <a:pathLst>
                <a:path w="902" h="1201" extrusionOk="0">
                  <a:moveTo>
                    <a:pt x="301" y="0"/>
                  </a:moveTo>
                  <a:lnTo>
                    <a:pt x="1" y="60"/>
                  </a:lnTo>
                  <a:lnTo>
                    <a:pt x="61" y="240"/>
                  </a:lnTo>
                  <a:lnTo>
                    <a:pt x="121" y="721"/>
                  </a:lnTo>
                  <a:lnTo>
                    <a:pt x="121" y="1201"/>
                  </a:lnTo>
                  <a:lnTo>
                    <a:pt x="901" y="1021"/>
                  </a:lnTo>
                  <a:lnTo>
                    <a:pt x="721" y="721"/>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p:cNvSpPr/>
            <p:nvPr/>
          </p:nvSpPr>
          <p:spPr>
            <a:xfrm>
              <a:off x="5024750" y="1330575"/>
              <a:ext cx="37550" cy="13525"/>
            </a:xfrm>
            <a:custGeom>
              <a:avLst/>
              <a:gdLst/>
              <a:ahLst/>
              <a:cxnLst/>
              <a:rect l="l" t="t" r="r" b="b"/>
              <a:pathLst>
                <a:path w="1502" h="541" extrusionOk="0">
                  <a:moveTo>
                    <a:pt x="301" y="1"/>
                  </a:moveTo>
                  <a:lnTo>
                    <a:pt x="1" y="541"/>
                  </a:lnTo>
                  <a:lnTo>
                    <a:pt x="361" y="481"/>
                  </a:lnTo>
                  <a:lnTo>
                    <a:pt x="781" y="361"/>
                  </a:lnTo>
                  <a:lnTo>
                    <a:pt x="1081" y="241"/>
                  </a:lnTo>
                  <a:lnTo>
                    <a:pt x="1441" y="121"/>
                  </a:lnTo>
                  <a:lnTo>
                    <a:pt x="1501" y="61"/>
                  </a:lnTo>
                  <a:lnTo>
                    <a:pt x="961" y="61"/>
                  </a:lnTo>
                  <a:lnTo>
                    <a:pt x="4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9"/>
            <p:cNvSpPr/>
            <p:nvPr/>
          </p:nvSpPr>
          <p:spPr>
            <a:xfrm>
              <a:off x="4661600" y="1810800"/>
              <a:ext cx="171100" cy="69050"/>
            </a:xfrm>
            <a:custGeom>
              <a:avLst/>
              <a:gdLst/>
              <a:ahLst/>
              <a:cxnLst/>
              <a:rect l="l" t="t" r="r" b="b"/>
              <a:pathLst>
                <a:path w="6844" h="2762" extrusionOk="0">
                  <a:moveTo>
                    <a:pt x="6844" y="0"/>
                  </a:moveTo>
                  <a:lnTo>
                    <a:pt x="1" y="1201"/>
                  </a:lnTo>
                  <a:lnTo>
                    <a:pt x="61" y="2761"/>
                  </a:lnTo>
                  <a:lnTo>
                    <a:pt x="6663" y="1621"/>
                  </a:lnTo>
                  <a:lnTo>
                    <a:pt x="6844"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5074275" y="1315575"/>
              <a:ext cx="19550" cy="25525"/>
            </a:xfrm>
            <a:custGeom>
              <a:avLst/>
              <a:gdLst/>
              <a:ahLst/>
              <a:cxnLst/>
              <a:rect l="l" t="t" r="r" b="b"/>
              <a:pathLst>
                <a:path w="782" h="1021" extrusionOk="0">
                  <a:moveTo>
                    <a:pt x="781" y="1"/>
                  </a:moveTo>
                  <a:lnTo>
                    <a:pt x="421" y="241"/>
                  </a:lnTo>
                  <a:lnTo>
                    <a:pt x="361" y="421"/>
                  </a:lnTo>
                  <a:lnTo>
                    <a:pt x="301" y="661"/>
                  </a:lnTo>
                  <a:lnTo>
                    <a:pt x="121" y="841"/>
                  </a:lnTo>
                  <a:lnTo>
                    <a:pt x="1" y="1021"/>
                  </a:lnTo>
                  <a:lnTo>
                    <a:pt x="241" y="961"/>
                  </a:lnTo>
                  <a:lnTo>
                    <a:pt x="361" y="781"/>
                  </a:lnTo>
                  <a:lnTo>
                    <a:pt x="601" y="361"/>
                  </a:lnTo>
                  <a:lnTo>
                    <a:pt x="721" y="121"/>
                  </a:lnTo>
                  <a:lnTo>
                    <a:pt x="7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a:off x="5060775" y="1330575"/>
              <a:ext cx="15025" cy="13525"/>
            </a:xfrm>
            <a:custGeom>
              <a:avLst/>
              <a:gdLst/>
              <a:ahLst/>
              <a:cxnLst/>
              <a:rect l="l" t="t" r="r" b="b"/>
              <a:pathLst>
                <a:path w="601" h="541" extrusionOk="0">
                  <a:moveTo>
                    <a:pt x="601" y="1"/>
                  </a:moveTo>
                  <a:lnTo>
                    <a:pt x="481" y="181"/>
                  </a:lnTo>
                  <a:lnTo>
                    <a:pt x="301" y="301"/>
                  </a:lnTo>
                  <a:lnTo>
                    <a:pt x="0" y="541"/>
                  </a:lnTo>
                  <a:lnTo>
                    <a:pt x="0" y="541"/>
                  </a:lnTo>
                  <a:lnTo>
                    <a:pt x="301" y="481"/>
                  </a:lnTo>
                  <a:lnTo>
                    <a:pt x="541" y="181"/>
                  </a:lnTo>
                  <a:lnTo>
                    <a:pt x="60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9"/>
            <p:cNvSpPr/>
            <p:nvPr/>
          </p:nvSpPr>
          <p:spPr>
            <a:xfrm>
              <a:off x="5426925" y="1278050"/>
              <a:ext cx="25" cy="1525"/>
            </a:xfrm>
            <a:custGeom>
              <a:avLst/>
              <a:gdLst/>
              <a:ahLst/>
              <a:cxnLst/>
              <a:rect l="l" t="t" r="r" b="b"/>
              <a:pathLst>
                <a:path w="1" h="61" extrusionOk="0">
                  <a:moveTo>
                    <a:pt x="1" y="1"/>
                  </a:moveTo>
                  <a:lnTo>
                    <a:pt x="1" y="1"/>
                  </a:lnTo>
                  <a:lnTo>
                    <a:pt x="1" y="61"/>
                  </a:lnTo>
                  <a:lnTo>
                    <a:pt x="1" y="61"/>
                  </a:lnTo>
                  <a:lnTo>
                    <a:pt x="1" y="6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p:nvPr/>
          </p:nvSpPr>
          <p:spPr>
            <a:xfrm>
              <a:off x="4646600" y="1639725"/>
              <a:ext cx="214625" cy="84050"/>
            </a:xfrm>
            <a:custGeom>
              <a:avLst/>
              <a:gdLst/>
              <a:ahLst/>
              <a:cxnLst/>
              <a:rect l="l" t="t" r="r" b="b"/>
              <a:pathLst>
                <a:path w="8585" h="3362" extrusionOk="0">
                  <a:moveTo>
                    <a:pt x="8584" y="0"/>
                  </a:moveTo>
                  <a:lnTo>
                    <a:pt x="0" y="1501"/>
                  </a:lnTo>
                  <a:lnTo>
                    <a:pt x="180" y="3362"/>
                  </a:lnTo>
                  <a:lnTo>
                    <a:pt x="8164" y="1921"/>
                  </a:lnTo>
                  <a:lnTo>
                    <a:pt x="8584"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9"/>
            <p:cNvSpPr/>
            <p:nvPr/>
          </p:nvSpPr>
          <p:spPr>
            <a:xfrm>
              <a:off x="4654100" y="1723750"/>
              <a:ext cx="190600" cy="69050"/>
            </a:xfrm>
            <a:custGeom>
              <a:avLst/>
              <a:gdLst/>
              <a:ahLst/>
              <a:cxnLst/>
              <a:rect l="l" t="t" r="r" b="b"/>
              <a:pathLst>
                <a:path w="7624" h="2762" extrusionOk="0">
                  <a:moveTo>
                    <a:pt x="7624" y="1"/>
                  </a:moveTo>
                  <a:lnTo>
                    <a:pt x="0" y="1321"/>
                  </a:lnTo>
                  <a:lnTo>
                    <a:pt x="121" y="2762"/>
                  </a:lnTo>
                  <a:lnTo>
                    <a:pt x="7384" y="1501"/>
                  </a:lnTo>
                  <a:lnTo>
                    <a:pt x="7624"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9"/>
            <p:cNvSpPr/>
            <p:nvPr/>
          </p:nvSpPr>
          <p:spPr>
            <a:xfrm>
              <a:off x="5039775" y="1312575"/>
              <a:ext cx="48025" cy="7525"/>
            </a:xfrm>
            <a:custGeom>
              <a:avLst/>
              <a:gdLst/>
              <a:ahLst/>
              <a:cxnLst/>
              <a:rect l="l" t="t" r="r" b="b"/>
              <a:pathLst>
                <a:path w="1921" h="301" extrusionOk="0">
                  <a:moveTo>
                    <a:pt x="1921" y="0"/>
                  </a:moveTo>
                  <a:lnTo>
                    <a:pt x="1381" y="60"/>
                  </a:lnTo>
                  <a:lnTo>
                    <a:pt x="1021" y="60"/>
                  </a:lnTo>
                  <a:lnTo>
                    <a:pt x="0" y="241"/>
                  </a:lnTo>
                  <a:lnTo>
                    <a:pt x="60" y="241"/>
                  </a:lnTo>
                  <a:lnTo>
                    <a:pt x="480" y="301"/>
                  </a:lnTo>
                  <a:lnTo>
                    <a:pt x="1201" y="181"/>
                  </a:lnTo>
                  <a:lnTo>
                    <a:pt x="1561" y="121"/>
                  </a:lnTo>
                  <a:lnTo>
                    <a:pt x="1801" y="121"/>
                  </a:lnTo>
                  <a:lnTo>
                    <a:pt x="19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p:cNvSpPr/>
            <p:nvPr/>
          </p:nvSpPr>
          <p:spPr>
            <a:xfrm>
              <a:off x="5209325" y="1188025"/>
              <a:ext cx="15050" cy="4525"/>
            </a:xfrm>
            <a:custGeom>
              <a:avLst/>
              <a:gdLst/>
              <a:ahLst/>
              <a:cxnLst/>
              <a:rect l="l" t="t" r="r" b="b"/>
              <a:pathLst>
                <a:path w="602" h="181" extrusionOk="0">
                  <a:moveTo>
                    <a:pt x="1" y="0"/>
                  </a:moveTo>
                  <a:lnTo>
                    <a:pt x="1" y="180"/>
                  </a:lnTo>
                  <a:lnTo>
                    <a:pt x="61" y="180"/>
                  </a:lnTo>
                  <a:lnTo>
                    <a:pt x="601" y="60"/>
                  </a:lnTo>
                  <a:lnTo>
                    <a:pt x="481" y="6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p:cNvSpPr/>
            <p:nvPr/>
          </p:nvSpPr>
          <p:spPr>
            <a:xfrm>
              <a:off x="5371400" y="1270550"/>
              <a:ext cx="9025" cy="18050"/>
            </a:xfrm>
            <a:custGeom>
              <a:avLst/>
              <a:gdLst/>
              <a:ahLst/>
              <a:cxnLst/>
              <a:rect l="l" t="t" r="r" b="b"/>
              <a:pathLst>
                <a:path w="361" h="722" extrusionOk="0">
                  <a:moveTo>
                    <a:pt x="361" y="1"/>
                  </a:moveTo>
                  <a:lnTo>
                    <a:pt x="121" y="541"/>
                  </a:lnTo>
                  <a:lnTo>
                    <a:pt x="1" y="721"/>
                  </a:lnTo>
                  <a:lnTo>
                    <a:pt x="1" y="721"/>
                  </a:lnTo>
                  <a:lnTo>
                    <a:pt x="361" y="661"/>
                  </a:lnTo>
                  <a:lnTo>
                    <a:pt x="361" y="121"/>
                  </a:lnTo>
                  <a:lnTo>
                    <a:pt x="3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9"/>
            <p:cNvSpPr/>
            <p:nvPr/>
          </p:nvSpPr>
          <p:spPr>
            <a:xfrm>
              <a:off x="5207825" y="1197025"/>
              <a:ext cx="1525" cy="25"/>
            </a:xfrm>
            <a:custGeom>
              <a:avLst/>
              <a:gdLst/>
              <a:ahLst/>
              <a:cxnLst/>
              <a:rect l="l" t="t" r="r" b="b"/>
              <a:pathLst>
                <a:path w="61" h="1" extrusionOk="0">
                  <a:moveTo>
                    <a:pt x="61" y="0"/>
                  </a:moveTo>
                  <a:lnTo>
                    <a:pt x="61" y="0"/>
                  </a:lnTo>
                  <a:lnTo>
                    <a:pt x="61" y="0"/>
                  </a:lnTo>
                  <a:lnTo>
                    <a:pt x="61" y="0"/>
                  </a:lnTo>
                  <a:lnTo>
                    <a:pt x="1" y="0"/>
                  </a:lnTo>
                  <a:lnTo>
                    <a:pt x="1" y="0"/>
                  </a:lnTo>
                  <a:lnTo>
                    <a:pt x="1" y="0"/>
                  </a:lnTo>
                  <a:lnTo>
                    <a:pt x="1" y="0"/>
                  </a:lnTo>
                  <a:lnTo>
                    <a:pt x="61" y="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9"/>
            <p:cNvSpPr/>
            <p:nvPr/>
          </p:nvSpPr>
          <p:spPr>
            <a:xfrm>
              <a:off x="5288875" y="1254050"/>
              <a:ext cx="25" cy="25"/>
            </a:xfrm>
            <a:custGeom>
              <a:avLst/>
              <a:gdLst/>
              <a:ahLst/>
              <a:cxnLst/>
              <a:rect l="l" t="t" r="r" b="b"/>
              <a:pathLst>
                <a:path w="1" h="1" extrusionOk="0">
                  <a:moveTo>
                    <a:pt x="0" y="0"/>
                  </a:moveTo>
                  <a:lnTo>
                    <a:pt x="0" y="0"/>
                  </a:lnTo>
                  <a:lnTo>
                    <a:pt x="0" y="0"/>
                  </a:lnTo>
                  <a:lnTo>
                    <a:pt x="0" y="0"/>
                  </a:lnTo>
                  <a:lnTo>
                    <a:pt x="0" y="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9"/>
            <p:cNvSpPr/>
            <p:nvPr/>
          </p:nvSpPr>
          <p:spPr>
            <a:xfrm>
              <a:off x="5210850" y="1264550"/>
              <a:ext cx="3025" cy="3025"/>
            </a:xfrm>
            <a:custGeom>
              <a:avLst/>
              <a:gdLst/>
              <a:ahLst/>
              <a:cxnLst/>
              <a:rect l="l" t="t" r="r" b="b"/>
              <a:pathLst>
                <a:path w="121" h="121" extrusionOk="0">
                  <a:moveTo>
                    <a:pt x="120" y="121"/>
                  </a:moveTo>
                  <a:lnTo>
                    <a:pt x="120" y="121"/>
                  </a:lnTo>
                  <a:lnTo>
                    <a:pt x="0" y="1"/>
                  </a:lnTo>
                  <a:lnTo>
                    <a:pt x="0" y="1"/>
                  </a:lnTo>
                  <a:lnTo>
                    <a:pt x="120" y="121"/>
                  </a:lnTo>
                  <a:lnTo>
                    <a:pt x="120" y="12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9"/>
            <p:cNvSpPr/>
            <p:nvPr/>
          </p:nvSpPr>
          <p:spPr>
            <a:xfrm>
              <a:off x="4615075" y="1383100"/>
              <a:ext cx="336175" cy="87075"/>
            </a:xfrm>
            <a:custGeom>
              <a:avLst/>
              <a:gdLst/>
              <a:ahLst/>
              <a:cxnLst/>
              <a:rect l="l" t="t" r="r" b="b"/>
              <a:pathLst>
                <a:path w="13447" h="3483" extrusionOk="0">
                  <a:moveTo>
                    <a:pt x="13447" y="1"/>
                  </a:moveTo>
                  <a:lnTo>
                    <a:pt x="1" y="2402"/>
                  </a:lnTo>
                  <a:lnTo>
                    <a:pt x="181" y="3482"/>
                  </a:lnTo>
                  <a:lnTo>
                    <a:pt x="12906" y="1261"/>
                  </a:lnTo>
                  <a:lnTo>
                    <a:pt x="13447"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9"/>
            <p:cNvSpPr/>
            <p:nvPr/>
          </p:nvSpPr>
          <p:spPr>
            <a:xfrm>
              <a:off x="5186825" y="1192525"/>
              <a:ext cx="1525" cy="3025"/>
            </a:xfrm>
            <a:custGeom>
              <a:avLst/>
              <a:gdLst/>
              <a:ahLst/>
              <a:cxnLst/>
              <a:rect l="l" t="t" r="r" b="b"/>
              <a:pathLst>
                <a:path w="61" h="121" extrusionOk="0">
                  <a:moveTo>
                    <a:pt x="61" y="0"/>
                  </a:moveTo>
                  <a:lnTo>
                    <a:pt x="1" y="120"/>
                  </a:lnTo>
                  <a:lnTo>
                    <a:pt x="61" y="120"/>
                  </a:lnTo>
                  <a:lnTo>
                    <a:pt x="6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9"/>
            <p:cNvSpPr/>
            <p:nvPr/>
          </p:nvSpPr>
          <p:spPr>
            <a:xfrm>
              <a:off x="5032250" y="1318575"/>
              <a:ext cx="48050" cy="12025"/>
            </a:xfrm>
            <a:custGeom>
              <a:avLst/>
              <a:gdLst/>
              <a:ahLst/>
              <a:cxnLst/>
              <a:rect l="l" t="t" r="r" b="b"/>
              <a:pathLst>
                <a:path w="1922" h="481" extrusionOk="0">
                  <a:moveTo>
                    <a:pt x="241" y="1"/>
                  </a:moveTo>
                  <a:lnTo>
                    <a:pt x="1" y="481"/>
                  </a:lnTo>
                  <a:lnTo>
                    <a:pt x="121" y="481"/>
                  </a:lnTo>
                  <a:lnTo>
                    <a:pt x="661" y="421"/>
                  </a:lnTo>
                  <a:lnTo>
                    <a:pt x="1141" y="301"/>
                  </a:lnTo>
                  <a:lnTo>
                    <a:pt x="1442" y="241"/>
                  </a:lnTo>
                  <a:lnTo>
                    <a:pt x="1802" y="121"/>
                  </a:lnTo>
                  <a:lnTo>
                    <a:pt x="1922" y="61"/>
                  </a:lnTo>
                  <a:lnTo>
                    <a:pt x="1922" y="61"/>
                  </a:lnTo>
                  <a:lnTo>
                    <a:pt x="1502" y="121"/>
                  </a:lnTo>
                  <a:lnTo>
                    <a:pt x="1262" y="181"/>
                  </a:lnTo>
                  <a:lnTo>
                    <a:pt x="781" y="121"/>
                  </a:lnTo>
                  <a:lnTo>
                    <a:pt x="301" y="61"/>
                  </a:lnTo>
                  <a:lnTo>
                    <a:pt x="24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9"/>
            <p:cNvSpPr/>
            <p:nvPr/>
          </p:nvSpPr>
          <p:spPr>
            <a:xfrm>
              <a:off x="4637600" y="1563175"/>
              <a:ext cx="244625" cy="81075"/>
            </a:xfrm>
            <a:custGeom>
              <a:avLst/>
              <a:gdLst/>
              <a:ahLst/>
              <a:cxnLst/>
              <a:rect l="l" t="t" r="r" b="b"/>
              <a:pathLst>
                <a:path w="9785" h="3243" extrusionOk="0">
                  <a:moveTo>
                    <a:pt x="9784" y="1"/>
                  </a:moveTo>
                  <a:lnTo>
                    <a:pt x="0" y="1742"/>
                  </a:lnTo>
                  <a:lnTo>
                    <a:pt x="180" y="3242"/>
                  </a:lnTo>
                  <a:lnTo>
                    <a:pt x="9304" y="1621"/>
                  </a:lnTo>
                  <a:lnTo>
                    <a:pt x="9784"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5186825" y="1195525"/>
              <a:ext cx="1525" cy="6025"/>
            </a:xfrm>
            <a:custGeom>
              <a:avLst/>
              <a:gdLst/>
              <a:ahLst/>
              <a:cxnLst/>
              <a:rect l="l" t="t" r="r" b="b"/>
              <a:pathLst>
                <a:path w="61" h="241" extrusionOk="0">
                  <a:moveTo>
                    <a:pt x="1" y="0"/>
                  </a:moveTo>
                  <a:lnTo>
                    <a:pt x="1" y="60"/>
                  </a:lnTo>
                  <a:lnTo>
                    <a:pt x="1" y="181"/>
                  </a:lnTo>
                  <a:lnTo>
                    <a:pt x="61" y="241"/>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5212350" y="1179025"/>
              <a:ext cx="10525" cy="3025"/>
            </a:xfrm>
            <a:custGeom>
              <a:avLst/>
              <a:gdLst/>
              <a:ahLst/>
              <a:cxnLst/>
              <a:rect l="l" t="t" r="r" b="b"/>
              <a:pathLst>
                <a:path w="421" h="121" extrusionOk="0">
                  <a:moveTo>
                    <a:pt x="0" y="0"/>
                  </a:moveTo>
                  <a:lnTo>
                    <a:pt x="0" y="120"/>
                  </a:lnTo>
                  <a:lnTo>
                    <a:pt x="420" y="60"/>
                  </a:lnTo>
                  <a:lnTo>
                    <a:pt x="60"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5177825" y="1146000"/>
              <a:ext cx="25" cy="1525"/>
            </a:xfrm>
            <a:custGeom>
              <a:avLst/>
              <a:gdLst/>
              <a:ahLst/>
              <a:cxnLst/>
              <a:rect l="l" t="t" r="r" b="b"/>
              <a:pathLst>
                <a:path w="1" h="61" extrusionOk="0">
                  <a:moveTo>
                    <a:pt x="0" y="61"/>
                  </a:moveTo>
                  <a:lnTo>
                    <a:pt x="0" y="61"/>
                  </a:lnTo>
                  <a:lnTo>
                    <a:pt x="0" y="1"/>
                  </a:lnTo>
                  <a:lnTo>
                    <a:pt x="0" y="1"/>
                  </a:lnTo>
                  <a:lnTo>
                    <a:pt x="0" y="1"/>
                  </a:lnTo>
                  <a:lnTo>
                    <a:pt x="0" y="1"/>
                  </a:lnTo>
                  <a:lnTo>
                    <a:pt x="0" y="61"/>
                  </a:lnTo>
                  <a:lnTo>
                    <a:pt x="0" y="6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9"/>
            <p:cNvSpPr/>
            <p:nvPr/>
          </p:nvSpPr>
          <p:spPr>
            <a:xfrm>
              <a:off x="4622575" y="1437125"/>
              <a:ext cx="304675" cy="81050"/>
            </a:xfrm>
            <a:custGeom>
              <a:avLst/>
              <a:gdLst/>
              <a:ahLst/>
              <a:cxnLst/>
              <a:rect l="l" t="t" r="r" b="b"/>
              <a:pathLst>
                <a:path w="12187" h="3242" extrusionOk="0">
                  <a:moveTo>
                    <a:pt x="12186" y="1"/>
                  </a:moveTo>
                  <a:lnTo>
                    <a:pt x="1" y="2162"/>
                  </a:lnTo>
                  <a:lnTo>
                    <a:pt x="181" y="3242"/>
                  </a:lnTo>
                  <a:lnTo>
                    <a:pt x="11706" y="1201"/>
                  </a:lnTo>
                  <a:lnTo>
                    <a:pt x="12186"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a:off x="4630100" y="1489650"/>
              <a:ext cx="276125" cy="82550"/>
            </a:xfrm>
            <a:custGeom>
              <a:avLst/>
              <a:gdLst/>
              <a:ahLst/>
              <a:cxnLst/>
              <a:rect l="l" t="t" r="r" b="b"/>
              <a:pathLst>
                <a:path w="11045" h="3302" extrusionOk="0">
                  <a:moveTo>
                    <a:pt x="11045" y="1"/>
                  </a:moveTo>
                  <a:lnTo>
                    <a:pt x="0" y="1981"/>
                  </a:lnTo>
                  <a:lnTo>
                    <a:pt x="120" y="3302"/>
                  </a:lnTo>
                  <a:lnTo>
                    <a:pt x="10565" y="1501"/>
                  </a:lnTo>
                  <a:lnTo>
                    <a:pt x="11045"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9"/>
            <p:cNvSpPr/>
            <p:nvPr/>
          </p:nvSpPr>
          <p:spPr>
            <a:xfrm>
              <a:off x="5021750" y="1341075"/>
              <a:ext cx="34550" cy="9050"/>
            </a:xfrm>
            <a:custGeom>
              <a:avLst/>
              <a:gdLst/>
              <a:ahLst/>
              <a:cxnLst/>
              <a:rect l="l" t="t" r="r" b="b"/>
              <a:pathLst>
                <a:path w="1382" h="362" extrusionOk="0">
                  <a:moveTo>
                    <a:pt x="1381" y="1"/>
                  </a:moveTo>
                  <a:lnTo>
                    <a:pt x="1261" y="61"/>
                  </a:lnTo>
                  <a:lnTo>
                    <a:pt x="961" y="121"/>
                  </a:lnTo>
                  <a:lnTo>
                    <a:pt x="841" y="181"/>
                  </a:lnTo>
                  <a:lnTo>
                    <a:pt x="61" y="181"/>
                  </a:lnTo>
                  <a:lnTo>
                    <a:pt x="1" y="361"/>
                  </a:lnTo>
                  <a:lnTo>
                    <a:pt x="1201" y="181"/>
                  </a:lnTo>
                  <a:lnTo>
                    <a:pt x="13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5206325" y="1180525"/>
              <a:ext cx="25" cy="1525"/>
            </a:xfrm>
            <a:custGeom>
              <a:avLst/>
              <a:gdLst/>
              <a:ahLst/>
              <a:cxnLst/>
              <a:rect l="l" t="t" r="r" b="b"/>
              <a:pathLst>
                <a:path w="1" h="61" extrusionOk="0">
                  <a:moveTo>
                    <a:pt x="1" y="60"/>
                  </a:moveTo>
                  <a:lnTo>
                    <a:pt x="1" y="60"/>
                  </a:lnTo>
                  <a:lnTo>
                    <a:pt x="1" y="60"/>
                  </a:lnTo>
                  <a:lnTo>
                    <a:pt x="1" y="60"/>
                  </a:lnTo>
                  <a:lnTo>
                    <a:pt x="1" y="0"/>
                  </a:lnTo>
                  <a:lnTo>
                    <a:pt x="1" y="0"/>
                  </a:lnTo>
                  <a:lnTo>
                    <a:pt x="1" y="60"/>
                  </a:lnTo>
                  <a:lnTo>
                    <a:pt x="1" y="6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9"/>
            <p:cNvSpPr/>
            <p:nvPr/>
          </p:nvSpPr>
          <p:spPr>
            <a:xfrm>
              <a:off x="5083275" y="1294575"/>
              <a:ext cx="118575" cy="45025"/>
            </a:xfrm>
            <a:custGeom>
              <a:avLst/>
              <a:gdLst/>
              <a:ahLst/>
              <a:cxnLst/>
              <a:rect l="l" t="t" r="r" b="b"/>
              <a:pathLst>
                <a:path w="4743" h="1801" extrusionOk="0">
                  <a:moveTo>
                    <a:pt x="3662" y="0"/>
                  </a:moveTo>
                  <a:lnTo>
                    <a:pt x="1862" y="360"/>
                  </a:lnTo>
                  <a:lnTo>
                    <a:pt x="1682" y="660"/>
                  </a:lnTo>
                  <a:lnTo>
                    <a:pt x="1321" y="1021"/>
                  </a:lnTo>
                  <a:lnTo>
                    <a:pt x="1261" y="1081"/>
                  </a:lnTo>
                  <a:lnTo>
                    <a:pt x="1201" y="1201"/>
                  </a:lnTo>
                  <a:lnTo>
                    <a:pt x="1081" y="1261"/>
                  </a:lnTo>
                  <a:lnTo>
                    <a:pt x="1141" y="1141"/>
                  </a:lnTo>
                  <a:lnTo>
                    <a:pt x="1321" y="780"/>
                  </a:lnTo>
                  <a:lnTo>
                    <a:pt x="1441" y="420"/>
                  </a:lnTo>
                  <a:lnTo>
                    <a:pt x="1381" y="540"/>
                  </a:lnTo>
                  <a:lnTo>
                    <a:pt x="1081" y="901"/>
                  </a:lnTo>
                  <a:lnTo>
                    <a:pt x="781" y="1201"/>
                  </a:lnTo>
                  <a:lnTo>
                    <a:pt x="541" y="1501"/>
                  </a:lnTo>
                  <a:lnTo>
                    <a:pt x="781" y="1021"/>
                  </a:lnTo>
                  <a:lnTo>
                    <a:pt x="961" y="480"/>
                  </a:lnTo>
                  <a:lnTo>
                    <a:pt x="841" y="540"/>
                  </a:lnTo>
                  <a:lnTo>
                    <a:pt x="781" y="841"/>
                  </a:lnTo>
                  <a:lnTo>
                    <a:pt x="721" y="1021"/>
                  </a:lnTo>
                  <a:lnTo>
                    <a:pt x="601" y="1321"/>
                  </a:lnTo>
                  <a:lnTo>
                    <a:pt x="421" y="1561"/>
                  </a:lnTo>
                  <a:lnTo>
                    <a:pt x="361" y="1621"/>
                  </a:lnTo>
                  <a:lnTo>
                    <a:pt x="301" y="1681"/>
                  </a:lnTo>
                  <a:lnTo>
                    <a:pt x="301" y="1621"/>
                  </a:lnTo>
                  <a:lnTo>
                    <a:pt x="361" y="1561"/>
                  </a:lnTo>
                  <a:lnTo>
                    <a:pt x="481" y="1261"/>
                  </a:lnTo>
                  <a:lnTo>
                    <a:pt x="481" y="1141"/>
                  </a:lnTo>
                  <a:lnTo>
                    <a:pt x="301" y="1441"/>
                  </a:lnTo>
                  <a:lnTo>
                    <a:pt x="121" y="1681"/>
                  </a:lnTo>
                  <a:lnTo>
                    <a:pt x="1" y="1801"/>
                  </a:lnTo>
                  <a:lnTo>
                    <a:pt x="2762" y="1321"/>
                  </a:lnTo>
                  <a:lnTo>
                    <a:pt x="2642" y="1261"/>
                  </a:lnTo>
                  <a:lnTo>
                    <a:pt x="2522" y="1021"/>
                  </a:lnTo>
                  <a:lnTo>
                    <a:pt x="2522" y="1021"/>
                  </a:lnTo>
                  <a:lnTo>
                    <a:pt x="2702" y="1201"/>
                  </a:lnTo>
                  <a:lnTo>
                    <a:pt x="2822" y="1321"/>
                  </a:lnTo>
                  <a:lnTo>
                    <a:pt x="3362" y="1201"/>
                  </a:lnTo>
                  <a:lnTo>
                    <a:pt x="3182" y="961"/>
                  </a:lnTo>
                  <a:lnTo>
                    <a:pt x="3062" y="780"/>
                  </a:lnTo>
                  <a:lnTo>
                    <a:pt x="2942" y="540"/>
                  </a:lnTo>
                  <a:lnTo>
                    <a:pt x="2942" y="540"/>
                  </a:lnTo>
                  <a:lnTo>
                    <a:pt x="3062" y="720"/>
                  </a:lnTo>
                  <a:lnTo>
                    <a:pt x="3302" y="961"/>
                  </a:lnTo>
                  <a:lnTo>
                    <a:pt x="3602" y="1141"/>
                  </a:lnTo>
                  <a:lnTo>
                    <a:pt x="3782" y="1141"/>
                  </a:lnTo>
                  <a:lnTo>
                    <a:pt x="3422" y="841"/>
                  </a:lnTo>
                  <a:lnTo>
                    <a:pt x="3242" y="660"/>
                  </a:lnTo>
                  <a:lnTo>
                    <a:pt x="3422" y="780"/>
                  </a:lnTo>
                  <a:lnTo>
                    <a:pt x="4023" y="1021"/>
                  </a:lnTo>
                  <a:lnTo>
                    <a:pt x="4143" y="1081"/>
                  </a:lnTo>
                  <a:lnTo>
                    <a:pt x="4743" y="961"/>
                  </a:lnTo>
                  <a:lnTo>
                    <a:pt x="4683" y="961"/>
                  </a:lnTo>
                  <a:lnTo>
                    <a:pt x="4083" y="540"/>
                  </a:lnTo>
                  <a:lnTo>
                    <a:pt x="3842" y="240"/>
                  </a:lnTo>
                  <a:lnTo>
                    <a:pt x="3662"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9"/>
            <p:cNvSpPr/>
            <p:nvPr/>
          </p:nvSpPr>
          <p:spPr>
            <a:xfrm>
              <a:off x="4607575" y="1329075"/>
              <a:ext cx="370700" cy="93075"/>
            </a:xfrm>
            <a:custGeom>
              <a:avLst/>
              <a:gdLst/>
              <a:ahLst/>
              <a:cxnLst/>
              <a:rect l="l" t="t" r="r" b="b"/>
              <a:pathLst>
                <a:path w="14828" h="3723" extrusionOk="0">
                  <a:moveTo>
                    <a:pt x="14827" y="1"/>
                  </a:moveTo>
                  <a:lnTo>
                    <a:pt x="1" y="2642"/>
                  </a:lnTo>
                  <a:lnTo>
                    <a:pt x="181" y="3722"/>
                  </a:lnTo>
                  <a:lnTo>
                    <a:pt x="14227" y="1261"/>
                  </a:lnTo>
                  <a:lnTo>
                    <a:pt x="14827"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9"/>
            <p:cNvSpPr/>
            <p:nvPr/>
          </p:nvSpPr>
          <p:spPr>
            <a:xfrm>
              <a:off x="5183825" y="1209025"/>
              <a:ext cx="1525" cy="6025"/>
            </a:xfrm>
            <a:custGeom>
              <a:avLst/>
              <a:gdLst/>
              <a:ahLst/>
              <a:cxnLst/>
              <a:rect l="l" t="t" r="r" b="b"/>
              <a:pathLst>
                <a:path w="61" h="241" extrusionOk="0">
                  <a:moveTo>
                    <a:pt x="61" y="1"/>
                  </a:moveTo>
                  <a:lnTo>
                    <a:pt x="1" y="61"/>
                  </a:lnTo>
                  <a:lnTo>
                    <a:pt x="61" y="241"/>
                  </a:lnTo>
                  <a:lnTo>
                    <a:pt x="61" y="12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9"/>
            <p:cNvSpPr/>
            <p:nvPr/>
          </p:nvSpPr>
          <p:spPr>
            <a:xfrm>
              <a:off x="5179325" y="1218025"/>
              <a:ext cx="1525" cy="9025"/>
            </a:xfrm>
            <a:custGeom>
              <a:avLst/>
              <a:gdLst/>
              <a:ahLst/>
              <a:cxnLst/>
              <a:rect l="l" t="t" r="r" b="b"/>
              <a:pathLst>
                <a:path w="61" h="361" extrusionOk="0">
                  <a:moveTo>
                    <a:pt x="61" y="1"/>
                  </a:moveTo>
                  <a:lnTo>
                    <a:pt x="0" y="121"/>
                  </a:lnTo>
                  <a:lnTo>
                    <a:pt x="61" y="361"/>
                  </a:lnTo>
                  <a:lnTo>
                    <a:pt x="61" y="301"/>
                  </a:lnTo>
                  <a:lnTo>
                    <a:pt x="61" y="18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9"/>
            <p:cNvSpPr/>
            <p:nvPr/>
          </p:nvSpPr>
          <p:spPr>
            <a:xfrm>
              <a:off x="4951225" y="1386100"/>
              <a:ext cx="541750" cy="130575"/>
            </a:xfrm>
            <a:custGeom>
              <a:avLst/>
              <a:gdLst/>
              <a:ahLst/>
              <a:cxnLst/>
              <a:rect l="l" t="t" r="r" b="b"/>
              <a:pathLst>
                <a:path w="21670" h="5223" extrusionOk="0">
                  <a:moveTo>
                    <a:pt x="21670" y="1"/>
                  </a:moveTo>
                  <a:lnTo>
                    <a:pt x="541" y="3722"/>
                  </a:lnTo>
                  <a:lnTo>
                    <a:pt x="1" y="5223"/>
                  </a:lnTo>
                  <a:lnTo>
                    <a:pt x="21670" y="1381"/>
                  </a:lnTo>
                  <a:lnTo>
                    <a:pt x="2167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9"/>
            <p:cNvSpPr/>
            <p:nvPr/>
          </p:nvSpPr>
          <p:spPr>
            <a:xfrm>
              <a:off x="4940725" y="1081475"/>
              <a:ext cx="6025" cy="1525"/>
            </a:xfrm>
            <a:custGeom>
              <a:avLst/>
              <a:gdLst/>
              <a:ahLst/>
              <a:cxnLst/>
              <a:rect l="l" t="t" r="r" b="b"/>
              <a:pathLst>
                <a:path w="241" h="61" extrusionOk="0">
                  <a:moveTo>
                    <a:pt x="0" y="0"/>
                  </a:moveTo>
                  <a:lnTo>
                    <a:pt x="0" y="61"/>
                  </a:lnTo>
                  <a:lnTo>
                    <a:pt x="60" y="61"/>
                  </a:lnTo>
                  <a:lnTo>
                    <a:pt x="24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9"/>
            <p:cNvSpPr/>
            <p:nvPr/>
          </p:nvSpPr>
          <p:spPr>
            <a:xfrm>
              <a:off x="5252850" y="1057475"/>
              <a:ext cx="25" cy="4525"/>
            </a:xfrm>
            <a:custGeom>
              <a:avLst/>
              <a:gdLst/>
              <a:ahLst/>
              <a:cxnLst/>
              <a:rect l="l" t="t" r="r" b="b"/>
              <a:pathLst>
                <a:path w="1" h="181" extrusionOk="0">
                  <a:moveTo>
                    <a:pt x="1" y="120"/>
                  </a:moveTo>
                  <a:lnTo>
                    <a:pt x="1" y="120"/>
                  </a:lnTo>
                  <a:lnTo>
                    <a:pt x="1" y="180"/>
                  </a:lnTo>
                  <a:lnTo>
                    <a:pt x="1" y="180"/>
                  </a:lnTo>
                  <a:lnTo>
                    <a:pt x="1" y="180"/>
                  </a:lnTo>
                  <a:lnTo>
                    <a:pt x="1" y="180"/>
                  </a:lnTo>
                  <a:lnTo>
                    <a:pt x="1" y="0"/>
                  </a:lnTo>
                  <a:lnTo>
                    <a:pt x="1" y="0"/>
                  </a:lnTo>
                  <a:lnTo>
                    <a:pt x="1" y="120"/>
                  </a:lnTo>
                  <a:lnTo>
                    <a:pt x="1" y="12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9"/>
            <p:cNvSpPr/>
            <p:nvPr/>
          </p:nvSpPr>
          <p:spPr>
            <a:xfrm>
              <a:off x="4987250" y="1046950"/>
              <a:ext cx="9025" cy="18050"/>
            </a:xfrm>
            <a:custGeom>
              <a:avLst/>
              <a:gdLst/>
              <a:ahLst/>
              <a:cxnLst/>
              <a:rect l="l" t="t" r="r" b="b"/>
              <a:pathLst>
                <a:path w="361" h="722" extrusionOk="0">
                  <a:moveTo>
                    <a:pt x="360" y="1"/>
                  </a:moveTo>
                  <a:lnTo>
                    <a:pt x="0" y="721"/>
                  </a:lnTo>
                  <a:lnTo>
                    <a:pt x="240" y="721"/>
                  </a:lnTo>
                  <a:lnTo>
                    <a:pt x="240" y="601"/>
                  </a:lnTo>
                  <a:lnTo>
                    <a:pt x="300" y="481"/>
                  </a:lnTo>
                  <a:lnTo>
                    <a:pt x="3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9"/>
            <p:cNvSpPr/>
            <p:nvPr/>
          </p:nvSpPr>
          <p:spPr>
            <a:xfrm>
              <a:off x="5273875" y="1055975"/>
              <a:ext cx="1525" cy="7525"/>
            </a:xfrm>
            <a:custGeom>
              <a:avLst/>
              <a:gdLst/>
              <a:ahLst/>
              <a:cxnLst/>
              <a:rect l="l" t="t" r="r" b="b"/>
              <a:pathLst>
                <a:path w="61" h="301" extrusionOk="0">
                  <a:moveTo>
                    <a:pt x="0" y="0"/>
                  </a:moveTo>
                  <a:lnTo>
                    <a:pt x="0" y="300"/>
                  </a:lnTo>
                  <a:lnTo>
                    <a:pt x="60" y="30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9"/>
            <p:cNvSpPr/>
            <p:nvPr/>
          </p:nvSpPr>
          <p:spPr>
            <a:xfrm>
              <a:off x="5254350" y="1117500"/>
              <a:ext cx="7525" cy="6025"/>
            </a:xfrm>
            <a:custGeom>
              <a:avLst/>
              <a:gdLst/>
              <a:ahLst/>
              <a:cxnLst/>
              <a:rect l="l" t="t" r="r" b="b"/>
              <a:pathLst>
                <a:path w="301" h="241" extrusionOk="0">
                  <a:moveTo>
                    <a:pt x="241" y="0"/>
                  </a:moveTo>
                  <a:lnTo>
                    <a:pt x="1" y="180"/>
                  </a:lnTo>
                  <a:lnTo>
                    <a:pt x="1" y="240"/>
                  </a:lnTo>
                  <a:lnTo>
                    <a:pt x="241" y="60"/>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9"/>
            <p:cNvSpPr/>
            <p:nvPr/>
          </p:nvSpPr>
          <p:spPr>
            <a:xfrm>
              <a:off x="5255850" y="1043950"/>
              <a:ext cx="4525" cy="19550"/>
            </a:xfrm>
            <a:custGeom>
              <a:avLst/>
              <a:gdLst/>
              <a:ahLst/>
              <a:cxnLst/>
              <a:rect l="l" t="t" r="r" b="b"/>
              <a:pathLst>
                <a:path w="181" h="782" extrusionOk="0">
                  <a:moveTo>
                    <a:pt x="1" y="1"/>
                  </a:moveTo>
                  <a:lnTo>
                    <a:pt x="61" y="361"/>
                  </a:lnTo>
                  <a:lnTo>
                    <a:pt x="1" y="781"/>
                  </a:lnTo>
                  <a:lnTo>
                    <a:pt x="181" y="781"/>
                  </a:lnTo>
                  <a:lnTo>
                    <a:pt x="181" y="7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9"/>
            <p:cNvSpPr/>
            <p:nvPr/>
          </p:nvSpPr>
          <p:spPr>
            <a:xfrm>
              <a:off x="5338400" y="1042450"/>
              <a:ext cx="24025" cy="27050"/>
            </a:xfrm>
            <a:custGeom>
              <a:avLst/>
              <a:gdLst/>
              <a:ahLst/>
              <a:cxnLst/>
              <a:rect l="l" t="t" r="r" b="b"/>
              <a:pathLst>
                <a:path w="961" h="1082" extrusionOk="0">
                  <a:moveTo>
                    <a:pt x="961" y="1"/>
                  </a:moveTo>
                  <a:lnTo>
                    <a:pt x="600" y="361"/>
                  </a:lnTo>
                  <a:lnTo>
                    <a:pt x="120" y="901"/>
                  </a:lnTo>
                  <a:lnTo>
                    <a:pt x="0" y="1081"/>
                  </a:lnTo>
                  <a:lnTo>
                    <a:pt x="60" y="1021"/>
                  </a:lnTo>
                  <a:lnTo>
                    <a:pt x="540" y="541"/>
                  </a:lnTo>
                  <a:lnTo>
                    <a:pt x="9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9"/>
            <p:cNvSpPr/>
            <p:nvPr/>
          </p:nvSpPr>
          <p:spPr>
            <a:xfrm>
              <a:off x="5341400" y="1037950"/>
              <a:ext cx="7525" cy="9025"/>
            </a:xfrm>
            <a:custGeom>
              <a:avLst/>
              <a:gdLst/>
              <a:ahLst/>
              <a:cxnLst/>
              <a:rect l="l" t="t" r="r" b="b"/>
              <a:pathLst>
                <a:path w="301" h="361" extrusionOk="0">
                  <a:moveTo>
                    <a:pt x="300" y="1"/>
                  </a:moveTo>
                  <a:lnTo>
                    <a:pt x="180" y="61"/>
                  </a:lnTo>
                  <a:lnTo>
                    <a:pt x="0" y="361"/>
                  </a:lnTo>
                  <a:lnTo>
                    <a:pt x="240" y="61"/>
                  </a:lnTo>
                  <a:lnTo>
                    <a:pt x="30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9"/>
            <p:cNvSpPr/>
            <p:nvPr/>
          </p:nvSpPr>
          <p:spPr>
            <a:xfrm>
              <a:off x="4913700" y="1043950"/>
              <a:ext cx="30050" cy="51050"/>
            </a:xfrm>
            <a:custGeom>
              <a:avLst/>
              <a:gdLst/>
              <a:ahLst/>
              <a:cxnLst/>
              <a:rect l="l" t="t" r="r" b="b"/>
              <a:pathLst>
                <a:path w="1202" h="2042" extrusionOk="0">
                  <a:moveTo>
                    <a:pt x="1201" y="1"/>
                  </a:moveTo>
                  <a:lnTo>
                    <a:pt x="1141" y="61"/>
                  </a:lnTo>
                  <a:lnTo>
                    <a:pt x="841" y="481"/>
                  </a:lnTo>
                  <a:lnTo>
                    <a:pt x="481" y="961"/>
                  </a:lnTo>
                  <a:lnTo>
                    <a:pt x="241" y="1441"/>
                  </a:lnTo>
                  <a:lnTo>
                    <a:pt x="61" y="1862"/>
                  </a:lnTo>
                  <a:lnTo>
                    <a:pt x="1" y="2042"/>
                  </a:lnTo>
                  <a:lnTo>
                    <a:pt x="721" y="1802"/>
                  </a:lnTo>
                  <a:lnTo>
                    <a:pt x="361" y="1802"/>
                  </a:lnTo>
                  <a:lnTo>
                    <a:pt x="601" y="1682"/>
                  </a:lnTo>
                  <a:lnTo>
                    <a:pt x="961" y="1622"/>
                  </a:lnTo>
                  <a:lnTo>
                    <a:pt x="961" y="1562"/>
                  </a:lnTo>
                  <a:lnTo>
                    <a:pt x="961" y="1501"/>
                  </a:lnTo>
                  <a:lnTo>
                    <a:pt x="961" y="1141"/>
                  </a:lnTo>
                  <a:lnTo>
                    <a:pt x="1021" y="781"/>
                  </a:lnTo>
                  <a:lnTo>
                    <a:pt x="1081" y="361"/>
                  </a:lnTo>
                  <a:lnTo>
                    <a:pt x="120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9"/>
            <p:cNvSpPr/>
            <p:nvPr/>
          </p:nvSpPr>
          <p:spPr>
            <a:xfrm>
              <a:off x="5170325" y="1228550"/>
              <a:ext cx="1525" cy="3025"/>
            </a:xfrm>
            <a:custGeom>
              <a:avLst/>
              <a:gdLst/>
              <a:ahLst/>
              <a:cxnLst/>
              <a:rect l="l" t="t" r="r" b="b"/>
              <a:pathLst>
                <a:path w="61" h="121" extrusionOk="0">
                  <a:moveTo>
                    <a:pt x="60" y="0"/>
                  </a:moveTo>
                  <a:lnTo>
                    <a:pt x="0" y="60"/>
                  </a:lnTo>
                  <a:lnTo>
                    <a:pt x="0" y="120"/>
                  </a:lnTo>
                  <a:lnTo>
                    <a:pt x="60"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9"/>
            <p:cNvSpPr/>
            <p:nvPr/>
          </p:nvSpPr>
          <p:spPr>
            <a:xfrm>
              <a:off x="5363900" y="1028950"/>
              <a:ext cx="6025" cy="9025"/>
            </a:xfrm>
            <a:custGeom>
              <a:avLst/>
              <a:gdLst/>
              <a:ahLst/>
              <a:cxnLst/>
              <a:rect l="l" t="t" r="r" b="b"/>
              <a:pathLst>
                <a:path w="241" h="361" extrusionOk="0">
                  <a:moveTo>
                    <a:pt x="241" y="1"/>
                  </a:moveTo>
                  <a:lnTo>
                    <a:pt x="181" y="61"/>
                  </a:lnTo>
                  <a:lnTo>
                    <a:pt x="1" y="361"/>
                  </a:lnTo>
                  <a:lnTo>
                    <a:pt x="181" y="121"/>
                  </a:lnTo>
                  <a:lnTo>
                    <a:pt x="24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9"/>
            <p:cNvSpPr/>
            <p:nvPr/>
          </p:nvSpPr>
          <p:spPr>
            <a:xfrm>
              <a:off x="5045775" y="1051450"/>
              <a:ext cx="3025" cy="3050"/>
            </a:xfrm>
            <a:custGeom>
              <a:avLst/>
              <a:gdLst/>
              <a:ahLst/>
              <a:cxnLst/>
              <a:rect l="l" t="t" r="r" b="b"/>
              <a:pathLst>
                <a:path w="121" h="122" extrusionOk="0">
                  <a:moveTo>
                    <a:pt x="120" y="1"/>
                  </a:moveTo>
                  <a:lnTo>
                    <a:pt x="0" y="121"/>
                  </a:lnTo>
                  <a:lnTo>
                    <a:pt x="60" y="121"/>
                  </a:lnTo>
                  <a:lnTo>
                    <a:pt x="12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9"/>
            <p:cNvSpPr/>
            <p:nvPr/>
          </p:nvSpPr>
          <p:spPr>
            <a:xfrm>
              <a:off x="5231850" y="1036450"/>
              <a:ext cx="15025" cy="25550"/>
            </a:xfrm>
            <a:custGeom>
              <a:avLst/>
              <a:gdLst/>
              <a:ahLst/>
              <a:cxnLst/>
              <a:rect l="l" t="t" r="r" b="b"/>
              <a:pathLst>
                <a:path w="601" h="1022" extrusionOk="0">
                  <a:moveTo>
                    <a:pt x="120" y="1"/>
                  </a:moveTo>
                  <a:lnTo>
                    <a:pt x="0" y="61"/>
                  </a:lnTo>
                  <a:lnTo>
                    <a:pt x="60" y="61"/>
                  </a:lnTo>
                  <a:lnTo>
                    <a:pt x="240" y="301"/>
                  </a:lnTo>
                  <a:lnTo>
                    <a:pt x="361" y="721"/>
                  </a:lnTo>
                  <a:lnTo>
                    <a:pt x="421" y="1021"/>
                  </a:lnTo>
                  <a:lnTo>
                    <a:pt x="601" y="1021"/>
                  </a:lnTo>
                  <a:lnTo>
                    <a:pt x="421" y="481"/>
                  </a:lnTo>
                  <a:lnTo>
                    <a:pt x="240" y="241"/>
                  </a:lnTo>
                  <a:lnTo>
                    <a:pt x="12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9"/>
            <p:cNvSpPr/>
            <p:nvPr/>
          </p:nvSpPr>
          <p:spPr>
            <a:xfrm>
              <a:off x="5020250" y="1048450"/>
              <a:ext cx="7525" cy="10550"/>
            </a:xfrm>
            <a:custGeom>
              <a:avLst/>
              <a:gdLst/>
              <a:ahLst/>
              <a:cxnLst/>
              <a:rect l="l" t="t" r="r" b="b"/>
              <a:pathLst>
                <a:path w="301" h="422" extrusionOk="0">
                  <a:moveTo>
                    <a:pt x="301" y="1"/>
                  </a:moveTo>
                  <a:lnTo>
                    <a:pt x="1" y="421"/>
                  </a:lnTo>
                  <a:lnTo>
                    <a:pt x="241" y="421"/>
                  </a:lnTo>
                  <a:lnTo>
                    <a:pt x="241" y="301"/>
                  </a:lnTo>
                  <a:lnTo>
                    <a:pt x="241" y="241"/>
                  </a:lnTo>
                  <a:lnTo>
                    <a:pt x="30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9"/>
            <p:cNvSpPr/>
            <p:nvPr/>
          </p:nvSpPr>
          <p:spPr>
            <a:xfrm>
              <a:off x="5417925" y="997450"/>
              <a:ext cx="3025" cy="1525"/>
            </a:xfrm>
            <a:custGeom>
              <a:avLst/>
              <a:gdLst/>
              <a:ahLst/>
              <a:cxnLst/>
              <a:rect l="l" t="t" r="r" b="b"/>
              <a:pathLst>
                <a:path w="121" h="61" extrusionOk="0">
                  <a:moveTo>
                    <a:pt x="1" y="0"/>
                  </a:moveTo>
                  <a:lnTo>
                    <a:pt x="61" y="60"/>
                  </a:lnTo>
                  <a:lnTo>
                    <a:pt x="12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9"/>
            <p:cNvSpPr/>
            <p:nvPr/>
          </p:nvSpPr>
          <p:spPr>
            <a:xfrm>
              <a:off x="5189825" y="1204525"/>
              <a:ext cx="60050" cy="36050"/>
            </a:xfrm>
            <a:custGeom>
              <a:avLst/>
              <a:gdLst/>
              <a:ahLst/>
              <a:cxnLst/>
              <a:rect l="l" t="t" r="r" b="b"/>
              <a:pathLst>
                <a:path w="2402" h="1442" extrusionOk="0">
                  <a:moveTo>
                    <a:pt x="2342" y="1"/>
                  </a:moveTo>
                  <a:lnTo>
                    <a:pt x="2162" y="121"/>
                  </a:lnTo>
                  <a:lnTo>
                    <a:pt x="1741" y="241"/>
                  </a:lnTo>
                  <a:lnTo>
                    <a:pt x="541" y="241"/>
                  </a:lnTo>
                  <a:lnTo>
                    <a:pt x="361" y="181"/>
                  </a:lnTo>
                  <a:lnTo>
                    <a:pt x="301" y="601"/>
                  </a:lnTo>
                  <a:lnTo>
                    <a:pt x="241" y="901"/>
                  </a:lnTo>
                  <a:lnTo>
                    <a:pt x="121" y="1081"/>
                  </a:lnTo>
                  <a:lnTo>
                    <a:pt x="61" y="1261"/>
                  </a:lnTo>
                  <a:lnTo>
                    <a:pt x="1" y="1261"/>
                  </a:lnTo>
                  <a:lnTo>
                    <a:pt x="61" y="1321"/>
                  </a:lnTo>
                  <a:lnTo>
                    <a:pt x="361" y="1381"/>
                  </a:lnTo>
                  <a:lnTo>
                    <a:pt x="781" y="1441"/>
                  </a:lnTo>
                  <a:lnTo>
                    <a:pt x="1201" y="1441"/>
                  </a:lnTo>
                  <a:lnTo>
                    <a:pt x="1561" y="1381"/>
                  </a:lnTo>
                  <a:lnTo>
                    <a:pt x="1741" y="1381"/>
                  </a:lnTo>
                  <a:lnTo>
                    <a:pt x="1861" y="1321"/>
                  </a:lnTo>
                  <a:lnTo>
                    <a:pt x="1982" y="1321"/>
                  </a:lnTo>
                  <a:lnTo>
                    <a:pt x="2402" y="1201"/>
                  </a:lnTo>
                  <a:lnTo>
                    <a:pt x="2402" y="1081"/>
                  </a:lnTo>
                  <a:lnTo>
                    <a:pt x="2282" y="1141"/>
                  </a:lnTo>
                  <a:lnTo>
                    <a:pt x="2042" y="1261"/>
                  </a:lnTo>
                  <a:lnTo>
                    <a:pt x="1741" y="1321"/>
                  </a:lnTo>
                  <a:lnTo>
                    <a:pt x="1081" y="1321"/>
                  </a:lnTo>
                  <a:lnTo>
                    <a:pt x="841" y="1261"/>
                  </a:lnTo>
                  <a:lnTo>
                    <a:pt x="661" y="1261"/>
                  </a:lnTo>
                  <a:lnTo>
                    <a:pt x="541" y="1201"/>
                  </a:lnTo>
                  <a:lnTo>
                    <a:pt x="1081" y="1201"/>
                  </a:lnTo>
                  <a:lnTo>
                    <a:pt x="1381" y="1141"/>
                  </a:lnTo>
                  <a:lnTo>
                    <a:pt x="1921" y="901"/>
                  </a:lnTo>
                  <a:lnTo>
                    <a:pt x="2102" y="781"/>
                  </a:lnTo>
                  <a:lnTo>
                    <a:pt x="2222" y="721"/>
                  </a:lnTo>
                  <a:lnTo>
                    <a:pt x="2342" y="661"/>
                  </a:lnTo>
                  <a:lnTo>
                    <a:pt x="2102" y="721"/>
                  </a:lnTo>
                  <a:lnTo>
                    <a:pt x="1801" y="841"/>
                  </a:lnTo>
                  <a:lnTo>
                    <a:pt x="961" y="841"/>
                  </a:lnTo>
                  <a:lnTo>
                    <a:pt x="781" y="781"/>
                  </a:lnTo>
                  <a:lnTo>
                    <a:pt x="961" y="781"/>
                  </a:lnTo>
                  <a:lnTo>
                    <a:pt x="1441" y="661"/>
                  </a:lnTo>
                  <a:lnTo>
                    <a:pt x="1982" y="421"/>
                  </a:lnTo>
                  <a:lnTo>
                    <a:pt x="2222" y="241"/>
                  </a:lnTo>
                  <a:lnTo>
                    <a:pt x="2402" y="181"/>
                  </a:lnTo>
                  <a:lnTo>
                    <a:pt x="2342"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9"/>
            <p:cNvSpPr/>
            <p:nvPr/>
          </p:nvSpPr>
          <p:spPr>
            <a:xfrm>
              <a:off x="5443450" y="1239050"/>
              <a:ext cx="49525" cy="33025"/>
            </a:xfrm>
            <a:custGeom>
              <a:avLst/>
              <a:gdLst/>
              <a:ahLst/>
              <a:cxnLst/>
              <a:rect l="l" t="t" r="r" b="b"/>
              <a:pathLst>
                <a:path w="1981" h="1321" extrusionOk="0">
                  <a:moveTo>
                    <a:pt x="1981" y="0"/>
                  </a:moveTo>
                  <a:lnTo>
                    <a:pt x="480" y="240"/>
                  </a:lnTo>
                  <a:lnTo>
                    <a:pt x="780" y="540"/>
                  </a:lnTo>
                  <a:lnTo>
                    <a:pt x="1020" y="841"/>
                  </a:lnTo>
                  <a:lnTo>
                    <a:pt x="720" y="600"/>
                  </a:lnTo>
                  <a:lnTo>
                    <a:pt x="240" y="300"/>
                  </a:lnTo>
                  <a:lnTo>
                    <a:pt x="0" y="360"/>
                  </a:lnTo>
                  <a:lnTo>
                    <a:pt x="480" y="781"/>
                  </a:lnTo>
                  <a:lnTo>
                    <a:pt x="900" y="1321"/>
                  </a:lnTo>
                  <a:lnTo>
                    <a:pt x="1981" y="1141"/>
                  </a:lnTo>
                  <a:lnTo>
                    <a:pt x="19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9"/>
            <p:cNvSpPr/>
            <p:nvPr/>
          </p:nvSpPr>
          <p:spPr>
            <a:xfrm>
              <a:off x="5273875" y="1158000"/>
              <a:ext cx="4525" cy="6025"/>
            </a:xfrm>
            <a:custGeom>
              <a:avLst/>
              <a:gdLst/>
              <a:ahLst/>
              <a:cxnLst/>
              <a:rect l="l" t="t" r="r" b="b"/>
              <a:pathLst>
                <a:path w="181" h="241" extrusionOk="0">
                  <a:moveTo>
                    <a:pt x="180" y="1"/>
                  </a:moveTo>
                  <a:lnTo>
                    <a:pt x="0" y="181"/>
                  </a:lnTo>
                  <a:lnTo>
                    <a:pt x="0" y="241"/>
                  </a:lnTo>
                  <a:lnTo>
                    <a:pt x="18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9"/>
            <p:cNvSpPr/>
            <p:nvPr/>
          </p:nvSpPr>
          <p:spPr>
            <a:xfrm>
              <a:off x="4957225" y="1055975"/>
              <a:ext cx="7525" cy="19525"/>
            </a:xfrm>
            <a:custGeom>
              <a:avLst/>
              <a:gdLst/>
              <a:ahLst/>
              <a:cxnLst/>
              <a:rect l="l" t="t" r="r" b="b"/>
              <a:pathLst>
                <a:path w="301" h="781" extrusionOk="0">
                  <a:moveTo>
                    <a:pt x="301" y="0"/>
                  </a:moveTo>
                  <a:lnTo>
                    <a:pt x="1" y="780"/>
                  </a:lnTo>
                  <a:lnTo>
                    <a:pt x="61" y="780"/>
                  </a:lnTo>
                  <a:lnTo>
                    <a:pt x="301" y="720"/>
                  </a:lnTo>
                  <a:lnTo>
                    <a:pt x="301" y="600"/>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9"/>
            <p:cNvSpPr/>
            <p:nvPr/>
          </p:nvSpPr>
          <p:spPr>
            <a:xfrm>
              <a:off x="5191325" y="1341075"/>
              <a:ext cx="3025" cy="25"/>
            </a:xfrm>
            <a:custGeom>
              <a:avLst/>
              <a:gdLst/>
              <a:ahLst/>
              <a:cxnLst/>
              <a:rect l="l" t="t" r="r" b="b"/>
              <a:pathLst>
                <a:path w="121" h="1" extrusionOk="0">
                  <a:moveTo>
                    <a:pt x="121" y="1"/>
                  </a:moveTo>
                  <a:lnTo>
                    <a:pt x="121" y="1"/>
                  </a:lnTo>
                  <a:lnTo>
                    <a:pt x="61" y="1"/>
                  </a:lnTo>
                  <a:lnTo>
                    <a:pt x="1" y="1"/>
                  </a:lnTo>
                  <a:lnTo>
                    <a:pt x="1" y="1"/>
                  </a:lnTo>
                  <a:lnTo>
                    <a:pt x="121" y="1"/>
                  </a:lnTo>
                  <a:lnTo>
                    <a:pt x="1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9"/>
            <p:cNvSpPr/>
            <p:nvPr/>
          </p:nvSpPr>
          <p:spPr>
            <a:xfrm>
              <a:off x="5278375" y="1168500"/>
              <a:ext cx="4525" cy="6050"/>
            </a:xfrm>
            <a:custGeom>
              <a:avLst/>
              <a:gdLst/>
              <a:ahLst/>
              <a:cxnLst/>
              <a:rect l="l" t="t" r="r" b="b"/>
              <a:pathLst>
                <a:path w="181" h="242" extrusionOk="0">
                  <a:moveTo>
                    <a:pt x="180" y="1"/>
                  </a:moveTo>
                  <a:lnTo>
                    <a:pt x="0" y="121"/>
                  </a:lnTo>
                  <a:lnTo>
                    <a:pt x="60" y="241"/>
                  </a:lnTo>
                  <a:lnTo>
                    <a:pt x="18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9"/>
            <p:cNvSpPr/>
            <p:nvPr/>
          </p:nvSpPr>
          <p:spPr>
            <a:xfrm>
              <a:off x="5362400" y="1153500"/>
              <a:ext cx="25" cy="25"/>
            </a:xfrm>
            <a:custGeom>
              <a:avLst/>
              <a:gdLst/>
              <a:ahLst/>
              <a:cxnLst/>
              <a:rect l="l" t="t" r="r" b="b"/>
              <a:pathLst>
                <a:path w="1" h="1" extrusionOk="0">
                  <a:moveTo>
                    <a:pt x="1" y="1"/>
                  </a:moveTo>
                  <a:lnTo>
                    <a:pt x="1" y="1"/>
                  </a:lnTo>
                  <a:lnTo>
                    <a:pt x="1" y="1"/>
                  </a:lnTo>
                  <a:lnTo>
                    <a:pt x="1" y="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9"/>
            <p:cNvSpPr/>
            <p:nvPr/>
          </p:nvSpPr>
          <p:spPr>
            <a:xfrm>
              <a:off x="4969225" y="1037950"/>
              <a:ext cx="16550" cy="36050"/>
            </a:xfrm>
            <a:custGeom>
              <a:avLst/>
              <a:gdLst/>
              <a:ahLst/>
              <a:cxnLst/>
              <a:rect l="l" t="t" r="r" b="b"/>
              <a:pathLst>
                <a:path w="662" h="1442" extrusionOk="0">
                  <a:moveTo>
                    <a:pt x="661" y="1"/>
                  </a:moveTo>
                  <a:lnTo>
                    <a:pt x="481" y="301"/>
                  </a:lnTo>
                  <a:lnTo>
                    <a:pt x="121" y="1021"/>
                  </a:lnTo>
                  <a:lnTo>
                    <a:pt x="1" y="1441"/>
                  </a:lnTo>
                  <a:lnTo>
                    <a:pt x="181" y="1381"/>
                  </a:lnTo>
                  <a:lnTo>
                    <a:pt x="361" y="1321"/>
                  </a:lnTo>
                  <a:lnTo>
                    <a:pt x="421" y="1201"/>
                  </a:lnTo>
                  <a:lnTo>
                    <a:pt x="421" y="1141"/>
                  </a:lnTo>
                  <a:lnTo>
                    <a:pt x="601" y="241"/>
                  </a:lnTo>
                  <a:lnTo>
                    <a:pt x="6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9"/>
            <p:cNvSpPr/>
            <p:nvPr/>
          </p:nvSpPr>
          <p:spPr>
            <a:xfrm>
              <a:off x="5161325" y="1147500"/>
              <a:ext cx="16525" cy="10525"/>
            </a:xfrm>
            <a:custGeom>
              <a:avLst/>
              <a:gdLst/>
              <a:ahLst/>
              <a:cxnLst/>
              <a:rect l="l" t="t" r="r" b="b"/>
              <a:pathLst>
                <a:path w="661" h="421" extrusionOk="0">
                  <a:moveTo>
                    <a:pt x="540" y="1"/>
                  </a:moveTo>
                  <a:lnTo>
                    <a:pt x="180" y="181"/>
                  </a:lnTo>
                  <a:lnTo>
                    <a:pt x="60" y="241"/>
                  </a:lnTo>
                  <a:lnTo>
                    <a:pt x="0" y="301"/>
                  </a:lnTo>
                  <a:lnTo>
                    <a:pt x="180" y="361"/>
                  </a:lnTo>
                  <a:lnTo>
                    <a:pt x="300" y="421"/>
                  </a:lnTo>
                  <a:lnTo>
                    <a:pt x="660" y="121"/>
                  </a:lnTo>
                  <a:lnTo>
                    <a:pt x="660" y="61"/>
                  </a:lnTo>
                  <a:lnTo>
                    <a:pt x="60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9"/>
            <p:cNvSpPr/>
            <p:nvPr/>
          </p:nvSpPr>
          <p:spPr>
            <a:xfrm>
              <a:off x="4940725" y="1049950"/>
              <a:ext cx="13525" cy="30050"/>
            </a:xfrm>
            <a:custGeom>
              <a:avLst/>
              <a:gdLst/>
              <a:ahLst/>
              <a:cxnLst/>
              <a:rect l="l" t="t" r="r" b="b"/>
              <a:pathLst>
                <a:path w="541" h="1202" extrusionOk="0">
                  <a:moveTo>
                    <a:pt x="541" y="1"/>
                  </a:moveTo>
                  <a:lnTo>
                    <a:pt x="240" y="601"/>
                  </a:lnTo>
                  <a:lnTo>
                    <a:pt x="0" y="1201"/>
                  </a:lnTo>
                  <a:lnTo>
                    <a:pt x="60" y="1201"/>
                  </a:lnTo>
                  <a:lnTo>
                    <a:pt x="361" y="1081"/>
                  </a:lnTo>
                  <a:lnTo>
                    <a:pt x="54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9"/>
            <p:cNvSpPr/>
            <p:nvPr/>
          </p:nvSpPr>
          <p:spPr>
            <a:xfrm>
              <a:off x="4972225" y="1336575"/>
              <a:ext cx="520750" cy="121575"/>
            </a:xfrm>
            <a:custGeom>
              <a:avLst/>
              <a:gdLst/>
              <a:ahLst/>
              <a:cxnLst/>
              <a:rect l="l" t="t" r="r" b="b"/>
              <a:pathLst>
                <a:path w="20830" h="4863" extrusionOk="0">
                  <a:moveTo>
                    <a:pt x="20830" y="1"/>
                  </a:moveTo>
                  <a:lnTo>
                    <a:pt x="19809" y="241"/>
                  </a:lnTo>
                  <a:lnTo>
                    <a:pt x="19929" y="721"/>
                  </a:lnTo>
                  <a:lnTo>
                    <a:pt x="19689" y="241"/>
                  </a:lnTo>
                  <a:lnTo>
                    <a:pt x="17829" y="541"/>
                  </a:lnTo>
                  <a:lnTo>
                    <a:pt x="17709" y="1021"/>
                  </a:lnTo>
                  <a:lnTo>
                    <a:pt x="17528" y="1321"/>
                  </a:lnTo>
                  <a:lnTo>
                    <a:pt x="17468" y="1441"/>
                  </a:lnTo>
                  <a:lnTo>
                    <a:pt x="17468" y="1321"/>
                  </a:lnTo>
                  <a:lnTo>
                    <a:pt x="17588" y="1021"/>
                  </a:lnTo>
                  <a:lnTo>
                    <a:pt x="17648" y="601"/>
                  </a:lnTo>
                  <a:lnTo>
                    <a:pt x="17648" y="601"/>
                  </a:lnTo>
                  <a:lnTo>
                    <a:pt x="16748" y="781"/>
                  </a:lnTo>
                  <a:lnTo>
                    <a:pt x="16688" y="781"/>
                  </a:lnTo>
                  <a:lnTo>
                    <a:pt x="16508" y="1081"/>
                  </a:lnTo>
                  <a:lnTo>
                    <a:pt x="16628" y="781"/>
                  </a:lnTo>
                  <a:lnTo>
                    <a:pt x="10926" y="1802"/>
                  </a:lnTo>
                  <a:lnTo>
                    <a:pt x="10866" y="1922"/>
                  </a:lnTo>
                  <a:lnTo>
                    <a:pt x="10866" y="1802"/>
                  </a:lnTo>
                  <a:lnTo>
                    <a:pt x="10686" y="1802"/>
                  </a:lnTo>
                  <a:lnTo>
                    <a:pt x="10625" y="1862"/>
                  </a:lnTo>
                  <a:lnTo>
                    <a:pt x="10625" y="1802"/>
                  </a:lnTo>
                  <a:lnTo>
                    <a:pt x="10265" y="1922"/>
                  </a:lnTo>
                  <a:lnTo>
                    <a:pt x="10025" y="2462"/>
                  </a:lnTo>
                  <a:lnTo>
                    <a:pt x="9965" y="2582"/>
                  </a:lnTo>
                  <a:lnTo>
                    <a:pt x="9965" y="2402"/>
                  </a:lnTo>
                  <a:lnTo>
                    <a:pt x="10085" y="1922"/>
                  </a:lnTo>
                  <a:lnTo>
                    <a:pt x="9965" y="1982"/>
                  </a:lnTo>
                  <a:lnTo>
                    <a:pt x="9845" y="2042"/>
                  </a:lnTo>
                  <a:lnTo>
                    <a:pt x="9785" y="2162"/>
                  </a:lnTo>
                  <a:lnTo>
                    <a:pt x="9785" y="2042"/>
                  </a:lnTo>
                  <a:lnTo>
                    <a:pt x="9845" y="1982"/>
                  </a:lnTo>
                  <a:lnTo>
                    <a:pt x="9365" y="2042"/>
                  </a:lnTo>
                  <a:lnTo>
                    <a:pt x="9125" y="2282"/>
                  </a:lnTo>
                  <a:lnTo>
                    <a:pt x="9005" y="2342"/>
                  </a:lnTo>
                  <a:lnTo>
                    <a:pt x="8945" y="2342"/>
                  </a:lnTo>
                  <a:lnTo>
                    <a:pt x="8945" y="2282"/>
                  </a:lnTo>
                  <a:lnTo>
                    <a:pt x="9065" y="2222"/>
                  </a:lnTo>
                  <a:lnTo>
                    <a:pt x="9125" y="2102"/>
                  </a:lnTo>
                  <a:lnTo>
                    <a:pt x="8765" y="2162"/>
                  </a:lnTo>
                  <a:lnTo>
                    <a:pt x="8465" y="2402"/>
                  </a:lnTo>
                  <a:lnTo>
                    <a:pt x="8284" y="2462"/>
                  </a:lnTo>
                  <a:lnTo>
                    <a:pt x="8405" y="2342"/>
                  </a:lnTo>
                  <a:lnTo>
                    <a:pt x="8525" y="2222"/>
                  </a:lnTo>
                  <a:lnTo>
                    <a:pt x="8164" y="2282"/>
                  </a:lnTo>
                  <a:lnTo>
                    <a:pt x="7984" y="2342"/>
                  </a:lnTo>
                  <a:lnTo>
                    <a:pt x="7384" y="2582"/>
                  </a:lnTo>
                  <a:lnTo>
                    <a:pt x="7144" y="2582"/>
                  </a:lnTo>
                  <a:lnTo>
                    <a:pt x="7324" y="2462"/>
                  </a:lnTo>
                  <a:lnTo>
                    <a:pt x="7564" y="2402"/>
                  </a:lnTo>
                  <a:lnTo>
                    <a:pt x="7564" y="2402"/>
                  </a:lnTo>
                  <a:lnTo>
                    <a:pt x="541" y="3602"/>
                  </a:lnTo>
                  <a:lnTo>
                    <a:pt x="1" y="4863"/>
                  </a:lnTo>
                  <a:lnTo>
                    <a:pt x="20830" y="1141"/>
                  </a:lnTo>
                  <a:lnTo>
                    <a:pt x="2083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9"/>
            <p:cNvSpPr/>
            <p:nvPr/>
          </p:nvSpPr>
          <p:spPr>
            <a:xfrm>
              <a:off x="5255850" y="1138500"/>
              <a:ext cx="25" cy="1525"/>
            </a:xfrm>
            <a:custGeom>
              <a:avLst/>
              <a:gdLst/>
              <a:ahLst/>
              <a:cxnLst/>
              <a:rect l="l" t="t" r="r" b="b"/>
              <a:pathLst>
                <a:path w="1" h="61" extrusionOk="0">
                  <a:moveTo>
                    <a:pt x="1" y="60"/>
                  </a:moveTo>
                  <a:lnTo>
                    <a:pt x="1" y="60"/>
                  </a:lnTo>
                  <a:lnTo>
                    <a:pt x="1" y="60"/>
                  </a:lnTo>
                  <a:lnTo>
                    <a:pt x="1" y="60"/>
                  </a:lnTo>
                  <a:lnTo>
                    <a:pt x="1" y="0"/>
                  </a:lnTo>
                  <a:lnTo>
                    <a:pt x="1" y="0"/>
                  </a:lnTo>
                  <a:lnTo>
                    <a:pt x="1" y="60"/>
                  </a:lnTo>
                  <a:lnTo>
                    <a:pt x="1" y="6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9"/>
            <p:cNvSpPr/>
            <p:nvPr/>
          </p:nvSpPr>
          <p:spPr>
            <a:xfrm>
              <a:off x="5449450" y="1288575"/>
              <a:ext cx="43525" cy="34525"/>
            </a:xfrm>
            <a:custGeom>
              <a:avLst/>
              <a:gdLst/>
              <a:ahLst/>
              <a:cxnLst/>
              <a:rect l="l" t="t" r="r" b="b"/>
              <a:pathLst>
                <a:path w="1741" h="1381" extrusionOk="0">
                  <a:moveTo>
                    <a:pt x="1741" y="0"/>
                  </a:moveTo>
                  <a:lnTo>
                    <a:pt x="540" y="180"/>
                  </a:lnTo>
                  <a:lnTo>
                    <a:pt x="780" y="600"/>
                  </a:lnTo>
                  <a:lnTo>
                    <a:pt x="961" y="960"/>
                  </a:lnTo>
                  <a:lnTo>
                    <a:pt x="360" y="240"/>
                  </a:lnTo>
                  <a:lnTo>
                    <a:pt x="0" y="300"/>
                  </a:lnTo>
                  <a:lnTo>
                    <a:pt x="300" y="960"/>
                  </a:lnTo>
                  <a:lnTo>
                    <a:pt x="420" y="1381"/>
                  </a:lnTo>
                  <a:lnTo>
                    <a:pt x="1741" y="1141"/>
                  </a:lnTo>
                  <a:lnTo>
                    <a:pt x="17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9"/>
            <p:cNvSpPr/>
            <p:nvPr/>
          </p:nvSpPr>
          <p:spPr>
            <a:xfrm>
              <a:off x="5198825" y="1200025"/>
              <a:ext cx="24050" cy="9025"/>
            </a:xfrm>
            <a:custGeom>
              <a:avLst/>
              <a:gdLst/>
              <a:ahLst/>
              <a:cxnLst/>
              <a:rect l="l" t="t" r="r" b="b"/>
              <a:pathLst>
                <a:path w="962" h="361" extrusionOk="0">
                  <a:moveTo>
                    <a:pt x="61" y="1"/>
                  </a:moveTo>
                  <a:lnTo>
                    <a:pt x="1" y="181"/>
                  </a:lnTo>
                  <a:lnTo>
                    <a:pt x="1" y="241"/>
                  </a:lnTo>
                  <a:lnTo>
                    <a:pt x="1" y="301"/>
                  </a:lnTo>
                  <a:lnTo>
                    <a:pt x="181" y="361"/>
                  </a:lnTo>
                  <a:lnTo>
                    <a:pt x="721" y="241"/>
                  </a:lnTo>
                  <a:lnTo>
                    <a:pt x="961" y="181"/>
                  </a:lnTo>
                  <a:lnTo>
                    <a:pt x="361" y="121"/>
                  </a:lnTo>
                  <a:lnTo>
                    <a:pt x="301" y="61"/>
                  </a:lnTo>
                  <a:lnTo>
                    <a:pt x="121" y="61"/>
                  </a:lnTo>
                  <a:lnTo>
                    <a:pt x="121" y="121"/>
                  </a:lnTo>
                  <a:lnTo>
                    <a:pt x="121" y="181"/>
                  </a:lnTo>
                  <a:lnTo>
                    <a:pt x="61" y="241"/>
                  </a:lnTo>
                  <a:lnTo>
                    <a:pt x="61" y="181"/>
                  </a:lnTo>
                  <a:lnTo>
                    <a:pt x="121" y="121"/>
                  </a:lnTo>
                  <a:lnTo>
                    <a:pt x="61" y="6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9"/>
            <p:cNvSpPr/>
            <p:nvPr/>
          </p:nvSpPr>
          <p:spPr>
            <a:xfrm>
              <a:off x="5264850" y="1147500"/>
              <a:ext cx="4550" cy="4525"/>
            </a:xfrm>
            <a:custGeom>
              <a:avLst/>
              <a:gdLst/>
              <a:ahLst/>
              <a:cxnLst/>
              <a:rect l="l" t="t" r="r" b="b"/>
              <a:pathLst>
                <a:path w="182" h="181" extrusionOk="0">
                  <a:moveTo>
                    <a:pt x="181" y="1"/>
                  </a:moveTo>
                  <a:lnTo>
                    <a:pt x="1" y="121"/>
                  </a:lnTo>
                  <a:lnTo>
                    <a:pt x="61" y="181"/>
                  </a:lnTo>
                  <a:lnTo>
                    <a:pt x="1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9"/>
            <p:cNvSpPr/>
            <p:nvPr/>
          </p:nvSpPr>
          <p:spPr>
            <a:xfrm>
              <a:off x="5188325" y="1201525"/>
              <a:ext cx="6025" cy="34550"/>
            </a:xfrm>
            <a:custGeom>
              <a:avLst/>
              <a:gdLst/>
              <a:ahLst/>
              <a:cxnLst/>
              <a:rect l="l" t="t" r="r" b="b"/>
              <a:pathLst>
                <a:path w="241" h="1382" extrusionOk="0">
                  <a:moveTo>
                    <a:pt x="181" y="1"/>
                  </a:moveTo>
                  <a:lnTo>
                    <a:pt x="181" y="61"/>
                  </a:lnTo>
                  <a:lnTo>
                    <a:pt x="121" y="301"/>
                  </a:lnTo>
                  <a:lnTo>
                    <a:pt x="121" y="541"/>
                  </a:lnTo>
                  <a:lnTo>
                    <a:pt x="61" y="1021"/>
                  </a:lnTo>
                  <a:lnTo>
                    <a:pt x="1" y="1381"/>
                  </a:lnTo>
                  <a:lnTo>
                    <a:pt x="61" y="1381"/>
                  </a:lnTo>
                  <a:lnTo>
                    <a:pt x="181" y="1201"/>
                  </a:lnTo>
                  <a:lnTo>
                    <a:pt x="241" y="1021"/>
                  </a:lnTo>
                  <a:lnTo>
                    <a:pt x="241" y="721"/>
                  </a:lnTo>
                  <a:lnTo>
                    <a:pt x="241" y="481"/>
                  </a:lnTo>
                  <a:lnTo>
                    <a:pt x="241" y="181"/>
                  </a:lnTo>
                  <a:lnTo>
                    <a:pt x="1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9"/>
            <p:cNvSpPr/>
            <p:nvPr/>
          </p:nvSpPr>
          <p:spPr>
            <a:xfrm>
              <a:off x="5176325" y="1233050"/>
              <a:ext cx="25" cy="25"/>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9"/>
            <p:cNvSpPr/>
            <p:nvPr/>
          </p:nvSpPr>
          <p:spPr>
            <a:xfrm>
              <a:off x="5242350" y="1030450"/>
              <a:ext cx="1525" cy="1525"/>
            </a:xfrm>
            <a:custGeom>
              <a:avLst/>
              <a:gdLst/>
              <a:ahLst/>
              <a:cxnLst/>
              <a:rect l="l" t="t" r="r" b="b"/>
              <a:pathLst>
                <a:path w="61" h="61" extrusionOk="0">
                  <a:moveTo>
                    <a:pt x="1" y="1"/>
                  </a:moveTo>
                  <a:lnTo>
                    <a:pt x="1" y="1"/>
                  </a:lnTo>
                  <a:lnTo>
                    <a:pt x="61" y="61"/>
                  </a:lnTo>
                  <a:lnTo>
                    <a:pt x="61" y="6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9"/>
            <p:cNvSpPr/>
            <p:nvPr/>
          </p:nvSpPr>
          <p:spPr>
            <a:xfrm>
              <a:off x="5122300" y="1272050"/>
              <a:ext cx="3025" cy="1525"/>
            </a:xfrm>
            <a:custGeom>
              <a:avLst/>
              <a:gdLst/>
              <a:ahLst/>
              <a:cxnLst/>
              <a:rect l="l" t="t" r="r" b="b"/>
              <a:pathLst>
                <a:path w="121" h="61" extrusionOk="0">
                  <a:moveTo>
                    <a:pt x="121" y="1"/>
                  </a:moveTo>
                  <a:lnTo>
                    <a:pt x="1" y="61"/>
                  </a:lnTo>
                  <a:lnTo>
                    <a:pt x="61" y="61"/>
                  </a:lnTo>
                  <a:lnTo>
                    <a:pt x="1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9"/>
            <p:cNvSpPr/>
            <p:nvPr/>
          </p:nvSpPr>
          <p:spPr>
            <a:xfrm>
              <a:off x="4909200" y="1527175"/>
              <a:ext cx="583775" cy="150075"/>
            </a:xfrm>
            <a:custGeom>
              <a:avLst/>
              <a:gdLst/>
              <a:ahLst/>
              <a:cxnLst/>
              <a:rect l="l" t="t" r="r" b="b"/>
              <a:pathLst>
                <a:path w="23351" h="6003" extrusionOk="0">
                  <a:moveTo>
                    <a:pt x="23351" y="0"/>
                  </a:moveTo>
                  <a:lnTo>
                    <a:pt x="421" y="4082"/>
                  </a:lnTo>
                  <a:lnTo>
                    <a:pt x="1" y="6003"/>
                  </a:lnTo>
                  <a:lnTo>
                    <a:pt x="23351" y="1921"/>
                  </a:lnTo>
                  <a:lnTo>
                    <a:pt x="2335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9"/>
            <p:cNvSpPr/>
            <p:nvPr/>
          </p:nvSpPr>
          <p:spPr>
            <a:xfrm>
              <a:off x="5170325" y="1009450"/>
              <a:ext cx="1525" cy="3025"/>
            </a:xfrm>
            <a:custGeom>
              <a:avLst/>
              <a:gdLst/>
              <a:ahLst/>
              <a:cxnLst/>
              <a:rect l="l" t="t" r="r" b="b"/>
              <a:pathLst>
                <a:path w="61" h="121" extrusionOk="0">
                  <a:moveTo>
                    <a:pt x="60" y="0"/>
                  </a:moveTo>
                  <a:lnTo>
                    <a:pt x="0" y="60"/>
                  </a:lnTo>
                  <a:lnTo>
                    <a:pt x="0" y="120"/>
                  </a:lnTo>
                  <a:lnTo>
                    <a:pt x="60" y="12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9"/>
            <p:cNvSpPr/>
            <p:nvPr/>
          </p:nvSpPr>
          <p:spPr>
            <a:xfrm>
              <a:off x="5090775" y="1051450"/>
              <a:ext cx="25" cy="1525"/>
            </a:xfrm>
            <a:custGeom>
              <a:avLst/>
              <a:gdLst/>
              <a:ahLst/>
              <a:cxnLst/>
              <a:rect l="l" t="t" r="r" b="b"/>
              <a:pathLst>
                <a:path w="1" h="61" extrusionOk="0">
                  <a:moveTo>
                    <a:pt x="1" y="61"/>
                  </a:moveTo>
                  <a:lnTo>
                    <a:pt x="1" y="61"/>
                  </a:lnTo>
                  <a:lnTo>
                    <a:pt x="1" y="1"/>
                  </a:lnTo>
                  <a:lnTo>
                    <a:pt x="1" y="1"/>
                  </a:lnTo>
                  <a:lnTo>
                    <a:pt x="1" y="61"/>
                  </a:lnTo>
                  <a:lnTo>
                    <a:pt x="1" y="61"/>
                  </a:lnTo>
                  <a:lnTo>
                    <a:pt x="1" y="61"/>
                  </a:lnTo>
                  <a:lnTo>
                    <a:pt x="1" y="6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9"/>
            <p:cNvSpPr/>
            <p:nvPr/>
          </p:nvSpPr>
          <p:spPr>
            <a:xfrm>
              <a:off x="5147800" y="1263050"/>
              <a:ext cx="25" cy="1525"/>
            </a:xfrm>
            <a:custGeom>
              <a:avLst/>
              <a:gdLst/>
              <a:ahLst/>
              <a:cxnLst/>
              <a:rect l="l" t="t" r="r" b="b"/>
              <a:pathLst>
                <a:path w="1" h="61" extrusionOk="0">
                  <a:moveTo>
                    <a:pt x="1" y="61"/>
                  </a:moveTo>
                  <a:lnTo>
                    <a:pt x="1" y="61"/>
                  </a:lnTo>
                  <a:lnTo>
                    <a:pt x="1" y="1"/>
                  </a:lnTo>
                  <a:lnTo>
                    <a:pt x="1" y="1"/>
                  </a:lnTo>
                  <a:lnTo>
                    <a:pt x="1" y="1"/>
                  </a:lnTo>
                  <a:lnTo>
                    <a:pt x="1" y="1"/>
                  </a:lnTo>
                  <a:lnTo>
                    <a:pt x="1" y="61"/>
                  </a:lnTo>
                  <a:lnTo>
                    <a:pt x="1" y="61"/>
                  </a:lnTo>
                  <a:lnTo>
                    <a:pt x="1" y="61"/>
                  </a:lnTo>
                  <a:lnTo>
                    <a:pt x="1" y="61"/>
                  </a:lnTo>
                  <a:lnTo>
                    <a:pt x="1" y="61"/>
                  </a:lnTo>
                  <a:lnTo>
                    <a:pt x="1" y="6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9"/>
            <p:cNvSpPr/>
            <p:nvPr/>
          </p:nvSpPr>
          <p:spPr>
            <a:xfrm>
              <a:off x="5251350" y="1025950"/>
              <a:ext cx="1525" cy="1525"/>
            </a:xfrm>
            <a:custGeom>
              <a:avLst/>
              <a:gdLst/>
              <a:ahLst/>
              <a:cxnLst/>
              <a:rect l="l" t="t" r="r" b="b"/>
              <a:pathLst>
                <a:path w="61" h="61" extrusionOk="0">
                  <a:moveTo>
                    <a:pt x="1" y="1"/>
                  </a:moveTo>
                  <a:lnTo>
                    <a:pt x="61" y="6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9"/>
            <p:cNvSpPr/>
            <p:nvPr/>
          </p:nvSpPr>
          <p:spPr>
            <a:xfrm>
              <a:off x="5075775" y="1055975"/>
              <a:ext cx="1525" cy="3025"/>
            </a:xfrm>
            <a:custGeom>
              <a:avLst/>
              <a:gdLst/>
              <a:ahLst/>
              <a:cxnLst/>
              <a:rect l="l" t="t" r="r" b="b"/>
              <a:pathLst>
                <a:path w="61" h="121" extrusionOk="0">
                  <a:moveTo>
                    <a:pt x="61" y="0"/>
                  </a:moveTo>
                  <a:lnTo>
                    <a:pt x="1" y="60"/>
                  </a:lnTo>
                  <a:lnTo>
                    <a:pt x="6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9"/>
            <p:cNvSpPr/>
            <p:nvPr/>
          </p:nvSpPr>
          <p:spPr>
            <a:xfrm>
              <a:off x="5117800" y="1036450"/>
              <a:ext cx="3025" cy="15025"/>
            </a:xfrm>
            <a:custGeom>
              <a:avLst/>
              <a:gdLst/>
              <a:ahLst/>
              <a:cxnLst/>
              <a:rect l="l" t="t" r="r" b="b"/>
              <a:pathLst>
                <a:path w="121" h="601" extrusionOk="0">
                  <a:moveTo>
                    <a:pt x="0" y="1"/>
                  </a:moveTo>
                  <a:lnTo>
                    <a:pt x="60" y="121"/>
                  </a:lnTo>
                  <a:lnTo>
                    <a:pt x="120" y="601"/>
                  </a:lnTo>
                  <a:lnTo>
                    <a:pt x="120" y="541"/>
                  </a:lnTo>
                  <a:lnTo>
                    <a:pt x="120" y="301"/>
                  </a:lnTo>
                  <a:lnTo>
                    <a:pt x="120"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9"/>
            <p:cNvSpPr/>
            <p:nvPr/>
          </p:nvSpPr>
          <p:spPr>
            <a:xfrm>
              <a:off x="5135800" y="1060475"/>
              <a:ext cx="25" cy="25"/>
            </a:xfrm>
            <a:custGeom>
              <a:avLst/>
              <a:gdLst/>
              <a:ahLst/>
              <a:cxnLst/>
              <a:rect l="l" t="t" r="r" b="b"/>
              <a:pathLst>
                <a:path w="1" h="1" extrusionOk="0">
                  <a:moveTo>
                    <a:pt x="1" y="0"/>
                  </a:moveTo>
                  <a:lnTo>
                    <a:pt x="1" y="0"/>
                  </a:lnTo>
                  <a:lnTo>
                    <a:pt x="1" y="0"/>
                  </a:lnTo>
                  <a:lnTo>
                    <a:pt x="1" y="0"/>
                  </a:lnTo>
                  <a:lnTo>
                    <a:pt x="1" y="0"/>
                  </a:lnTo>
                  <a:lnTo>
                    <a:pt x="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9"/>
            <p:cNvSpPr/>
            <p:nvPr/>
          </p:nvSpPr>
          <p:spPr>
            <a:xfrm>
              <a:off x="5281375" y="976425"/>
              <a:ext cx="6025" cy="3025"/>
            </a:xfrm>
            <a:custGeom>
              <a:avLst/>
              <a:gdLst/>
              <a:ahLst/>
              <a:cxnLst/>
              <a:rect l="l" t="t" r="r" b="b"/>
              <a:pathLst>
                <a:path w="241" h="121" extrusionOk="0">
                  <a:moveTo>
                    <a:pt x="240" y="1"/>
                  </a:moveTo>
                  <a:lnTo>
                    <a:pt x="120" y="61"/>
                  </a:lnTo>
                  <a:lnTo>
                    <a:pt x="0" y="121"/>
                  </a:lnTo>
                  <a:lnTo>
                    <a:pt x="60" y="121"/>
                  </a:lnTo>
                  <a:lnTo>
                    <a:pt x="24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9"/>
            <p:cNvSpPr/>
            <p:nvPr/>
          </p:nvSpPr>
          <p:spPr>
            <a:xfrm>
              <a:off x="4888200" y="1693750"/>
              <a:ext cx="604775" cy="147075"/>
            </a:xfrm>
            <a:custGeom>
              <a:avLst/>
              <a:gdLst/>
              <a:ahLst/>
              <a:cxnLst/>
              <a:rect l="l" t="t" r="r" b="b"/>
              <a:pathLst>
                <a:path w="24191" h="5883" extrusionOk="0">
                  <a:moveTo>
                    <a:pt x="24191" y="0"/>
                  </a:moveTo>
                  <a:lnTo>
                    <a:pt x="121" y="4262"/>
                  </a:lnTo>
                  <a:lnTo>
                    <a:pt x="0" y="5883"/>
                  </a:lnTo>
                  <a:lnTo>
                    <a:pt x="24191" y="1621"/>
                  </a:lnTo>
                  <a:lnTo>
                    <a:pt x="2419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9"/>
            <p:cNvSpPr/>
            <p:nvPr/>
          </p:nvSpPr>
          <p:spPr>
            <a:xfrm>
              <a:off x="5081775" y="974925"/>
              <a:ext cx="4525" cy="3025"/>
            </a:xfrm>
            <a:custGeom>
              <a:avLst/>
              <a:gdLst/>
              <a:ahLst/>
              <a:cxnLst/>
              <a:rect l="l" t="t" r="r" b="b"/>
              <a:pathLst>
                <a:path w="181" h="121" extrusionOk="0">
                  <a:moveTo>
                    <a:pt x="1" y="1"/>
                  </a:moveTo>
                  <a:lnTo>
                    <a:pt x="61" y="61"/>
                  </a:lnTo>
                  <a:lnTo>
                    <a:pt x="121" y="121"/>
                  </a:lnTo>
                  <a:lnTo>
                    <a:pt x="181" y="121"/>
                  </a:lnTo>
                  <a:lnTo>
                    <a:pt x="181" y="6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9"/>
            <p:cNvSpPr/>
            <p:nvPr/>
          </p:nvSpPr>
          <p:spPr>
            <a:xfrm>
              <a:off x="4897200" y="1609700"/>
              <a:ext cx="595775" cy="141075"/>
            </a:xfrm>
            <a:custGeom>
              <a:avLst/>
              <a:gdLst/>
              <a:ahLst/>
              <a:cxnLst/>
              <a:rect l="l" t="t" r="r" b="b"/>
              <a:pathLst>
                <a:path w="23831" h="5643" extrusionOk="0">
                  <a:moveTo>
                    <a:pt x="23831" y="1"/>
                  </a:moveTo>
                  <a:lnTo>
                    <a:pt x="241" y="4142"/>
                  </a:lnTo>
                  <a:lnTo>
                    <a:pt x="181" y="4442"/>
                  </a:lnTo>
                  <a:lnTo>
                    <a:pt x="1" y="5643"/>
                  </a:lnTo>
                  <a:lnTo>
                    <a:pt x="1" y="5643"/>
                  </a:lnTo>
                  <a:lnTo>
                    <a:pt x="23831" y="1441"/>
                  </a:lnTo>
                  <a:lnTo>
                    <a:pt x="2383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9"/>
            <p:cNvSpPr/>
            <p:nvPr/>
          </p:nvSpPr>
          <p:spPr>
            <a:xfrm>
              <a:off x="5105800" y="1055975"/>
              <a:ext cx="1525" cy="1525"/>
            </a:xfrm>
            <a:custGeom>
              <a:avLst/>
              <a:gdLst/>
              <a:ahLst/>
              <a:cxnLst/>
              <a:rect l="l" t="t" r="r" b="b"/>
              <a:pathLst>
                <a:path w="61" h="61" extrusionOk="0">
                  <a:moveTo>
                    <a:pt x="0" y="0"/>
                  </a:moveTo>
                  <a:lnTo>
                    <a:pt x="0" y="60"/>
                  </a:lnTo>
                  <a:lnTo>
                    <a:pt x="60"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9"/>
            <p:cNvSpPr/>
            <p:nvPr/>
          </p:nvSpPr>
          <p:spPr>
            <a:xfrm>
              <a:off x="5219850" y="1046950"/>
              <a:ext cx="1525" cy="3025"/>
            </a:xfrm>
            <a:custGeom>
              <a:avLst/>
              <a:gdLst/>
              <a:ahLst/>
              <a:cxnLst/>
              <a:rect l="l" t="t" r="r" b="b"/>
              <a:pathLst>
                <a:path w="61" h="121" extrusionOk="0">
                  <a:moveTo>
                    <a:pt x="0" y="1"/>
                  </a:moveTo>
                  <a:lnTo>
                    <a:pt x="0" y="1"/>
                  </a:lnTo>
                  <a:lnTo>
                    <a:pt x="60" y="121"/>
                  </a:lnTo>
                  <a:lnTo>
                    <a:pt x="60" y="121"/>
                  </a:lnTo>
                  <a:lnTo>
                    <a:pt x="0" y="1"/>
                  </a:lnTo>
                  <a:lnTo>
                    <a:pt x="0" y="1"/>
                  </a:lnTo>
                  <a:lnTo>
                    <a:pt x="0" y="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9"/>
            <p:cNvSpPr/>
            <p:nvPr/>
          </p:nvSpPr>
          <p:spPr>
            <a:xfrm>
              <a:off x="5072775" y="971925"/>
              <a:ext cx="1525" cy="1525"/>
            </a:xfrm>
            <a:custGeom>
              <a:avLst/>
              <a:gdLst/>
              <a:ahLst/>
              <a:cxnLst/>
              <a:rect l="l" t="t" r="r" b="b"/>
              <a:pathLst>
                <a:path w="61" h="61" extrusionOk="0">
                  <a:moveTo>
                    <a:pt x="1" y="1"/>
                  </a:moveTo>
                  <a:lnTo>
                    <a:pt x="1" y="1"/>
                  </a:lnTo>
                  <a:lnTo>
                    <a:pt x="61" y="61"/>
                  </a:lnTo>
                  <a:lnTo>
                    <a:pt x="61" y="61"/>
                  </a:lnTo>
                  <a:lnTo>
                    <a:pt x="1" y="1"/>
                  </a:lnTo>
                  <a:lnTo>
                    <a:pt x="1" y="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9"/>
            <p:cNvSpPr/>
            <p:nvPr/>
          </p:nvSpPr>
          <p:spPr>
            <a:xfrm>
              <a:off x="5318875" y="1012450"/>
              <a:ext cx="1525" cy="4525"/>
            </a:xfrm>
            <a:custGeom>
              <a:avLst/>
              <a:gdLst/>
              <a:ahLst/>
              <a:cxnLst/>
              <a:rect l="l" t="t" r="r" b="b"/>
              <a:pathLst>
                <a:path w="61" h="181" extrusionOk="0">
                  <a:moveTo>
                    <a:pt x="1" y="0"/>
                  </a:moveTo>
                  <a:lnTo>
                    <a:pt x="61" y="18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9"/>
            <p:cNvSpPr/>
            <p:nvPr/>
          </p:nvSpPr>
          <p:spPr>
            <a:xfrm>
              <a:off x="5339900" y="1015450"/>
              <a:ext cx="1525" cy="1525"/>
            </a:xfrm>
            <a:custGeom>
              <a:avLst/>
              <a:gdLst/>
              <a:ahLst/>
              <a:cxnLst/>
              <a:rect l="l" t="t" r="r" b="b"/>
              <a:pathLst>
                <a:path w="61" h="61" extrusionOk="0">
                  <a:moveTo>
                    <a:pt x="0" y="0"/>
                  </a:moveTo>
                  <a:lnTo>
                    <a:pt x="0"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9"/>
            <p:cNvSpPr/>
            <p:nvPr/>
          </p:nvSpPr>
          <p:spPr>
            <a:xfrm>
              <a:off x="5119300" y="1126500"/>
              <a:ext cx="3025" cy="10525"/>
            </a:xfrm>
            <a:custGeom>
              <a:avLst/>
              <a:gdLst/>
              <a:ahLst/>
              <a:cxnLst/>
              <a:rect l="l" t="t" r="r" b="b"/>
              <a:pathLst>
                <a:path w="121" h="421" extrusionOk="0">
                  <a:moveTo>
                    <a:pt x="0" y="0"/>
                  </a:moveTo>
                  <a:lnTo>
                    <a:pt x="0" y="240"/>
                  </a:lnTo>
                  <a:lnTo>
                    <a:pt x="60" y="420"/>
                  </a:lnTo>
                  <a:lnTo>
                    <a:pt x="121" y="30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9"/>
            <p:cNvSpPr/>
            <p:nvPr/>
          </p:nvSpPr>
          <p:spPr>
            <a:xfrm>
              <a:off x="5326400" y="1024450"/>
              <a:ext cx="12025" cy="24025"/>
            </a:xfrm>
            <a:custGeom>
              <a:avLst/>
              <a:gdLst/>
              <a:ahLst/>
              <a:cxnLst/>
              <a:rect l="l" t="t" r="r" b="b"/>
              <a:pathLst>
                <a:path w="481" h="961" extrusionOk="0">
                  <a:moveTo>
                    <a:pt x="480" y="1"/>
                  </a:moveTo>
                  <a:lnTo>
                    <a:pt x="420" y="61"/>
                  </a:lnTo>
                  <a:lnTo>
                    <a:pt x="180" y="541"/>
                  </a:lnTo>
                  <a:lnTo>
                    <a:pt x="60" y="841"/>
                  </a:lnTo>
                  <a:lnTo>
                    <a:pt x="0" y="961"/>
                  </a:lnTo>
                  <a:lnTo>
                    <a:pt x="240" y="781"/>
                  </a:lnTo>
                  <a:lnTo>
                    <a:pt x="48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9"/>
            <p:cNvSpPr/>
            <p:nvPr/>
          </p:nvSpPr>
          <p:spPr>
            <a:xfrm>
              <a:off x="5330900" y="1013950"/>
              <a:ext cx="3025" cy="9025"/>
            </a:xfrm>
            <a:custGeom>
              <a:avLst/>
              <a:gdLst/>
              <a:ahLst/>
              <a:cxnLst/>
              <a:rect l="l" t="t" r="r" b="b"/>
              <a:pathLst>
                <a:path w="121" h="361" extrusionOk="0">
                  <a:moveTo>
                    <a:pt x="0" y="0"/>
                  </a:moveTo>
                  <a:lnTo>
                    <a:pt x="0" y="60"/>
                  </a:lnTo>
                  <a:lnTo>
                    <a:pt x="0" y="360"/>
                  </a:lnTo>
                  <a:lnTo>
                    <a:pt x="60" y="60"/>
                  </a:lnTo>
                  <a:lnTo>
                    <a:pt x="12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9"/>
            <p:cNvSpPr/>
            <p:nvPr/>
          </p:nvSpPr>
          <p:spPr>
            <a:xfrm>
              <a:off x="5153825" y="1254050"/>
              <a:ext cx="1525" cy="3025"/>
            </a:xfrm>
            <a:custGeom>
              <a:avLst/>
              <a:gdLst/>
              <a:ahLst/>
              <a:cxnLst/>
              <a:rect l="l" t="t" r="r" b="b"/>
              <a:pathLst>
                <a:path w="61" h="121" extrusionOk="0">
                  <a:moveTo>
                    <a:pt x="60" y="0"/>
                  </a:moveTo>
                  <a:lnTo>
                    <a:pt x="0" y="60"/>
                  </a:lnTo>
                  <a:lnTo>
                    <a:pt x="0" y="121"/>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9"/>
            <p:cNvSpPr/>
            <p:nvPr/>
          </p:nvSpPr>
          <p:spPr>
            <a:xfrm>
              <a:off x="5155325" y="1252550"/>
              <a:ext cx="7525" cy="19525"/>
            </a:xfrm>
            <a:custGeom>
              <a:avLst/>
              <a:gdLst/>
              <a:ahLst/>
              <a:cxnLst/>
              <a:rect l="l" t="t" r="r" b="b"/>
              <a:pathLst>
                <a:path w="301" h="781" extrusionOk="0">
                  <a:moveTo>
                    <a:pt x="300" y="0"/>
                  </a:moveTo>
                  <a:lnTo>
                    <a:pt x="240" y="181"/>
                  </a:lnTo>
                  <a:lnTo>
                    <a:pt x="180" y="241"/>
                  </a:lnTo>
                  <a:lnTo>
                    <a:pt x="180" y="301"/>
                  </a:lnTo>
                  <a:lnTo>
                    <a:pt x="0" y="781"/>
                  </a:lnTo>
                  <a:lnTo>
                    <a:pt x="60" y="781"/>
                  </a:lnTo>
                  <a:lnTo>
                    <a:pt x="240" y="361"/>
                  </a:lnTo>
                  <a:lnTo>
                    <a:pt x="30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9"/>
            <p:cNvSpPr/>
            <p:nvPr/>
          </p:nvSpPr>
          <p:spPr>
            <a:xfrm>
              <a:off x="4928725" y="1455125"/>
              <a:ext cx="564250" cy="138100"/>
            </a:xfrm>
            <a:custGeom>
              <a:avLst/>
              <a:gdLst/>
              <a:ahLst/>
              <a:cxnLst/>
              <a:rect l="l" t="t" r="r" b="b"/>
              <a:pathLst>
                <a:path w="22570" h="5524" extrusionOk="0">
                  <a:moveTo>
                    <a:pt x="22570" y="1"/>
                  </a:moveTo>
                  <a:lnTo>
                    <a:pt x="420" y="3903"/>
                  </a:lnTo>
                  <a:lnTo>
                    <a:pt x="0" y="5523"/>
                  </a:lnTo>
                  <a:lnTo>
                    <a:pt x="22570" y="1562"/>
                  </a:lnTo>
                  <a:lnTo>
                    <a:pt x="2257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9"/>
            <p:cNvSpPr/>
            <p:nvPr/>
          </p:nvSpPr>
          <p:spPr>
            <a:xfrm>
              <a:off x="5210850" y="1054475"/>
              <a:ext cx="1525" cy="3025"/>
            </a:xfrm>
            <a:custGeom>
              <a:avLst/>
              <a:gdLst/>
              <a:ahLst/>
              <a:cxnLst/>
              <a:rect l="l" t="t" r="r" b="b"/>
              <a:pathLst>
                <a:path w="61" h="121" extrusionOk="0">
                  <a:moveTo>
                    <a:pt x="0" y="0"/>
                  </a:moveTo>
                  <a:lnTo>
                    <a:pt x="60" y="12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9"/>
            <p:cNvSpPr/>
            <p:nvPr/>
          </p:nvSpPr>
          <p:spPr>
            <a:xfrm>
              <a:off x="5066775" y="1054475"/>
              <a:ext cx="25" cy="3025"/>
            </a:xfrm>
            <a:custGeom>
              <a:avLst/>
              <a:gdLst/>
              <a:ahLst/>
              <a:cxnLst/>
              <a:rect l="l" t="t" r="r" b="b"/>
              <a:pathLst>
                <a:path w="1" h="121" extrusionOk="0">
                  <a:moveTo>
                    <a:pt x="1" y="0"/>
                  </a:moveTo>
                  <a:lnTo>
                    <a:pt x="1" y="0"/>
                  </a:lnTo>
                  <a:lnTo>
                    <a:pt x="1" y="60"/>
                  </a:lnTo>
                  <a:lnTo>
                    <a:pt x="1" y="60"/>
                  </a:lnTo>
                  <a:lnTo>
                    <a:pt x="1" y="120"/>
                  </a:lnTo>
                  <a:lnTo>
                    <a:pt x="1" y="12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9"/>
            <p:cNvSpPr/>
            <p:nvPr/>
          </p:nvSpPr>
          <p:spPr>
            <a:xfrm>
              <a:off x="4972225" y="355175"/>
              <a:ext cx="346675" cy="346650"/>
            </a:xfrm>
            <a:custGeom>
              <a:avLst/>
              <a:gdLst/>
              <a:ahLst/>
              <a:cxnLst/>
              <a:rect l="l" t="t" r="r" b="b"/>
              <a:pathLst>
                <a:path w="13867" h="13866" extrusionOk="0">
                  <a:moveTo>
                    <a:pt x="6904" y="0"/>
                  </a:moveTo>
                  <a:lnTo>
                    <a:pt x="6244" y="60"/>
                  </a:lnTo>
                  <a:lnTo>
                    <a:pt x="5523" y="180"/>
                  </a:lnTo>
                  <a:lnTo>
                    <a:pt x="4863" y="300"/>
                  </a:lnTo>
                  <a:lnTo>
                    <a:pt x="4263" y="540"/>
                  </a:lnTo>
                  <a:lnTo>
                    <a:pt x="3663" y="840"/>
                  </a:lnTo>
                  <a:lnTo>
                    <a:pt x="3062" y="1201"/>
                  </a:lnTo>
                  <a:lnTo>
                    <a:pt x="2582" y="1561"/>
                  </a:lnTo>
                  <a:lnTo>
                    <a:pt x="2042" y="1981"/>
                  </a:lnTo>
                  <a:lnTo>
                    <a:pt x="1622" y="2521"/>
                  </a:lnTo>
                  <a:lnTo>
                    <a:pt x="1201" y="3061"/>
                  </a:lnTo>
                  <a:lnTo>
                    <a:pt x="841" y="3602"/>
                  </a:lnTo>
                  <a:lnTo>
                    <a:pt x="541" y="4202"/>
                  </a:lnTo>
                  <a:lnTo>
                    <a:pt x="301" y="4862"/>
                  </a:lnTo>
                  <a:lnTo>
                    <a:pt x="121" y="5522"/>
                  </a:lnTo>
                  <a:lnTo>
                    <a:pt x="61" y="6243"/>
                  </a:lnTo>
                  <a:lnTo>
                    <a:pt x="1" y="6963"/>
                  </a:lnTo>
                  <a:lnTo>
                    <a:pt x="61" y="7623"/>
                  </a:lnTo>
                  <a:lnTo>
                    <a:pt x="121" y="8344"/>
                  </a:lnTo>
                  <a:lnTo>
                    <a:pt x="301" y="9004"/>
                  </a:lnTo>
                  <a:lnTo>
                    <a:pt x="541" y="9664"/>
                  </a:lnTo>
                  <a:lnTo>
                    <a:pt x="841" y="10264"/>
                  </a:lnTo>
                  <a:lnTo>
                    <a:pt x="1201" y="10805"/>
                  </a:lnTo>
                  <a:lnTo>
                    <a:pt x="1562" y="11345"/>
                  </a:lnTo>
                  <a:lnTo>
                    <a:pt x="2042" y="11825"/>
                  </a:lnTo>
                  <a:lnTo>
                    <a:pt x="2522" y="12305"/>
                  </a:lnTo>
                  <a:lnTo>
                    <a:pt x="3062" y="12665"/>
                  </a:lnTo>
                  <a:lnTo>
                    <a:pt x="3602" y="13026"/>
                  </a:lnTo>
                  <a:lnTo>
                    <a:pt x="4203" y="13326"/>
                  </a:lnTo>
                  <a:lnTo>
                    <a:pt x="4863" y="13566"/>
                  </a:lnTo>
                  <a:lnTo>
                    <a:pt x="5523" y="13746"/>
                  </a:lnTo>
                  <a:lnTo>
                    <a:pt x="6184" y="13806"/>
                  </a:lnTo>
                  <a:lnTo>
                    <a:pt x="6904" y="13866"/>
                  </a:lnTo>
                  <a:lnTo>
                    <a:pt x="7624" y="13806"/>
                  </a:lnTo>
                  <a:lnTo>
                    <a:pt x="8345" y="13746"/>
                  </a:lnTo>
                  <a:lnTo>
                    <a:pt x="9005" y="13566"/>
                  </a:lnTo>
                  <a:lnTo>
                    <a:pt x="9605" y="13326"/>
                  </a:lnTo>
                  <a:lnTo>
                    <a:pt x="10205" y="13026"/>
                  </a:lnTo>
                  <a:lnTo>
                    <a:pt x="10806" y="12665"/>
                  </a:lnTo>
                  <a:lnTo>
                    <a:pt x="11346" y="12305"/>
                  </a:lnTo>
                  <a:lnTo>
                    <a:pt x="11826" y="11825"/>
                  </a:lnTo>
                  <a:lnTo>
                    <a:pt x="12246" y="11345"/>
                  </a:lnTo>
                  <a:lnTo>
                    <a:pt x="12666" y="10805"/>
                  </a:lnTo>
                  <a:lnTo>
                    <a:pt x="13027" y="10264"/>
                  </a:lnTo>
                  <a:lnTo>
                    <a:pt x="13327" y="9664"/>
                  </a:lnTo>
                  <a:lnTo>
                    <a:pt x="13507" y="9004"/>
                  </a:lnTo>
                  <a:lnTo>
                    <a:pt x="13687" y="8344"/>
                  </a:lnTo>
                  <a:lnTo>
                    <a:pt x="13807" y="7623"/>
                  </a:lnTo>
                  <a:lnTo>
                    <a:pt x="13867" y="6963"/>
                  </a:lnTo>
                  <a:lnTo>
                    <a:pt x="13807" y="6423"/>
                  </a:lnTo>
                  <a:lnTo>
                    <a:pt x="13747" y="5943"/>
                  </a:lnTo>
                  <a:lnTo>
                    <a:pt x="13687" y="5402"/>
                  </a:lnTo>
                  <a:lnTo>
                    <a:pt x="13567" y="4922"/>
                  </a:lnTo>
                  <a:lnTo>
                    <a:pt x="13207" y="4022"/>
                  </a:lnTo>
                  <a:lnTo>
                    <a:pt x="12726" y="3181"/>
                  </a:lnTo>
                  <a:lnTo>
                    <a:pt x="12126" y="2401"/>
                  </a:lnTo>
                  <a:lnTo>
                    <a:pt x="11406" y="1681"/>
                  </a:lnTo>
                  <a:lnTo>
                    <a:pt x="10625" y="1141"/>
                  </a:lnTo>
                  <a:lnTo>
                    <a:pt x="9785" y="660"/>
                  </a:lnTo>
                  <a:lnTo>
                    <a:pt x="9125" y="360"/>
                  </a:lnTo>
                  <a:lnTo>
                    <a:pt x="8405" y="180"/>
                  </a:lnTo>
                  <a:lnTo>
                    <a:pt x="7684" y="60"/>
                  </a:lnTo>
                  <a:lnTo>
                    <a:pt x="69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9"/>
            <p:cNvSpPr/>
            <p:nvPr/>
          </p:nvSpPr>
          <p:spPr>
            <a:xfrm>
              <a:off x="3980300" y="488725"/>
              <a:ext cx="1512675" cy="1661225"/>
            </a:xfrm>
            <a:custGeom>
              <a:avLst/>
              <a:gdLst/>
              <a:ahLst/>
              <a:cxnLst/>
              <a:rect l="l" t="t" r="r" b="b"/>
              <a:pathLst>
                <a:path w="60507" h="66449" extrusionOk="0">
                  <a:moveTo>
                    <a:pt x="25332" y="1621"/>
                  </a:moveTo>
                  <a:lnTo>
                    <a:pt x="25332" y="1681"/>
                  </a:lnTo>
                  <a:lnTo>
                    <a:pt x="25272" y="1741"/>
                  </a:lnTo>
                  <a:lnTo>
                    <a:pt x="25332" y="1621"/>
                  </a:lnTo>
                  <a:close/>
                  <a:moveTo>
                    <a:pt x="24972" y="1621"/>
                  </a:moveTo>
                  <a:lnTo>
                    <a:pt x="24912" y="1801"/>
                  </a:lnTo>
                  <a:lnTo>
                    <a:pt x="24912" y="1861"/>
                  </a:lnTo>
                  <a:lnTo>
                    <a:pt x="24732" y="1921"/>
                  </a:lnTo>
                  <a:lnTo>
                    <a:pt x="24972" y="1621"/>
                  </a:lnTo>
                  <a:close/>
                  <a:moveTo>
                    <a:pt x="24611" y="1681"/>
                  </a:moveTo>
                  <a:lnTo>
                    <a:pt x="24491" y="1921"/>
                  </a:lnTo>
                  <a:lnTo>
                    <a:pt x="24491" y="2041"/>
                  </a:lnTo>
                  <a:lnTo>
                    <a:pt x="24251" y="2101"/>
                  </a:lnTo>
                  <a:lnTo>
                    <a:pt x="24251" y="2101"/>
                  </a:lnTo>
                  <a:lnTo>
                    <a:pt x="24491" y="1801"/>
                  </a:lnTo>
                  <a:lnTo>
                    <a:pt x="24611" y="1681"/>
                  </a:lnTo>
                  <a:close/>
                  <a:moveTo>
                    <a:pt x="21790" y="2221"/>
                  </a:moveTo>
                  <a:lnTo>
                    <a:pt x="21790" y="2221"/>
                  </a:lnTo>
                  <a:lnTo>
                    <a:pt x="21790" y="2221"/>
                  </a:lnTo>
                  <a:close/>
                  <a:moveTo>
                    <a:pt x="24071" y="1921"/>
                  </a:moveTo>
                  <a:lnTo>
                    <a:pt x="23951" y="2221"/>
                  </a:lnTo>
                  <a:lnTo>
                    <a:pt x="23891" y="2281"/>
                  </a:lnTo>
                  <a:lnTo>
                    <a:pt x="23471" y="2521"/>
                  </a:lnTo>
                  <a:lnTo>
                    <a:pt x="23471" y="2461"/>
                  </a:lnTo>
                  <a:lnTo>
                    <a:pt x="23711" y="2281"/>
                  </a:lnTo>
                  <a:lnTo>
                    <a:pt x="24071" y="1921"/>
                  </a:lnTo>
                  <a:close/>
                  <a:moveTo>
                    <a:pt x="24491" y="2761"/>
                  </a:moveTo>
                  <a:lnTo>
                    <a:pt x="24311" y="2822"/>
                  </a:lnTo>
                  <a:lnTo>
                    <a:pt x="24251" y="2822"/>
                  </a:lnTo>
                  <a:lnTo>
                    <a:pt x="24371" y="2761"/>
                  </a:lnTo>
                  <a:close/>
                  <a:moveTo>
                    <a:pt x="22691" y="2221"/>
                  </a:moveTo>
                  <a:lnTo>
                    <a:pt x="22391" y="2521"/>
                  </a:lnTo>
                  <a:lnTo>
                    <a:pt x="22270" y="2761"/>
                  </a:lnTo>
                  <a:lnTo>
                    <a:pt x="22210" y="2761"/>
                  </a:lnTo>
                  <a:lnTo>
                    <a:pt x="22150" y="2882"/>
                  </a:lnTo>
                  <a:lnTo>
                    <a:pt x="21910" y="3062"/>
                  </a:lnTo>
                  <a:lnTo>
                    <a:pt x="22210" y="2641"/>
                  </a:lnTo>
                  <a:lnTo>
                    <a:pt x="22691" y="2221"/>
                  </a:lnTo>
                  <a:close/>
                  <a:moveTo>
                    <a:pt x="22451" y="3002"/>
                  </a:moveTo>
                  <a:lnTo>
                    <a:pt x="22451" y="3062"/>
                  </a:lnTo>
                  <a:lnTo>
                    <a:pt x="22391" y="3122"/>
                  </a:lnTo>
                  <a:lnTo>
                    <a:pt x="22451" y="3002"/>
                  </a:lnTo>
                  <a:close/>
                  <a:moveTo>
                    <a:pt x="21130" y="3962"/>
                  </a:moveTo>
                  <a:lnTo>
                    <a:pt x="21070" y="4022"/>
                  </a:lnTo>
                  <a:lnTo>
                    <a:pt x="21010" y="4082"/>
                  </a:lnTo>
                  <a:lnTo>
                    <a:pt x="21070" y="3962"/>
                  </a:lnTo>
                  <a:close/>
                  <a:moveTo>
                    <a:pt x="20530" y="4022"/>
                  </a:moveTo>
                  <a:lnTo>
                    <a:pt x="20470" y="4322"/>
                  </a:lnTo>
                  <a:lnTo>
                    <a:pt x="20350" y="4442"/>
                  </a:lnTo>
                  <a:lnTo>
                    <a:pt x="20410" y="4202"/>
                  </a:lnTo>
                  <a:lnTo>
                    <a:pt x="20470" y="4022"/>
                  </a:lnTo>
                  <a:close/>
                  <a:moveTo>
                    <a:pt x="20050" y="4502"/>
                  </a:moveTo>
                  <a:lnTo>
                    <a:pt x="20050" y="4682"/>
                  </a:lnTo>
                  <a:lnTo>
                    <a:pt x="20050" y="4742"/>
                  </a:lnTo>
                  <a:lnTo>
                    <a:pt x="19929" y="4802"/>
                  </a:lnTo>
                  <a:lnTo>
                    <a:pt x="19929" y="4742"/>
                  </a:lnTo>
                  <a:lnTo>
                    <a:pt x="19929" y="4622"/>
                  </a:lnTo>
                  <a:lnTo>
                    <a:pt x="20050" y="4502"/>
                  </a:lnTo>
                  <a:close/>
                  <a:moveTo>
                    <a:pt x="8945" y="4862"/>
                  </a:moveTo>
                  <a:lnTo>
                    <a:pt x="8945" y="4862"/>
                  </a:lnTo>
                  <a:lnTo>
                    <a:pt x="8945" y="4862"/>
                  </a:lnTo>
                  <a:close/>
                  <a:moveTo>
                    <a:pt x="25092" y="4862"/>
                  </a:moveTo>
                  <a:lnTo>
                    <a:pt x="25332" y="4982"/>
                  </a:lnTo>
                  <a:lnTo>
                    <a:pt x="25452" y="4982"/>
                  </a:lnTo>
                  <a:lnTo>
                    <a:pt x="25332" y="4922"/>
                  </a:lnTo>
                  <a:lnTo>
                    <a:pt x="25092" y="4862"/>
                  </a:lnTo>
                  <a:close/>
                  <a:moveTo>
                    <a:pt x="19629" y="5102"/>
                  </a:moveTo>
                  <a:lnTo>
                    <a:pt x="19629" y="5223"/>
                  </a:lnTo>
                  <a:lnTo>
                    <a:pt x="19629" y="5343"/>
                  </a:lnTo>
                  <a:lnTo>
                    <a:pt x="19449" y="5523"/>
                  </a:lnTo>
                  <a:lnTo>
                    <a:pt x="19629" y="5102"/>
                  </a:lnTo>
                  <a:close/>
                  <a:moveTo>
                    <a:pt x="11766" y="5523"/>
                  </a:moveTo>
                  <a:lnTo>
                    <a:pt x="11946" y="5583"/>
                  </a:lnTo>
                  <a:lnTo>
                    <a:pt x="12006" y="5643"/>
                  </a:lnTo>
                  <a:lnTo>
                    <a:pt x="11766" y="5523"/>
                  </a:lnTo>
                  <a:close/>
                  <a:moveTo>
                    <a:pt x="19029" y="5223"/>
                  </a:moveTo>
                  <a:lnTo>
                    <a:pt x="19029" y="5583"/>
                  </a:lnTo>
                  <a:lnTo>
                    <a:pt x="18969" y="5823"/>
                  </a:lnTo>
                  <a:lnTo>
                    <a:pt x="18909" y="5523"/>
                  </a:lnTo>
                  <a:lnTo>
                    <a:pt x="18969" y="5403"/>
                  </a:lnTo>
                  <a:lnTo>
                    <a:pt x="19029" y="5223"/>
                  </a:lnTo>
                  <a:close/>
                  <a:moveTo>
                    <a:pt x="18789" y="5042"/>
                  </a:moveTo>
                  <a:lnTo>
                    <a:pt x="18729" y="5223"/>
                  </a:lnTo>
                  <a:lnTo>
                    <a:pt x="18729" y="5523"/>
                  </a:lnTo>
                  <a:lnTo>
                    <a:pt x="18669" y="5583"/>
                  </a:lnTo>
                  <a:lnTo>
                    <a:pt x="18549" y="5883"/>
                  </a:lnTo>
                  <a:lnTo>
                    <a:pt x="18489" y="6123"/>
                  </a:lnTo>
                  <a:lnTo>
                    <a:pt x="18489" y="6303"/>
                  </a:lnTo>
                  <a:lnTo>
                    <a:pt x="18429" y="6363"/>
                  </a:lnTo>
                  <a:lnTo>
                    <a:pt x="18369" y="6363"/>
                  </a:lnTo>
                  <a:lnTo>
                    <a:pt x="18429" y="6243"/>
                  </a:lnTo>
                  <a:lnTo>
                    <a:pt x="18489" y="5883"/>
                  </a:lnTo>
                  <a:lnTo>
                    <a:pt x="18609" y="5523"/>
                  </a:lnTo>
                  <a:lnTo>
                    <a:pt x="18789" y="5042"/>
                  </a:lnTo>
                  <a:close/>
                  <a:moveTo>
                    <a:pt x="17348" y="6363"/>
                  </a:moveTo>
                  <a:lnTo>
                    <a:pt x="17288" y="6423"/>
                  </a:lnTo>
                  <a:lnTo>
                    <a:pt x="17168" y="6603"/>
                  </a:lnTo>
                  <a:lnTo>
                    <a:pt x="17348" y="6423"/>
                  </a:lnTo>
                  <a:lnTo>
                    <a:pt x="17348" y="6363"/>
                  </a:lnTo>
                  <a:close/>
                  <a:moveTo>
                    <a:pt x="22751" y="6783"/>
                  </a:moveTo>
                  <a:lnTo>
                    <a:pt x="22751" y="6783"/>
                  </a:lnTo>
                  <a:lnTo>
                    <a:pt x="22751" y="6783"/>
                  </a:lnTo>
                  <a:close/>
                  <a:moveTo>
                    <a:pt x="18489" y="6363"/>
                  </a:moveTo>
                  <a:lnTo>
                    <a:pt x="18489" y="6603"/>
                  </a:lnTo>
                  <a:lnTo>
                    <a:pt x="18369" y="6843"/>
                  </a:lnTo>
                  <a:lnTo>
                    <a:pt x="18369" y="6663"/>
                  </a:lnTo>
                  <a:lnTo>
                    <a:pt x="18369" y="6483"/>
                  </a:lnTo>
                  <a:lnTo>
                    <a:pt x="18489" y="6363"/>
                  </a:lnTo>
                  <a:close/>
                  <a:moveTo>
                    <a:pt x="10325" y="6963"/>
                  </a:moveTo>
                  <a:lnTo>
                    <a:pt x="10265" y="7203"/>
                  </a:lnTo>
                  <a:lnTo>
                    <a:pt x="10205" y="7263"/>
                  </a:lnTo>
                  <a:lnTo>
                    <a:pt x="10205" y="7203"/>
                  </a:lnTo>
                  <a:lnTo>
                    <a:pt x="10265" y="6963"/>
                  </a:lnTo>
                  <a:close/>
                  <a:moveTo>
                    <a:pt x="9785" y="7023"/>
                  </a:moveTo>
                  <a:lnTo>
                    <a:pt x="9785" y="7143"/>
                  </a:lnTo>
                  <a:lnTo>
                    <a:pt x="9725" y="7444"/>
                  </a:lnTo>
                  <a:lnTo>
                    <a:pt x="9725" y="7083"/>
                  </a:lnTo>
                  <a:lnTo>
                    <a:pt x="9665" y="7023"/>
                  </a:lnTo>
                  <a:close/>
                  <a:moveTo>
                    <a:pt x="21070" y="7383"/>
                  </a:moveTo>
                  <a:lnTo>
                    <a:pt x="20920" y="7413"/>
                  </a:lnTo>
                  <a:lnTo>
                    <a:pt x="20920" y="7413"/>
                  </a:lnTo>
                  <a:lnTo>
                    <a:pt x="20890" y="7444"/>
                  </a:lnTo>
                  <a:lnTo>
                    <a:pt x="21070" y="7383"/>
                  </a:lnTo>
                  <a:close/>
                  <a:moveTo>
                    <a:pt x="15668" y="7564"/>
                  </a:moveTo>
                  <a:lnTo>
                    <a:pt x="15668" y="7564"/>
                  </a:lnTo>
                  <a:lnTo>
                    <a:pt x="15668" y="7564"/>
                  </a:lnTo>
                  <a:close/>
                  <a:moveTo>
                    <a:pt x="17829" y="7323"/>
                  </a:moveTo>
                  <a:lnTo>
                    <a:pt x="17889" y="7504"/>
                  </a:lnTo>
                  <a:lnTo>
                    <a:pt x="17829" y="7624"/>
                  </a:lnTo>
                  <a:lnTo>
                    <a:pt x="17829" y="7383"/>
                  </a:lnTo>
                  <a:lnTo>
                    <a:pt x="17829" y="7323"/>
                  </a:lnTo>
                  <a:close/>
                  <a:moveTo>
                    <a:pt x="28153" y="7624"/>
                  </a:moveTo>
                  <a:lnTo>
                    <a:pt x="28153" y="7624"/>
                  </a:lnTo>
                  <a:lnTo>
                    <a:pt x="28153" y="7624"/>
                  </a:lnTo>
                  <a:close/>
                  <a:moveTo>
                    <a:pt x="13267" y="7744"/>
                  </a:moveTo>
                  <a:lnTo>
                    <a:pt x="13207" y="7804"/>
                  </a:lnTo>
                  <a:lnTo>
                    <a:pt x="13207" y="7744"/>
                  </a:lnTo>
                  <a:close/>
                  <a:moveTo>
                    <a:pt x="8044" y="7624"/>
                  </a:moveTo>
                  <a:lnTo>
                    <a:pt x="8164" y="7684"/>
                  </a:lnTo>
                  <a:lnTo>
                    <a:pt x="8284" y="7984"/>
                  </a:lnTo>
                  <a:lnTo>
                    <a:pt x="8104" y="7744"/>
                  </a:lnTo>
                  <a:lnTo>
                    <a:pt x="8044" y="7624"/>
                  </a:lnTo>
                  <a:close/>
                  <a:moveTo>
                    <a:pt x="17648" y="7744"/>
                  </a:moveTo>
                  <a:lnTo>
                    <a:pt x="17709" y="7864"/>
                  </a:lnTo>
                  <a:lnTo>
                    <a:pt x="17648" y="7984"/>
                  </a:lnTo>
                  <a:lnTo>
                    <a:pt x="17648" y="7924"/>
                  </a:lnTo>
                  <a:lnTo>
                    <a:pt x="17648" y="7744"/>
                  </a:lnTo>
                  <a:close/>
                  <a:moveTo>
                    <a:pt x="13687" y="7984"/>
                  </a:moveTo>
                  <a:lnTo>
                    <a:pt x="13627" y="8044"/>
                  </a:lnTo>
                  <a:lnTo>
                    <a:pt x="13627" y="7984"/>
                  </a:lnTo>
                  <a:close/>
                  <a:moveTo>
                    <a:pt x="20530" y="7564"/>
                  </a:moveTo>
                  <a:lnTo>
                    <a:pt x="19869" y="8044"/>
                  </a:lnTo>
                  <a:lnTo>
                    <a:pt x="19689" y="8104"/>
                  </a:lnTo>
                  <a:lnTo>
                    <a:pt x="18969" y="8164"/>
                  </a:lnTo>
                  <a:lnTo>
                    <a:pt x="18969" y="8164"/>
                  </a:lnTo>
                  <a:lnTo>
                    <a:pt x="19089" y="7924"/>
                  </a:lnTo>
                  <a:lnTo>
                    <a:pt x="20110" y="7684"/>
                  </a:lnTo>
                  <a:lnTo>
                    <a:pt x="20530" y="7564"/>
                  </a:lnTo>
                  <a:close/>
                  <a:moveTo>
                    <a:pt x="20290" y="8104"/>
                  </a:moveTo>
                  <a:lnTo>
                    <a:pt x="20230" y="8164"/>
                  </a:lnTo>
                  <a:lnTo>
                    <a:pt x="19929" y="8404"/>
                  </a:lnTo>
                  <a:lnTo>
                    <a:pt x="20050" y="8224"/>
                  </a:lnTo>
                  <a:lnTo>
                    <a:pt x="20110" y="8164"/>
                  </a:lnTo>
                  <a:lnTo>
                    <a:pt x="20290" y="8104"/>
                  </a:lnTo>
                  <a:close/>
                  <a:moveTo>
                    <a:pt x="8945" y="8044"/>
                  </a:moveTo>
                  <a:lnTo>
                    <a:pt x="9065" y="8164"/>
                  </a:lnTo>
                  <a:lnTo>
                    <a:pt x="9245" y="8464"/>
                  </a:lnTo>
                  <a:lnTo>
                    <a:pt x="9005" y="8164"/>
                  </a:lnTo>
                  <a:lnTo>
                    <a:pt x="8945" y="8044"/>
                  </a:lnTo>
                  <a:close/>
                  <a:moveTo>
                    <a:pt x="19629" y="8284"/>
                  </a:moveTo>
                  <a:lnTo>
                    <a:pt x="19389" y="8524"/>
                  </a:lnTo>
                  <a:lnTo>
                    <a:pt x="19149" y="8404"/>
                  </a:lnTo>
                  <a:lnTo>
                    <a:pt x="19089" y="8404"/>
                  </a:lnTo>
                  <a:lnTo>
                    <a:pt x="19629" y="8284"/>
                  </a:lnTo>
                  <a:close/>
                  <a:moveTo>
                    <a:pt x="9485" y="7504"/>
                  </a:moveTo>
                  <a:lnTo>
                    <a:pt x="9725" y="8104"/>
                  </a:lnTo>
                  <a:lnTo>
                    <a:pt x="9905" y="8404"/>
                  </a:lnTo>
                  <a:lnTo>
                    <a:pt x="9965" y="8584"/>
                  </a:lnTo>
                  <a:lnTo>
                    <a:pt x="9665" y="8344"/>
                  </a:lnTo>
                  <a:lnTo>
                    <a:pt x="9485" y="7504"/>
                  </a:lnTo>
                  <a:close/>
                  <a:moveTo>
                    <a:pt x="18849" y="8644"/>
                  </a:moveTo>
                  <a:lnTo>
                    <a:pt x="18789" y="8764"/>
                  </a:lnTo>
                  <a:lnTo>
                    <a:pt x="18729" y="8764"/>
                  </a:lnTo>
                  <a:lnTo>
                    <a:pt x="18489" y="8824"/>
                  </a:lnTo>
                  <a:lnTo>
                    <a:pt x="18669" y="8644"/>
                  </a:lnTo>
                  <a:close/>
                  <a:moveTo>
                    <a:pt x="23831" y="8524"/>
                  </a:moveTo>
                  <a:lnTo>
                    <a:pt x="23891" y="8764"/>
                  </a:lnTo>
                  <a:lnTo>
                    <a:pt x="23891" y="8824"/>
                  </a:lnTo>
                  <a:lnTo>
                    <a:pt x="23831" y="8764"/>
                  </a:lnTo>
                  <a:lnTo>
                    <a:pt x="23771" y="8524"/>
                  </a:lnTo>
                  <a:close/>
                  <a:moveTo>
                    <a:pt x="14587" y="8704"/>
                  </a:moveTo>
                  <a:lnTo>
                    <a:pt x="14647" y="8764"/>
                  </a:lnTo>
                  <a:lnTo>
                    <a:pt x="14587" y="8884"/>
                  </a:lnTo>
                  <a:lnTo>
                    <a:pt x="14587" y="8704"/>
                  </a:lnTo>
                  <a:close/>
                  <a:moveTo>
                    <a:pt x="24431" y="8584"/>
                  </a:moveTo>
                  <a:lnTo>
                    <a:pt x="24371" y="8644"/>
                  </a:lnTo>
                  <a:lnTo>
                    <a:pt x="24371" y="9004"/>
                  </a:lnTo>
                  <a:lnTo>
                    <a:pt x="24311" y="8644"/>
                  </a:lnTo>
                  <a:lnTo>
                    <a:pt x="24311" y="8584"/>
                  </a:lnTo>
                  <a:close/>
                  <a:moveTo>
                    <a:pt x="8731" y="8677"/>
                  </a:moveTo>
                  <a:lnTo>
                    <a:pt x="9065" y="9094"/>
                  </a:lnTo>
                  <a:lnTo>
                    <a:pt x="8825" y="8824"/>
                  </a:lnTo>
                  <a:lnTo>
                    <a:pt x="8731" y="8677"/>
                  </a:lnTo>
                  <a:close/>
                  <a:moveTo>
                    <a:pt x="13027" y="8524"/>
                  </a:moveTo>
                  <a:lnTo>
                    <a:pt x="12966" y="8944"/>
                  </a:lnTo>
                  <a:lnTo>
                    <a:pt x="12966" y="9244"/>
                  </a:lnTo>
                  <a:lnTo>
                    <a:pt x="12846" y="9184"/>
                  </a:lnTo>
                  <a:lnTo>
                    <a:pt x="13027" y="8524"/>
                  </a:lnTo>
                  <a:close/>
                  <a:moveTo>
                    <a:pt x="13147" y="9124"/>
                  </a:moveTo>
                  <a:lnTo>
                    <a:pt x="13147" y="9244"/>
                  </a:lnTo>
                  <a:lnTo>
                    <a:pt x="13147" y="9304"/>
                  </a:lnTo>
                  <a:lnTo>
                    <a:pt x="13087" y="9304"/>
                  </a:lnTo>
                  <a:lnTo>
                    <a:pt x="13147" y="9124"/>
                  </a:lnTo>
                  <a:close/>
                  <a:moveTo>
                    <a:pt x="20890" y="9244"/>
                  </a:moveTo>
                  <a:lnTo>
                    <a:pt x="20890" y="9304"/>
                  </a:lnTo>
                  <a:lnTo>
                    <a:pt x="20830" y="9304"/>
                  </a:lnTo>
                  <a:lnTo>
                    <a:pt x="20890" y="9244"/>
                  </a:lnTo>
                  <a:close/>
                  <a:moveTo>
                    <a:pt x="14947" y="9064"/>
                  </a:moveTo>
                  <a:lnTo>
                    <a:pt x="15007" y="9124"/>
                  </a:lnTo>
                  <a:lnTo>
                    <a:pt x="14887" y="9364"/>
                  </a:lnTo>
                  <a:lnTo>
                    <a:pt x="14947" y="9064"/>
                  </a:lnTo>
                  <a:close/>
                  <a:moveTo>
                    <a:pt x="8405" y="9364"/>
                  </a:moveTo>
                  <a:lnTo>
                    <a:pt x="8405" y="9364"/>
                  </a:lnTo>
                  <a:lnTo>
                    <a:pt x="8405" y="9364"/>
                  </a:lnTo>
                  <a:close/>
                  <a:moveTo>
                    <a:pt x="11646" y="9364"/>
                  </a:moveTo>
                  <a:lnTo>
                    <a:pt x="11646" y="9364"/>
                  </a:lnTo>
                  <a:lnTo>
                    <a:pt x="11646" y="9364"/>
                  </a:lnTo>
                  <a:close/>
                  <a:moveTo>
                    <a:pt x="11646" y="9364"/>
                  </a:moveTo>
                  <a:lnTo>
                    <a:pt x="11646" y="9364"/>
                  </a:lnTo>
                  <a:lnTo>
                    <a:pt x="11646" y="9364"/>
                  </a:lnTo>
                  <a:close/>
                  <a:moveTo>
                    <a:pt x="13987" y="8224"/>
                  </a:moveTo>
                  <a:lnTo>
                    <a:pt x="14107" y="8284"/>
                  </a:lnTo>
                  <a:lnTo>
                    <a:pt x="14047" y="8284"/>
                  </a:lnTo>
                  <a:lnTo>
                    <a:pt x="13867" y="8584"/>
                  </a:lnTo>
                  <a:lnTo>
                    <a:pt x="13687" y="9004"/>
                  </a:lnTo>
                  <a:lnTo>
                    <a:pt x="13567" y="9484"/>
                  </a:lnTo>
                  <a:lnTo>
                    <a:pt x="13327" y="9424"/>
                  </a:lnTo>
                  <a:lnTo>
                    <a:pt x="13387" y="9304"/>
                  </a:lnTo>
                  <a:lnTo>
                    <a:pt x="13627" y="8764"/>
                  </a:lnTo>
                  <a:lnTo>
                    <a:pt x="13867" y="8464"/>
                  </a:lnTo>
                  <a:lnTo>
                    <a:pt x="13987" y="8224"/>
                  </a:lnTo>
                  <a:close/>
                  <a:moveTo>
                    <a:pt x="19029" y="9004"/>
                  </a:moveTo>
                  <a:lnTo>
                    <a:pt x="18969" y="9064"/>
                  </a:lnTo>
                  <a:lnTo>
                    <a:pt x="18849" y="9244"/>
                  </a:lnTo>
                  <a:lnTo>
                    <a:pt x="18729" y="9484"/>
                  </a:lnTo>
                  <a:lnTo>
                    <a:pt x="18789" y="9244"/>
                  </a:lnTo>
                  <a:lnTo>
                    <a:pt x="18789" y="9064"/>
                  </a:lnTo>
                  <a:lnTo>
                    <a:pt x="18849" y="9064"/>
                  </a:lnTo>
                  <a:lnTo>
                    <a:pt x="19029" y="9004"/>
                  </a:lnTo>
                  <a:close/>
                  <a:moveTo>
                    <a:pt x="26052" y="9184"/>
                  </a:moveTo>
                  <a:lnTo>
                    <a:pt x="25992" y="9304"/>
                  </a:lnTo>
                  <a:lnTo>
                    <a:pt x="25812" y="9544"/>
                  </a:lnTo>
                  <a:lnTo>
                    <a:pt x="25932" y="9244"/>
                  </a:lnTo>
                  <a:lnTo>
                    <a:pt x="26052" y="9184"/>
                  </a:lnTo>
                  <a:close/>
                  <a:moveTo>
                    <a:pt x="18549" y="9124"/>
                  </a:moveTo>
                  <a:lnTo>
                    <a:pt x="18309" y="9604"/>
                  </a:lnTo>
                  <a:lnTo>
                    <a:pt x="18429" y="9124"/>
                  </a:lnTo>
                  <a:close/>
                  <a:moveTo>
                    <a:pt x="15368" y="9484"/>
                  </a:moveTo>
                  <a:lnTo>
                    <a:pt x="15247" y="9604"/>
                  </a:lnTo>
                  <a:lnTo>
                    <a:pt x="15307" y="9484"/>
                  </a:lnTo>
                  <a:close/>
                  <a:moveTo>
                    <a:pt x="20470" y="9484"/>
                  </a:moveTo>
                  <a:lnTo>
                    <a:pt x="20470" y="9604"/>
                  </a:lnTo>
                  <a:lnTo>
                    <a:pt x="20410" y="9544"/>
                  </a:lnTo>
                  <a:lnTo>
                    <a:pt x="20470" y="9484"/>
                  </a:lnTo>
                  <a:close/>
                  <a:moveTo>
                    <a:pt x="13987" y="9424"/>
                  </a:moveTo>
                  <a:lnTo>
                    <a:pt x="13987" y="9664"/>
                  </a:lnTo>
                  <a:lnTo>
                    <a:pt x="13927" y="9604"/>
                  </a:lnTo>
                  <a:lnTo>
                    <a:pt x="13987" y="9424"/>
                  </a:lnTo>
                  <a:close/>
                  <a:moveTo>
                    <a:pt x="10025" y="9664"/>
                  </a:moveTo>
                  <a:lnTo>
                    <a:pt x="10025" y="9664"/>
                  </a:lnTo>
                  <a:lnTo>
                    <a:pt x="10025" y="9664"/>
                  </a:lnTo>
                  <a:close/>
                  <a:moveTo>
                    <a:pt x="14407" y="9424"/>
                  </a:moveTo>
                  <a:lnTo>
                    <a:pt x="14347" y="9724"/>
                  </a:lnTo>
                  <a:lnTo>
                    <a:pt x="14287" y="9724"/>
                  </a:lnTo>
                  <a:lnTo>
                    <a:pt x="14407" y="9424"/>
                  </a:lnTo>
                  <a:close/>
                  <a:moveTo>
                    <a:pt x="10385" y="9785"/>
                  </a:moveTo>
                  <a:lnTo>
                    <a:pt x="10385" y="9785"/>
                  </a:lnTo>
                  <a:lnTo>
                    <a:pt x="10385" y="9785"/>
                  </a:lnTo>
                  <a:close/>
                  <a:moveTo>
                    <a:pt x="30614" y="9785"/>
                  </a:moveTo>
                  <a:lnTo>
                    <a:pt x="30614" y="9785"/>
                  </a:lnTo>
                  <a:lnTo>
                    <a:pt x="30614" y="9785"/>
                  </a:lnTo>
                  <a:close/>
                  <a:moveTo>
                    <a:pt x="12606" y="8344"/>
                  </a:moveTo>
                  <a:lnTo>
                    <a:pt x="12606" y="8524"/>
                  </a:lnTo>
                  <a:lnTo>
                    <a:pt x="12606" y="9304"/>
                  </a:lnTo>
                  <a:lnTo>
                    <a:pt x="12606" y="9845"/>
                  </a:lnTo>
                  <a:lnTo>
                    <a:pt x="12366" y="9785"/>
                  </a:lnTo>
                  <a:lnTo>
                    <a:pt x="12246" y="9785"/>
                  </a:lnTo>
                  <a:lnTo>
                    <a:pt x="12246" y="9785"/>
                  </a:lnTo>
                  <a:lnTo>
                    <a:pt x="12246" y="9785"/>
                  </a:lnTo>
                  <a:lnTo>
                    <a:pt x="12126" y="9724"/>
                  </a:lnTo>
                  <a:lnTo>
                    <a:pt x="12126" y="9364"/>
                  </a:lnTo>
                  <a:lnTo>
                    <a:pt x="12186" y="9004"/>
                  </a:lnTo>
                  <a:lnTo>
                    <a:pt x="12246" y="9604"/>
                  </a:lnTo>
                  <a:lnTo>
                    <a:pt x="12246" y="9785"/>
                  </a:lnTo>
                  <a:lnTo>
                    <a:pt x="12306" y="9604"/>
                  </a:lnTo>
                  <a:lnTo>
                    <a:pt x="12426" y="8944"/>
                  </a:lnTo>
                  <a:lnTo>
                    <a:pt x="12606" y="8344"/>
                  </a:lnTo>
                  <a:close/>
                  <a:moveTo>
                    <a:pt x="12126" y="9785"/>
                  </a:moveTo>
                  <a:lnTo>
                    <a:pt x="12246" y="9905"/>
                  </a:lnTo>
                  <a:lnTo>
                    <a:pt x="12126" y="9905"/>
                  </a:lnTo>
                  <a:lnTo>
                    <a:pt x="12126" y="9785"/>
                  </a:lnTo>
                  <a:close/>
                  <a:moveTo>
                    <a:pt x="12846" y="9244"/>
                  </a:moveTo>
                  <a:lnTo>
                    <a:pt x="12966" y="9304"/>
                  </a:lnTo>
                  <a:lnTo>
                    <a:pt x="12966" y="9484"/>
                  </a:lnTo>
                  <a:lnTo>
                    <a:pt x="13027" y="9664"/>
                  </a:lnTo>
                  <a:lnTo>
                    <a:pt x="13087" y="9484"/>
                  </a:lnTo>
                  <a:lnTo>
                    <a:pt x="13087" y="9424"/>
                  </a:lnTo>
                  <a:lnTo>
                    <a:pt x="13147" y="9424"/>
                  </a:lnTo>
                  <a:lnTo>
                    <a:pt x="13087" y="9845"/>
                  </a:lnTo>
                  <a:lnTo>
                    <a:pt x="13087" y="9905"/>
                  </a:lnTo>
                  <a:lnTo>
                    <a:pt x="12966" y="9905"/>
                  </a:lnTo>
                  <a:lnTo>
                    <a:pt x="12726" y="9845"/>
                  </a:lnTo>
                  <a:lnTo>
                    <a:pt x="12846" y="9304"/>
                  </a:lnTo>
                  <a:lnTo>
                    <a:pt x="12846" y="9244"/>
                  </a:lnTo>
                  <a:close/>
                  <a:moveTo>
                    <a:pt x="14767" y="9604"/>
                  </a:moveTo>
                  <a:lnTo>
                    <a:pt x="14767" y="9905"/>
                  </a:lnTo>
                  <a:lnTo>
                    <a:pt x="14707" y="9845"/>
                  </a:lnTo>
                  <a:lnTo>
                    <a:pt x="14767" y="9604"/>
                  </a:lnTo>
                  <a:close/>
                  <a:moveTo>
                    <a:pt x="25152" y="9604"/>
                  </a:moveTo>
                  <a:lnTo>
                    <a:pt x="25092" y="9724"/>
                  </a:lnTo>
                  <a:lnTo>
                    <a:pt x="24852" y="9965"/>
                  </a:lnTo>
                  <a:lnTo>
                    <a:pt x="25032" y="9664"/>
                  </a:lnTo>
                  <a:lnTo>
                    <a:pt x="25152" y="9604"/>
                  </a:lnTo>
                  <a:close/>
                  <a:moveTo>
                    <a:pt x="8585" y="8944"/>
                  </a:moveTo>
                  <a:lnTo>
                    <a:pt x="8645" y="9004"/>
                  </a:lnTo>
                  <a:lnTo>
                    <a:pt x="9245" y="9424"/>
                  </a:lnTo>
                  <a:lnTo>
                    <a:pt x="9485" y="9604"/>
                  </a:lnTo>
                  <a:lnTo>
                    <a:pt x="9725" y="9845"/>
                  </a:lnTo>
                  <a:lnTo>
                    <a:pt x="9425" y="9845"/>
                  </a:lnTo>
                  <a:lnTo>
                    <a:pt x="9605" y="9905"/>
                  </a:lnTo>
                  <a:lnTo>
                    <a:pt x="9665" y="9965"/>
                  </a:lnTo>
                  <a:lnTo>
                    <a:pt x="9485" y="9905"/>
                  </a:lnTo>
                  <a:lnTo>
                    <a:pt x="9245" y="9845"/>
                  </a:lnTo>
                  <a:lnTo>
                    <a:pt x="8765" y="9244"/>
                  </a:lnTo>
                  <a:lnTo>
                    <a:pt x="8585" y="8944"/>
                  </a:lnTo>
                  <a:close/>
                  <a:moveTo>
                    <a:pt x="13267" y="9544"/>
                  </a:moveTo>
                  <a:lnTo>
                    <a:pt x="13507" y="9664"/>
                  </a:lnTo>
                  <a:lnTo>
                    <a:pt x="13507" y="9965"/>
                  </a:lnTo>
                  <a:lnTo>
                    <a:pt x="13327" y="9965"/>
                  </a:lnTo>
                  <a:lnTo>
                    <a:pt x="13147" y="9905"/>
                  </a:lnTo>
                  <a:lnTo>
                    <a:pt x="13207" y="9845"/>
                  </a:lnTo>
                  <a:lnTo>
                    <a:pt x="13267" y="9544"/>
                  </a:lnTo>
                  <a:close/>
                  <a:moveTo>
                    <a:pt x="10926" y="6963"/>
                  </a:moveTo>
                  <a:lnTo>
                    <a:pt x="10866" y="7083"/>
                  </a:lnTo>
                  <a:lnTo>
                    <a:pt x="10746" y="7323"/>
                  </a:lnTo>
                  <a:lnTo>
                    <a:pt x="10625" y="7684"/>
                  </a:lnTo>
                  <a:lnTo>
                    <a:pt x="10505" y="8044"/>
                  </a:lnTo>
                  <a:lnTo>
                    <a:pt x="10505" y="8404"/>
                  </a:lnTo>
                  <a:lnTo>
                    <a:pt x="10505" y="8704"/>
                  </a:lnTo>
                  <a:lnTo>
                    <a:pt x="10505" y="8884"/>
                  </a:lnTo>
                  <a:lnTo>
                    <a:pt x="10565" y="8704"/>
                  </a:lnTo>
                  <a:lnTo>
                    <a:pt x="10625" y="8404"/>
                  </a:lnTo>
                  <a:lnTo>
                    <a:pt x="10746" y="8104"/>
                  </a:lnTo>
                  <a:lnTo>
                    <a:pt x="10926" y="7804"/>
                  </a:lnTo>
                  <a:lnTo>
                    <a:pt x="11106" y="7564"/>
                  </a:lnTo>
                  <a:lnTo>
                    <a:pt x="11226" y="7383"/>
                  </a:lnTo>
                  <a:lnTo>
                    <a:pt x="11346" y="7263"/>
                  </a:lnTo>
                  <a:lnTo>
                    <a:pt x="11286" y="7383"/>
                  </a:lnTo>
                  <a:lnTo>
                    <a:pt x="11166" y="7684"/>
                  </a:lnTo>
                  <a:lnTo>
                    <a:pt x="11046" y="7984"/>
                  </a:lnTo>
                  <a:lnTo>
                    <a:pt x="10986" y="8344"/>
                  </a:lnTo>
                  <a:lnTo>
                    <a:pt x="10986" y="8644"/>
                  </a:lnTo>
                  <a:lnTo>
                    <a:pt x="10986" y="8824"/>
                  </a:lnTo>
                  <a:lnTo>
                    <a:pt x="10986" y="8884"/>
                  </a:lnTo>
                  <a:lnTo>
                    <a:pt x="11046" y="8824"/>
                  </a:lnTo>
                  <a:lnTo>
                    <a:pt x="11046" y="8644"/>
                  </a:lnTo>
                  <a:lnTo>
                    <a:pt x="11286" y="8104"/>
                  </a:lnTo>
                  <a:lnTo>
                    <a:pt x="11646" y="7564"/>
                  </a:lnTo>
                  <a:lnTo>
                    <a:pt x="11886" y="7323"/>
                  </a:lnTo>
                  <a:lnTo>
                    <a:pt x="12006" y="7143"/>
                  </a:lnTo>
                  <a:lnTo>
                    <a:pt x="12126" y="7203"/>
                  </a:lnTo>
                  <a:lnTo>
                    <a:pt x="11946" y="7444"/>
                  </a:lnTo>
                  <a:lnTo>
                    <a:pt x="11826" y="7804"/>
                  </a:lnTo>
                  <a:lnTo>
                    <a:pt x="11646" y="8524"/>
                  </a:lnTo>
                  <a:lnTo>
                    <a:pt x="11586" y="8884"/>
                  </a:lnTo>
                  <a:lnTo>
                    <a:pt x="11586" y="9184"/>
                  </a:lnTo>
                  <a:lnTo>
                    <a:pt x="11646" y="9364"/>
                  </a:lnTo>
                  <a:lnTo>
                    <a:pt x="11646" y="9184"/>
                  </a:lnTo>
                  <a:lnTo>
                    <a:pt x="11766" y="8884"/>
                  </a:lnTo>
                  <a:lnTo>
                    <a:pt x="11886" y="8584"/>
                  </a:lnTo>
                  <a:lnTo>
                    <a:pt x="12006" y="8344"/>
                  </a:lnTo>
                  <a:lnTo>
                    <a:pt x="11946" y="9004"/>
                  </a:lnTo>
                  <a:lnTo>
                    <a:pt x="12006" y="9364"/>
                  </a:lnTo>
                  <a:lnTo>
                    <a:pt x="12066" y="9724"/>
                  </a:lnTo>
                  <a:lnTo>
                    <a:pt x="11946" y="9664"/>
                  </a:lnTo>
                  <a:lnTo>
                    <a:pt x="12066" y="9785"/>
                  </a:lnTo>
                  <a:lnTo>
                    <a:pt x="12066" y="9905"/>
                  </a:lnTo>
                  <a:lnTo>
                    <a:pt x="11946" y="9905"/>
                  </a:lnTo>
                  <a:lnTo>
                    <a:pt x="11346" y="9845"/>
                  </a:lnTo>
                  <a:lnTo>
                    <a:pt x="10866" y="9785"/>
                  </a:lnTo>
                  <a:lnTo>
                    <a:pt x="10565" y="9664"/>
                  </a:lnTo>
                  <a:lnTo>
                    <a:pt x="10866" y="9845"/>
                  </a:lnTo>
                  <a:lnTo>
                    <a:pt x="11346" y="10025"/>
                  </a:lnTo>
                  <a:lnTo>
                    <a:pt x="11106" y="10025"/>
                  </a:lnTo>
                  <a:lnTo>
                    <a:pt x="10866" y="9965"/>
                  </a:lnTo>
                  <a:lnTo>
                    <a:pt x="10746" y="9965"/>
                  </a:lnTo>
                  <a:lnTo>
                    <a:pt x="10625" y="9905"/>
                  </a:lnTo>
                  <a:lnTo>
                    <a:pt x="10565" y="9905"/>
                  </a:lnTo>
                  <a:lnTo>
                    <a:pt x="10385" y="9845"/>
                  </a:lnTo>
                  <a:lnTo>
                    <a:pt x="10025" y="9664"/>
                  </a:lnTo>
                  <a:lnTo>
                    <a:pt x="10205" y="9905"/>
                  </a:lnTo>
                  <a:lnTo>
                    <a:pt x="10085" y="9905"/>
                  </a:lnTo>
                  <a:lnTo>
                    <a:pt x="9845" y="9845"/>
                  </a:lnTo>
                  <a:lnTo>
                    <a:pt x="9365" y="9124"/>
                  </a:lnTo>
                  <a:lnTo>
                    <a:pt x="9005" y="8404"/>
                  </a:lnTo>
                  <a:lnTo>
                    <a:pt x="9125" y="8524"/>
                  </a:lnTo>
                  <a:lnTo>
                    <a:pt x="9365" y="8644"/>
                  </a:lnTo>
                  <a:lnTo>
                    <a:pt x="9425" y="8704"/>
                  </a:lnTo>
                  <a:lnTo>
                    <a:pt x="9605" y="8944"/>
                  </a:lnTo>
                  <a:lnTo>
                    <a:pt x="9785" y="9184"/>
                  </a:lnTo>
                  <a:lnTo>
                    <a:pt x="9665" y="8824"/>
                  </a:lnTo>
                  <a:lnTo>
                    <a:pt x="9965" y="9244"/>
                  </a:lnTo>
                  <a:lnTo>
                    <a:pt x="10145" y="9424"/>
                  </a:lnTo>
                  <a:lnTo>
                    <a:pt x="10025" y="9244"/>
                  </a:lnTo>
                  <a:lnTo>
                    <a:pt x="9785" y="8584"/>
                  </a:lnTo>
                  <a:lnTo>
                    <a:pt x="9965" y="8704"/>
                  </a:lnTo>
                  <a:lnTo>
                    <a:pt x="10025" y="8764"/>
                  </a:lnTo>
                  <a:lnTo>
                    <a:pt x="10085" y="8944"/>
                  </a:lnTo>
                  <a:lnTo>
                    <a:pt x="10265" y="9544"/>
                  </a:lnTo>
                  <a:lnTo>
                    <a:pt x="10385" y="9785"/>
                  </a:lnTo>
                  <a:lnTo>
                    <a:pt x="10325" y="9484"/>
                  </a:lnTo>
                  <a:lnTo>
                    <a:pt x="10265" y="9124"/>
                  </a:lnTo>
                  <a:lnTo>
                    <a:pt x="10325" y="8704"/>
                  </a:lnTo>
                  <a:lnTo>
                    <a:pt x="10385" y="8224"/>
                  </a:lnTo>
                  <a:lnTo>
                    <a:pt x="10505" y="7864"/>
                  </a:lnTo>
                  <a:lnTo>
                    <a:pt x="10565" y="7684"/>
                  </a:lnTo>
                  <a:lnTo>
                    <a:pt x="10565" y="7564"/>
                  </a:lnTo>
                  <a:lnTo>
                    <a:pt x="10686" y="7383"/>
                  </a:lnTo>
                  <a:lnTo>
                    <a:pt x="10866" y="6963"/>
                  </a:lnTo>
                  <a:close/>
                  <a:moveTo>
                    <a:pt x="15187" y="9785"/>
                  </a:moveTo>
                  <a:lnTo>
                    <a:pt x="15187" y="9845"/>
                  </a:lnTo>
                  <a:lnTo>
                    <a:pt x="15187" y="10025"/>
                  </a:lnTo>
                  <a:lnTo>
                    <a:pt x="15127" y="10025"/>
                  </a:lnTo>
                  <a:lnTo>
                    <a:pt x="15187" y="9785"/>
                  </a:lnTo>
                  <a:close/>
                  <a:moveTo>
                    <a:pt x="13867" y="9785"/>
                  </a:moveTo>
                  <a:lnTo>
                    <a:pt x="13987" y="9905"/>
                  </a:lnTo>
                  <a:lnTo>
                    <a:pt x="13987" y="9965"/>
                  </a:lnTo>
                  <a:lnTo>
                    <a:pt x="14047" y="10085"/>
                  </a:lnTo>
                  <a:lnTo>
                    <a:pt x="13807" y="10025"/>
                  </a:lnTo>
                  <a:lnTo>
                    <a:pt x="13867" y="9785"/>
                  </a:lnTo>
                  <a:close/>
                  <a:moveTo>
                    <a:pt x="24611" y="9064"/>
                  </a:moveTo>
                  <a:lnTo>
                    <a:pt x="24431" y="9905"/>
                  </a:lnTo>
                  <a:lnTo>
                    <a:pt x="24131" y="10145"/>
                  </a:lnTo>
                  <a:lnTo>
                    <a:pt x="24191" y="9965"/>
                  </a:lnTo>
                  <a:lnTo>
                    <a:pt x="24371" y="9664"/>
                  </a:lnTo>
                  <a:lnTo>
                    <a:pt x="24611" y="9064"/>
                  </a:lnTo>
                  <a:close/>
                  <a:moveTo>
                    <a:pt x="6904" y="10145"/>
                  </a:moveTo>
                  <a:lnTo>
                    <a:pt x="6904" y="10145"/>
                  </a:lnTo>
                  <a:lnTo>
                    <a:pt x="6904" y="10145"/>
                  </a:lnTo>
                  <a:close/>
                  <a:moveTo>
                    <a:pt x="14347" y="10025"/>
                  </a:moveTo>
                  <a:lnTo>
                    <a:pt x="14347" y="10145"/>
                  </a:lnTo>
                  <a:lnTo>
                    <a:pt x="14227" y="10145"/>
                  </a:lnTo>
                  <a:lnTo>
                    <a:pt x="14227" y="10025"/>
                  </a:lnTo>
                  <a:close/>
                  <a:moveTo>
                    <a:pt x="15668" y="9905"/>
                  </a:moveTo>
                  <a:lnTo>
                    <a:pt x="15788" y="10025"/>
                  </a:lnTo>
                  <a:lnTo>
                    <a:pt x="15728" y="10265"/>
                  </a:lnTo>
                  <a:lnTo>
                    <a:pt x="15548" y="10205"/>
                  </a:lnTo>
                  <a:lnTo>
                    <a:pt x="15668" y="9965"/>
                  </a:lnTo>
                  <a:lnTo>
                    <a:pt x="15668" y="9905"/>
                  </a:lnTo>
                  <a:close/>
                  <a:moveTo>
                    <a:pt x="4743" y="10325"/>
                  </a:moveTo>
                  <a:lnTo>
                    <a:pt x="4743" y="10325"/>
                  </a:lnTo>
                  <a:lnTo>
                    <a:pt x="4743" y="10325"/>
                  </a:lnTo>
                  <a:close/>
                  <a:moveTo>
                    <a:pt x="16688" y="9965"/>
                  </a:moveTo>
                  <a:lnTo>
                    <a:pt x="16748" y="10205"/>
                  </a:lnTo>
                  <a:lnTo>
                    <a:pt x="16688" y="10325"/>
                  </a:lnTo>
                  <a:lnTo>
                    <a:pt x="16688" y="9965"/>
                  </a:lnTo>
                  <a:close/>
                  <a:moveTo>
                    <a:pt x="19509" y="10265"/>
                  </a:moveTo>
                  <a:lnTo>
                    <a:pt x="19509" y="10445"/>
                  </a:lnTo>
                  <a:lnTo>
                    <a:pt x="19449" y="10325"/>
                  </a:lnTo>
                  <a:lnTo>
                    <a:pt x="19509" y="10265"/>
                  </a:lnTo>
                  <a:close/>
                  <a:moveTo>
                    <a:pt x="25365" y="10238"/>
                  </a:moveTo>
                  <a:lnTo>
                    <a:pt x="25272" y="10385"/>
                  </a:lnTo>
                  <a:lnTo>
                    <a:pt x="25032" y="10655"/>
                  </a:lnTo>
                  <a:lnTo>
                    <a:pt x="25365" y="10238"/>
                  </a:lnTo>
                  <a:close/>
                  <a:moveTo>
                    <a:pt x="6364" y="10865"/>
                  </a:moveTo>
                  <a:lnTo>
                    <a:pt x="6364" y="10865"/>
                  </a:lnTo>
                  <a:lnTo>
                    <a:pt x="6364" y="10865"/>
                  </a:lnTo>
                  <a:close/>
                  <a:moveTo>
                    <a:pt x="19149" y="10625"/>
                  </a:moveTo>
                  <a:lnTo>
                    <a:pt x="19209" y="10925"/>
                  </a:lnTo>
                  <a:lnTo>
                    <a:pt x="19089" y="10685"/>
                  </a:lnTo>
                  <a:lnTo>
                    <a:pt x="19149" y="10625"/>
                  </a:lnTo>
                  <a:close/>
                  <a:moveTo>
                    <a:pt x="20950" y="10685"/>
                  </a:moveTo>
                  <a:lnTo>
                    <a:pt x="21010" y="10985"/>
                  </a:lnTo>
                  <a:lnTo>
                    <a:pt x="20950" y="10805"/>
                  </a:lnTo>
                  <a:lnTo>
                    <a:pt x="20950" y="10685"/>
                  </a:lnTo>
                  <a:close/>
                  <a:moveTo>
                    <a:pt x="21070" y="10085"/>
                  </a:moveTo>
                  <a:lnTo>
                    <a:pt x="21250" y="10865"/>
                  </a:lnTo>
                  <a:lnTo>
                    <a:pt x="21310" y="10925"/>
                  </a:lnTo>
                  <a:lnTo>
                    <a:pt x="21250" y="10985"/>
                  </a:lnTo>
                  <a:lnTo>
                    <a:pt x="21130" y="10985"/>
                  </a:lnTo>
                  <a:lnTo>
                    <a:pt x="21130" y="10505"/>
                  </a:lnTo>
                  <a:lnTo>
                    <a:pt x="21070" y="10085"/>
                  </a:lnTo>
                  <a:close/>
                  <a:moveTo>
                    <a:pt x="20110" y="9785"/>
                  </a:moveTo>
                  <a:lnTo>
                    <a:pt x="20230" y="10025"/>
                  </a:lnTo>
                  <a:lnTo>
                    <a:pt x="20470" y="10325"/>
                  </a:lnTo>
                  <a:lnTo>
                    <a:pt x="20710" y="10865"/>
                  </a:lnTo>
                  <a:lnTo>
                    <a:pt x="20830" y="11045"/>
                  </a:lnTo>
                  <a:lnTo>
                    <a:pt x="20530" y="11045"/>
                  </a:lnTo>
                  <a:lnTo>
                    <a:pt x="20410" y="10565"/>
                  </a:lnTo>
                  <a:lnTo>
                    <a:pt x="20230" y="10145"/>
                  </a:lnTo>
                  <a:lnTo>
                    <a:pt x="20050" y="9845"/>
                  </a:lnTo>
                  <a:lnTo>
                    <a:pt x="19989" y="9845"/>
                  </a:lnTo>
                  <a:lnTo>
                    <a:pt x="20110" y="9785"/>
                  </a:lnTo>
                  <a:close/>
                  <a:moveTo>
                    <a:pt x="20110" y="10985"/>
                  </a:moveTo>
                  <a:lnTo>
                    <a:pt x="20170" y="11105"/>
                  </a:lnTo>
                  <a:lnTo>
                    <a:pt x="20110" y="11105"/>
                  </a:lnTo>
                  <a:lnTo>
                    <a:pt x="20110" y="10985"/>
                  </a:lnTo>
                  <a:close/>
                  <a:moveTo>
                    <a:pt x="18789" y="10985"/>
                  </a:moveTo>
                  <a:lnTo>
                    <a:pt x="18849" y="11165"/>
                  </a:lnTo>
                  <a:lnTo>
                    <a:pt x="18729" y="11045"/>
                  </a:lnTo>
                  <a:lnTo>
                    <a:pt x="18789" y="10985"/>
                  </a:lnTo>
                  <a:close/>
                  <a:moveTo>
                    <a:pt x="4263" y="11405"/>
                  </a:moveTo>
                  <a:lnTo>
                    <a:pt x="4263" y="11405"/>
                  </a:lnTo>
                  <a:lnTo>
                    <a:pt x="4263" y="11405"/>
                  </a:lnTo>
                  <a:close/>
                  <a:moveTo>
                    <a:pt x="19809" y="11465"/>
                  </a:moveTo>
                  <a:lnTo>
                    <a:pt x="19869" y="11525"/>
                  </a:lnTo>
                  <a:lnTo>
                    <a:pt x="19749" y="11525"/>
                  </a:lnTo>
                  <a:lnTo>
                    <a:pt x="19749" y="11465"/>
                  </a:lnTo>
                  <a:close/>
                  <a:moveTo>
                    <a:pt x="20230" y="11345"/>
                  </a:moveTo>
                  <a:lnTo>
                    <a:pt x="20290" y="11525"/>
                  </a:lnTo>
                  <a:lnTo>
                    <a:pt x="20110" y="11525"/>
                  </a:lnTo>
                  <a:lnTo>
                    <a:pt x="20110" y="11405"/>
                  </a:lnTo>
                  <a:lnTo>
                    <a:pt x="20230" y="11345"/>
                  </a:lnTo>
                  <a:close/>
                  <a:moveTo>
                    <a:pt x="20830" y="11225"/>
                  </a:moveTo>
                  <a:lnTo>
                    <a:pt x="20890" y="11405"/>
                  </a:lnTo>
                  <a:lnTo>
                    <a:pt x="20950" y="11525"/>
                  </a:lnTo>
                  <a:lnTo>
                    <a:pt x="20590" y="11525"/>
                  </a:lnTo>
                  <a:lnTo>
                    <a:pt x="20590" y="11285"/>
                  </a:lnTo>
                  <a:lnTo>
                    <a:pt x="20650" y="11285"/>
                  </a:lnTo>
                  <a:lnTo>
                    <a:pt x="20830" y="11225"/>
                  </a:lnTo>
                  <a:close/>
                  <a:moveTo>
                    <a:pt x="21310" y="11045"/>
                  </a:moveTo>
                  <a:lnTo>
                    <a:pt x="21370" y="11525"/>
                  </a:lnTo>
                  <a:lnTo>
                    <a:pt x="21010" y="11525"/>
                  </a:lnTo>
                  <a:lnTo>
                    <a:pt x="21010" y="11405"/>
                  </a:lnTo>
                  <a:lnTo>
                    <a:pt x="21010" y="11165"/>
                  </a:lnTo>
                  <a:lnTo>
                    <a:pt x="21070" y="11165"/>
                  </a:lnTo>
                  <a:lnTo>
                    <a:pt x="21070" y="11105"/>
                  </a:lnTo>
                  <a:lnTo>
                    <a:pt x="21310" y="11045"/>
                  </a:lnTo>
                  <a:close/>
                  <a:moveTo>
                    <a:pt x="27193" y="11705"/>
                  </a:moveTo>
                  <a:lnTo>
                    <a:pt x="27193" y="11705"/>
                  </a:lnTo>
                  <a:lnTo>
                    <a:pt x="27193" y="11705"/>
                  </a:lnTo>
                  <a:close/>
                  <a:moveTo>
                    <a:pt x="12666" y="11645"/>
                  </a:moveTo>
                  <a:lnTo>
                    <a:pt x="12786" y="11885"/>
                  </a:lnTo>
                  <a:lnTo>
                    <a:pt x="12906" y="12186"/>
                  </a:lnTo>
                  <a:lnTo>
                    <a:pt x="12666" y="11765"/>
                  </a:lnTo>
                  <a:lnTo>
                    <a:pt x="12606" y="11705"/>
                  </a:lnTo>
                  <a:lnTo>
                    <a:pt x="12666" y="11645"/>
                  </a:lnTo>
                  <a:close/>
                  <a:moveTo>
                    <a:pt x="15908" y="11885"/>
                  </a:moveTo>
                  <a:lnTo>
                    <a:pt x="16388" y="12005"/>
                  </a:lnTo>
                  <a:lnTo>
                    <a:pt x="16388" y="12126"/>
                  </a:lnTo>
                  <a:lnTo>
                    <a:pt x="16388" y="12186"/>
                  </a:lnTo>
                  <a:lnTo>
                    <a:pt x="16208" y="12126"/>
                  </a:lnTo>
                  <a:lnTo>
                    <a:pt x="15968" y="12065"/>
                  </a:lnTo>
                  <a:lnTo>
                    <a:pt x="15908" y="11945"/>
                  </a:lnTo>
                  <a:lnTo>
                    <a:pt x="15908" y="11885"/>
                  </a:lnTo>
                  <a:close/>
                  <a:moveTo>
                    <a:pt x="14467" y="12366"/>
                  </a:moveTo>
                  <a:lnTo>
                    <a:pt x="14587" y="12426"/>
                  </a:lnTo>
                  <a:lnTo>
                    <a:pt x="14527" y="12426"/>
                  </a:lnTo>
                  <a:lnTo>
                    <a:pt x="14467" y="12366"/>
                  </a:lnTo>
                  <a:close/>
                  <a:moveTo>
                    <a:pt x="13747" y="12306"/>
                  </a:moveTo>
                  <a:lnTo>
                    <a:pt x="13927" y="12426"/>
                  </a:lnTo>
                  <a:lnTo>
                    <a:pt x="13807" y="12486"/>
                  </a:lnTo>
                  <a:lnTo>
                    <a:pt x="13747" y="12306"/>
                  </a:lnTo>
                  <a:close/>
                  <a:moveTo>
                    <a:pt x="12906" y="12186"/>
                  </a:moveTo>
                  <a:lnTo>
                    <a:pt x="13267" y="12546"/>
                  </a:lnTo>
                  <a:lnTo>
                    <a:pt x="13087" y="12606"/>
                  </a:lnTo>
                  <a:lnTo>
                    <a:pt x="12906" y="12186"/>
                  </a:lnTo>
                  <a:close/>
                  <a:moveTo>
                    <a:pt x="12426" y="12666"/>
                  </a:moveTo>
                  <a:lnTo>
                    <a:pt x="12546" y="12726"/>
                  </a:lnTo>
                  <a:lnTo>
                    <a:pt x="12486" y="12786"/>
                  </a:lnTo>
                  <a:lnTo>
                    <a:pt x="12426" y="12666"/>
                  </a:lnTo>
                  <a:close/>
                  <a:moveTo>
                    <a:pt x="11766" y="12786"/>
                  </a:moveTo>
                  <a:lnTo>
                    <a:pt x="11946" y="12966"/>
                  </a:lnTo>
                  <a:lnTo>
                    <a:pt x="11826" y="13026"/>
                  </a:lnTo>
                  <a:lnTo>
                    <a:pt x="11766" y="12786"/>
                  </a:lnTo>
                  <a:close/>
                  <a:moveTo>
                    <a:pt x="12606" y="12906"/>
                  </a:moveTo>
                  <a:lnTo>
                    <a:pt x="12666" y="12966"/>
                  </a:lnTo>
                  <a:lnTo>
                    <a:pt x="12726" y="13026"/>
                  </a:lnTo>
                  <a:lnTo>
                    <a:pt x="12606" y="13026"/>
                  </a:lnTo>
                  <a:lnTo>
                    <a:pt x="12546" y="12906"/>
                  </a:lnTo>
                  <a:close/>
                  <a:moveTo>
                    <a:pt x="12006" y="13026"/>
                  </a:moveTo>
                  <a:lnTo>
                    <a:pt x="12126" y="13206"/>
                  </a:lnTo>
                  <a:lnTo>
                    <a:pt x="11886" y="13326"/>
                  </a:lnTo>
                  <a:lnTo>
                    <a:pt x="11826" y="13086"/>
                  </a:lnTo>
                  <a:lnTo>
                    <a:pt x="12006" y="13026"/>
                  </a:lnTo>
                  <a:close/>
                  <a:moveTo>
                    <a:pt x="16148" y="13386"/>
                  </a:moveTo>
                  <a:lnTo>
                    <a:pt x="16208" y="13506"/>
                  </a:lnTo>
                  <a:lnTo>
                    <a:pt x="16088" y="13386"/>
                  </a:lnTo>
                  <a:close/>
                  <a:moveTo>
                    <a:pt x="16808" y="13326"/>
                  </a:moveTo>
                  <a:lnTo>
                    <a:pt x="16928" y="13446"/>
                  </a:lnTo>
                  <a:lnTo>
                    <a:pt x="16868" y="13626"/>
                  </a:lnTo>
                  <a:lnTo>
                    <a:pt x="16688" y="13386"/>
                  </a:lnTo>
                  <a:lnTo>
                    <a:pt x="16628" y="13326"/>
                  </a:lnTo>
                  <a:close/>
                  <a:moveTo>
                    <a:pt x="11226" y="13086"/>
                  </a:moveTo>
                  <a:lnTo>
                    <a:pt x="11466" y="13506"/>
                  </a:lnTo>
                  <a:lnTo>
                    <a:pt x="11406" y="13566"/>
                  </a:lnTo>
                  <a:lnTo>
                    <a:pt x="11526" y="13566"/>
                  </a:lnTo>
                  <a:lnTo>
                    <a:pt x="11526" y="13626"/>
                  </a:lnTo>
                  <a:lnTo>
                    <a:pt x="11346" y="13686"/>
                  </a:lnTo>
                  <a:lnTo>
                    <a:pt x="11346" y="13626"/>
                  </a:lnTo>
                  <a:lnTo>
                    <a:pt x="11346" y="13566"/>
                  </a:lnTo>
                  <a:lnTo>
                    <a:pt x="11226" y="13086"/>
                  </a:lnTo>
                  <a:close/>
                  <a:moveTo>
                    <a:pt x="15127" y="13506"/>
                  </a:moveTo>
                  <a:lnTo>
                    <a:pt x="15187" y="13686"/>
                  </a:lnTo>
                  <a:lnTo>
                    <a:pt x="15067" y="13566"/>
                  </a:lnTo>
                  <a:lnTo>
                    <a:pt x="15127" y="13506"/>
                  </a:lnTo>
                  <a:close/>
                  <a:moveTo>
                    <a:pt x="15668" y="13446"/>
                  </a:moveTo>
                  <a:lnTo>
                    <a:pt x="15728" y="13686"/>
                  </a:lnTo>
                  <a:lnTo>
                    <a:pt x="15548" y="13446"/>
                  </a:lnTo>
                  <a:close/>
                  <a:moveTo>
                    <a:pt x="19449" y="13626"/>
                  </a:moveTo>
                  <a:lnTo>
                    <a:pt x="19389" y="13686"/>
                  </a:lnTo>
                  <a:lnTo>
                    <a:pt x="19329" y="13686"/>
                  </a:lnTo>
                  <a:lnTo>
                    <a:pt x="19449" y="13626"/>
                  </a:lnTo>
                  <a:close/>
                  <a:moveTo>
                    <a:pt x="10866" y="13326"/>
                  </a:moveTo>
                  <a:lnTo>
                    <a:pt x="11046" y="13686"/>
                  </a:lnTo>
                  <a:lnTo>
                    <a:pt x="11106" y="13806"/>
                  </a:lnTo>
                  <a:lnTo>
                    <a:pt x="10926" y="13926"/>
                  </a:lnTo>
                  <a:lnTo>
                    <a:pt x="10866" y="13326"/>
                  </a:lnTo>
                  <a:close/>
                  <a:moveTo>
                    <a:pt x="13507" y="14106"/>
                  </a:moveTo>
                  <a:lnTo>
                    <a:pt x="13507" y="14166"/>
                  </a:lnTo>
                  <a:lnTo>
                    <a:pt x="13447" y="14106"/>
                  </a:lnTo>
                  <a:close/>
                  <a:moveTo>
                    <a:pt x="16268" y="13626"/>
                  </a:moveTo>
                  <a:lnTo>
                    <a:pt x="16328" y="13686"/>
                  </a:lnTo>
                  <a:lnTo>
                    <a:pt x="16748" y="13986"/>
                  </a:lnTo>
                  <a:lnTo>
                    <a:pt x="16688" y="14166"/>
                  </a:lnTo>
                  <a:lnTo>
                    <a:pt x="16628" y="14106"/>
                  </a:lnTo>
                  <a:lnTo>
                    <a:pt x="16268" y="13626"/>
                  </a:lnTo>
                  <a:close/>
                  <a:moveTo>
                    <a:pt x="17048" y="13566"/>
                  </a:moveTo>
                  <a:lnTo>
                    <a:pt x="17168" y="13686"/>
                  </a:lnTo>
                  <a:lnTo>
                    <a:pt x="17408" y="14166"/>
                  </a:lnTo>
                  <a:lnTo>
                    <a:pt x="17348" y="14166"/>
                  </a:lnTo>
                  <a:lnTo>
                    <a:pt x="17108" y="13866"/>
                  </a:lnTo>
                  <a:lnTo>
                    <a:pt x="16988" y="13746"/>
                  </a:lnTo>
                  <a:lnTo>
                    <a:pt x="17048" y="13566"/>
                  </a:lnTo>
                  <a:close/>
                  <a:moveTo>
                    <a:pt x="10505" y="13806"/>
                  </a:moveTo>
                  <a:lnTo>
                    <a:pt x="10686" y="14106"/>
                  </a:lnTo>
                  <a:lnTo>
                    <a:pt x="10505" y="14226"/>
                  </a:lnTo>
                  <a:lnTo>
                    <a:pt x="10686" y="14226"/>
                  </a:lnTo>
                  <a:lnTo>
                    <a:pt x="10686" y="14286"/>
                  </a:lnTo>
                  <a:lnTo>
                    <a:pt x="10625" y="14286"/>
                  </a:lnTo>
                  <a:lnTo>
                    <a:pt x="10505" y="14346"/>
                  </a:lnTo>
                  <a:lnTo>
                    <a:pt x="10505" y="14226"/>
                  </a:lnTo>
                  <a:lnTo>
                    <a:pt x="10505" y="13806"/>
                  </a:lnTo>
                  <a:close/>
                  <a:moveTo>
                    <a:pt x="20170" y="13746"/>
                  </a:moveTo>
                  <a:lnTo>
                    <a:pt x="19809" y="14226"/>
                  </a:lnTo>
                  <a:lnTo>
                    <a:pt x="19629" y="14406"/>
                  </a:lnTo>
                  <a:lnTo>
                    <a:pt x="19509" y="14106"/>
                  </a:lnTo>
                  <a:lnTo>
                    <a:pt x="20170" y="13746"/>
                  </a:lnTo>
                  <a:close/>
                  <a:moveTo>
                    <a:pt x="35836" y="14286"/>
                  </a:moveTo>
                  <a:lnTo>
                    <a:pt x="35656" y="14406"/>
                  </a:lnTo>
                  <a:lnTo>
                    <a:pt x="35716" y="14406"/>
                  </a:lnTo>
                  <a:lnTo>
                    <a:pt x="35836" y="14286"/>
                  </a:lnTo>
                  <a:close/>
                  <a:moveTo>
                    <a:pt x="39978" y="14166"/>
                  </a:moveTo>
                  <a:lnTo>
                    <a:pt x="40518" y="14767"/>
                  </a:lnTo>
                  <a:lnTo>
                    <a:pt x="40578" y="14827"/>
                  </a:lnTo>
                  <a:lnTo>
                    <a:pt x="40278" y="14707"/>
                  </a:lnTo>
                  <a:lnTo>
                    <a:pt x="40098" y="14346"/>
                  </a:lnTo>
                  <a:lnTo>
                    <a:pt x="39978" y="14166"/>
                  </a:lnTo>
                  <a:close/>
                  <a:moveTo>
                    <a:pt x="10025" y="13566"/>
                  </a:moveTo>
                  <a:lnTo>
                    <a:pt x="10145" y="14286"/>
                  </a:lnTo>
                  <a:lnTo>
                    <a:pt x="10205" y="14467"/>
                  </a:lnTo>
                  <a:lnTo>
                    <a:pt x="10145" y="14527"/>
                  </a:lnTo>
                  <a:lnTo>
                    <a:pt x="10085" y="14587"/>
                  </a:lnTo>
                  <a:lnTo>
                    <a:pt x="10145" y="14587"/>
                  </a:lnTo>
                  <a:lnTo>
                    <a:pt x="10265" y="14527"/>
                  </a:lnTo>
                  <a:lnTo>
                    <a:pt x="10265" y="14647"/>
                  </a:lnTo>
                  <a:lnTo>
                    <a:pt x="10025" y="14887"/>
                  </a:lnTo>
                  <a:lnTo>
                    <a:pt x="9785" y="15007"/>
                  </a:lnTo>
                  <a:lnTo>
                    <a:pt x="9845" y="14707"/>
                  </a:lnTo>
                  <a:lnTo>
                    <a:pt x="9905" y="14106"/>
                  </a:lnTo>
                  <a:lnTo>
                    <a:pt x="10025" y="13566"/>
                  </a:lnTo>
                  <a:close/>
                  <a:moveTo>
                    <a:pt x="41299" y="14887"/>
                  </a:moveTo>
                  <a:lnTo>
                    <a:pt x="41479" y="15187"/>
                  </a:lnTo>
                  <a:lnTo>
                    <a:pt x="41479" y="15187"/>
                  </a:lnTo>
                  <a:lnTo>
                    <a:pt x="41359" y="15127"/>
                  </a:lnTo>
                  <a:lnTo>
                    <a:pt x="41359" y="15067"/>
                  </a:lnTo>
                  <a:lnTo>
                    <a:pt x="41299" y="14887"/>
                  </a:lnTo>
                  <a:close/>
                  <a:moveTo>
                    <a:pt x="21310" y="13326"/>
                  </a:moveTo>
                  <a:lnTo>
                    <a:pt x="21430" y="13386"/>
                  </a:lnTo>
                  <a:lnTo>
                    <a:pt x="21310" y="13446"/>
                  </a:lnTo>
                  <a:lnTo>
                    <a:pt x="21010" y="13806"/>
                  </a:lnTo>
                  <a:lnTo>
                    <a:pt x="20650" y="14286"/>
                  </a:lnTo>
                  <a:lnTo>
                    <a:pt x="20110" y="15007"/>
                  </a:lnTo>
                  <a:lnTo>
                    <a:pt x="19869" y="15247"/>
                  </a:lnTo>
                  <a:lnTo>
                    <a:pt x="19689" y="14647"/>
                  </a:lnTo>
                  <a:lnTo>
                    <a:pt x="19989" y="14467"/>
                  </a:lnTo>
                  <a:lnTo>
                    <a:pt x="20650" y="14046"/>
                  </a:lnTo>
                  <a:lnTo>
                    <a:pt x="21010" y="13746"/>
                  </a:lnTo>
                  <a:lnTo>
                    <a:pt x="21190" y="13566"/>
                  </a:lnTo>
                  <a:lnTo>
                    <a:pt x="21310" y="13326"/>
                  </a:lnTo>
                  <a:close/>
                  <a:moveTo>
                    <a:pt x="37097" y="15187"/>
                  </a:moveTo>
                  <a:lnTo>
                    <a:pt x="36977" y="15247"/>
                  </a:lnTo>
                  <a:lnTo>
                    <a:pt x="36917" y="15307"/>
                  </a:lnTo>
                  <a:lnTo>
                    <a:pt x="36977" y="15307"/>
                  </a:lnTo>
                  <a:lnTo>
                    <a:pt x="37097" y="15187"/>
                  </a:lnTo>
                  <a:close/>
                  <a:moveTo>
                    <a:pt x="41659" y="14947"/>
                  </a:moveTo>
                  <a:lnTo>
                    <a:pt x="41719" y="15127"/>
                  </a:lnTo>
                  <a:lnTo>
                    <a:pt x="41959" y="15427"/>
                  </a:lnTo>
                  <a:lnTo>
                    <a:pt x="41719" y="15307"/>
                  </a:lnTo>
                  <a:lnTo>
                    <a:pt x="41719" y="15187"/>
                  </a:lnTo>
                  <a:lnTo>
                    <a:pt x="41659" y="14947"/>
                  </a:lnTo>
                  <a:close/>
                  <a:moveTo>
                    <a:pt x="29654" y="15547"/>
                  </a:moveTo>
                  <a:lnTo>
                    <a:pt x="30014" y="15667"/>
                  </a:lnTo>
                  <a:lnTo>
                    <a:pt x="29774" y="15607"/>
                  </a:lnTo>
                  <a:lnTo>
                    <a:pt x="29654" y="15547"/>
                  </a:lnTo>
                  <a:close/>
                  <a:moveTo>
                    <a:pt x="42139" y="15247"/>
                  </a:moveTo>
                  <a:lnTo>
                    <a:pt x="42439" y="15547"/>
                  </a:lnTo>
                  <a:lnTo>
                    <a:pt x="42619" y="15787"/>
                  </a:lnTo>
                  <a:lnTo>
                    <a:pt x="42199" y="15547"/>
                  </a:lnTo>
                  <a:lnTo>
                    <a:pt x="42199" y="15487"/>
                  </a:lnTo>
                  <a:lnTo>
                    <a:pt x="42139" y="15247"/>
                  </a:lnTo>
                  <a:close/>
                  <a:moveTo>
                    <a:pt x="8284" y="15847"/>
                  </a:moveTo>
                  <a:lnTo>
                    <a:pt x="8284" y="15847"/>
                  </a:lnTo>
                  <a:lnTo>
                    <a:pt x="8284" y="15847"/>
                  </a:lnTo>
                  <a:close/>
                  <a:moveTo>
                    <a:pt x="9185" y="13746"/>
                  </a:moveTo>
                  <a:lnTo>
                    <a:pt x="9245" y="14046"/>
                  </a:lnTo>
                  <a:lnTo>
                    <a:pt x="9365" y="14406"/>
                  </a:lnTo>
                  <a:lnTo>
                    <a:pt x="9425" y="14707"/>
                  </a:lnTo>
                  <a:lnTo>
                    <a:pt x="9545" y="14887"/>
                  </a:lnTo>
                  <a:lnTo>
                    <a:pt x="9605" y="15187"/>
                  </a:lnTo>
                  <a:lnTo>
                    <a:pt x="9485" y="15247"/>
                  </a:lnTo>
                  <a:lnTo>
                    <a:pt x="9185" y="15547"/>
                  </a:lnTo>
                  <a:lnTo>
                    <a:pt x="9065" y="15607"/>
                  </a:lnTo>
                  <a:lnTo>
                    <a:pt x="9005" y="15667"/>
                  </a:lnTo>
                  <a:lnTo>
                    <a:pt x="9065" y="15667"/>
                  </a:lnTo>
                  <a:lnTo>
                    <a:pt x="9185" y="15607"/>
                  </a:lnTo>
                  <a:lnTo>
                    <a:pt x="8885" y="15907"/>
                  </a:lnTo>
                  <a:lnTo>
                    <a:pt x="8825" y="15667"/>
                  </a:lnTo>
                  <a:lnTo>
                    <a:pt x="8885" y="15427"/>
                  </a:lnTo>
                  <a:lnTo>
                    <a:pt x="8885" y="15067"/>
                  </a:lnTo>
                  <a:lnTo>
                    <a:pt x="9005" y="14406"/>
                  </a:lnTo>
                  <a:lnTo>
                    <a:pt x="9185" y="13806"/>
                  </a:lnTo>
                  <a:lnTo>
                    <a:pt x="9185" y="13746"/>
                  </a:lnTo>
                  <a:close/>
                  <a:moveTo>
                    <a:pt x="41779" y="15967"/>
                  </a:moveTo>
                  <a:lnTo>
                    <a:pt x="41899" y="16027"/>
                  </a:lnTo>
                  <a:lnTo>
                    <a:pt x="41839" y="16027"/>
                  </a:lnTo>
                  <a:lnTo>
                    <a:pt x="41659" y="15967"/>
                  </a:lnTo>
                  <a:close/>
                  <a:moveTo>
                    <a:pt x="8885" y="16027"/>
                  </a:moveTo>
                  <a:lnTo>
                    <a:pt x="8825" y="16087"/>
                  </a:lnTo>
                  <a:lnTo>
                    <a:pt x="8825" y="16027"/>
                  </a:lnTo>
                  <a:close/>
                  <a:moveTo>
                    <a:pt x="11226" y="16087"/>
                  </a:moveTo>
                  <a:lnTo>
                    <a:pt x="11346" y="16267"/>
                  </a:lnTo>
                  <a:lnTo>
                    <a:pt x="11406" y="16327"/>
                  </a:lnTo>
                  <a:lnTo>
                    <a:pt x="11346" y="16327"/>
                  </a:lnTo>
                  <a:lnTo>
                    <a:pt x="11166" y="16147"/>
                  </a:lnTo>
                  <a:lnTo>
                    <a:pt x="11226" y="16087"/>
                  </a:lnTo>
                  <a:close/>
                  <a:moveTo>
                    <a:pt x="43340" y="15547"/>
                  </a:moveTo>
                  <a:lnTo>
                    <a:pt x="43760" y="15967"/>
                  </a:lnTo>
                  <a:lnTo>
                    <a:pt x="44000" y="16327"/>
                  </a:lnTo>
                  <a:lnTo>
                    <a:pt x="43820" y="16147"/>
                  </a:lnTo>
                  <a:lnTo>
                    <a:pt x="43760" y="16087"/>
                  </a:lnTo>
                  <a:lnTo>
                    <a:pt x="43700" y="16087"/>
                  </a:lnTo>
                  <a:lnTo>
                    <a:pt x="43580" y="15847"/>
                  </a:lnTo>
                  <a:lnTo>
                    <a:pt x="43340" y="15547"/>
                  </a:lnTo>
                  <a:close/>
                  <a:moveTo>
                    <a:pt x="43520" y="16267"/>
                  </a:moveTo>
                  <a:lnTo>
                    <a:pt x="43580" y="16387"/>
                  </a:lnTo>
                  <a:lnTo>
                    <a:pt x="43520" y="16327"/>
                  </a:lnTo>
                  <a:lnTo>
                    <a:pt x="43520" y="16267"/>
                  </a:lnTo>
                  <a:close/>
                  <a:moveTo>
                    <a:pt x="8825" y="16567"/>
                  </a:moveTo>
                  <a:lnTo>
                    <a:pt x="8765" y="16687"/>
                  </a:lnTo>
                  <a:lnTo>
                    <a:pt x="8765" y="16627"/>
                  </a:lnTo>
                  <a:lnTo>
                    <a:pt x="8825" y="16567"/>
                  </a:lnTo>
                  <a:close/>
                  <a:moveTo>
                    <a:pt x="10986" y="16567"/>
                  </a:moveTo>
                  <a:lnTo>
                    <a:pt x="11046" y="16627"/>
                  </a:lnTo>
                  <a:lnTo>
                    <a:pt x="11286" y="16808"/>
                  </a:lnTo>
                  <a:lnTo>
                    <a:pt x="11286" y="16808"/>
                  </a:lnTo>
                  <a:lnTo>
                    <a:pt x="10986" y="16687"/>
                  </a:lnTo>
                  <a:lnTo>
                    <a:pt x="10926" y="16627"/>
                  </a:lnTo>
                  <a:lnTo>
                    <a:pt x="10986" y="16567"/>
                  </a:lnTo>
                  <a:close/>
                  <a:moveTo>
                    <a:pt x="44720" y="17228"/>
                  </a:moveTo>
                  <a:lnTo>
                    <a:pt x="44780" y="17348"/>
                  </a:lnTo>
                  <a:lnTo>
                    <a:pt x="44720" y="17288"/>
                  </a:lnTo>
                  <a:lnTo>
                    <a:pt x="44720" y="17228"/>
                  </a:lnTo>
                  <a:close/>
                  <a:moveTo>
                    <a:pt x="11166" y="17108"/>
                  </a:moveTo>
                  <a:lnTo>
                    <a:pt x="11826" y="17228"/>
                  </a:lnTo>
                  <a:lnTo>
                    <a:pt x="12126" y="17228"/>
                  </a:lnTo>
                  <a:lnTo>
                    <a:pt x="12306" y="17288"/>
                  </a:lnTo>
                  <a:lnTo>
                    <a:pt x="12006" y="17408"/>
                  </a:lnTo>
                  <a:lnTo>
                    <a:pt x="11166" y="17108"/>
                  </a:lnTo>
                  <a:close/>
                  <a:moveTo>
                    <a:pt x="45260" y="17288"/>
                  </a:moveTo>
                  <a:lnTo>
                    <a:pt x="45320" y="17468"/>
                  </a:lnTo>
                  <a:lnTo>
                    <a:pt x="45380" y="17708"/>
                  </a:lnTo>
                  <a:lnTo>
                    <a:pt x="45260" y="17588"/>
                  </a:lnTo>
                  <a:lnTo>
                    <a:pt x="45260" y="17288"/>
                  </a:lnTo>
                  <a:close/>
                  <a:moveTo>
                    <a:pt x="11466" y="17768"/>
                  </a:moveTo>
                  <a:lnTo>
                    <a:pt x="11826" y="17828"/>
                  </a:lnTo>
                  <a:lnTo>
                    <a:pt x="11286" y="17828"/>
                  </a:lnTo>
                  <a:lnTo>
                    <a:pt x="11466" y="17768"/>
                  </a:lnTo>
                  <a:close/>
                  <a:moveTo>
                    <a:pt x="5463" y="17948"/>
                  </a:moveTo>
                  <a:lnTo>
                    <a:pt x="5463" y="17948"/>
                  </a:lnTo>
                  <a:lnTo>
                    <a:pt x="5463" y="17948"/>
                  </a:lnTo>
                  <a:close/>
                  <a:moveTo>
                    <a:pt x="45620" y="17708"/>
                  </a:moveTo>
                  <a:lnTo>
                    <a:pt x="45741" y="17828"/>
                  </a:lnTo>
                  <a:lnTo>
                    <a:pt x="45741" y="18008"/>
                  </a:lnTo>
                  <a:lnTo>
                    <a:pt x="45741" y="18068"/>
                  </a:lnTo>
                  <a:lnTo>
                    <a:pt x="45620" y="17948"/>
                  </a:lnTo>
                  <a:lnTo>
                    <a:pt x="45620" y="17708"/>
                  </a:lnTo>
                  <a:close/>
                  <a:moveTo>
                    <a:pt x="12666" y="18308"/>
                  </a:moveTo>
                  <a:lnTo>
                    <a:pt x="11886" y="18368"/>
                  </a:lnTo>
                  <a:lnTo>
                    <a:pt x="11706" y="18368"/>
                  </a:lnTo>
                  <a:lnTo>
                    <a:pt x="12486" y="18308"/>
                  </a:lnTo>
                  <a:close/>
                  <a:moveTo>
                    <a:pt x="31034" y="18248"/>
                  </a:moveTo>
                  <a:lnTo>
                    <a:pt x="31154" y="18308"/>
                  </a:lnTo>
                  <a:lnTo>
                    <a:pt x="31334" y="18488"/>
                  </a:lnTo>
                  <a:lnTo>
                    <a:pt x="31034" y="18248"/>
                  </a:lnTo>
                  <a:close/>
                  <a:moveTo>
                    <a:pt x="7624" y="18488"/>
                  </a:moveTo>
                  <a:lnTo>
                    <a:pt x="7624" y="18488"/>
                  </a:lnTo>
                  <a:lnTo>
                    <a:pt x="7624" y="18488"/>
                  </a:lnTo>
                  <a:close/>
                  <a:moveTo>
                    <a:pt x="45981" y="18308"/>
                  </a:moveTo>
                  <a:lnTo>
                    <a:pt x="46161" y="18668"/>
                  </a:lnTo>
                  <a:lnTo>
                    <a:pt x="46161" y="18728"/>
                  </a:lnTo>
                  <a:lnTo>
                    <a:pt x="45981" y="18548"/>
                  </a:lnTo>
                  <a:lnTo>
                    <a:pt x="45981" y="18428"/>
                  </a:lnTo>
                  <a:lnTo>
                    <a:pt x="45981" y="18308"/>
                  </a:lnTo>
                  <a:close/>
                  <a:moveTo>
                    <a:pt x="46521" y="18488"/>
                  </a:moveTo>
                  <a:lnTo>
                    <a:pt x="46581" y="18608"/>
                  </a:lnTo>
                  <a:lnTo>
                    <a:pt x="46581" y="18728"/>
                  </a:lnTo>
                  <a:lnTo>
                    <a:pt x="46581" y="18968"/>
                  </a:lnTo>
                  <a:lnTo>
                    <a:pt x="46521" y="18788"/>
                  </a:lnTo>
                  <a:lnTo>
                    <a:pt x="46521" y="18488"/>
                  </a:lnTo>
                  <a:close/>
                  <a:moveTo>
                    <a:pt x="44060" y="19449"/>
                  </a:moveTo>
                  <a:lnTo>
                    <a:pt x="44240" y="19509"/>
                  </a:lnTo>
                  <a:lnTo>
                    <a:pt x="44240" y="19569"/>
                  </a:lnTo>
                  <a:lnTo>
                    <a:pt x="44180" y="19569"/>
                  </a:lnTo>
                  <a:lnTo>
                    <a:pt x="44120" y="19509"/>
                  </a:lnTo>
                  <a:lnTo>
                    <a:pt x="44060" y="19449"/>
                  </a:lnTo>
                  <a:close/>
                  <a:moveTo>
                    <a:pt x="52283" y="19509"/>
                  </a:moveTo>
                  <a:lnTo>
                    <a:pt x="52103" y="19629"/>
                  </a:lnTo>
                  <a:lnTo>
                    <a:pt x="52043" y="19629"/>
                  </a:lnTo>
                  <a:lnTo>
                    <a:pt x="52163" y="19569"/>
                  </a:lnTo>
                  <a:lnTo>
                    <a:pt x="52283" y="19509"/>
                  </a:lnTo>
                  <a:close/>
                  <a:moveTo>
                    <a:pt x="44420" y="19569"/>
                  </a:moveTo>
                  <a:lnTo>
                    <a:pt x="44720" y="19689"/>
                  </a:lnTo>
                  <a:lnTo>
                    <a:pt x="44720" y="19749"/>
                  </a:lnTo>
                  <a:lnTo>
                    <a:pt x="44480" y="19689"/>
                  </a:lnTo>
                  <a:lnTo>
                    <a:pt x="44420" y="19569"/>
                  </a:lnTo>
                  <a:close/>
                  <a:moveTo>
                    <a:pt x="43099" y="18848"/>
                  </a:moveTo>
                  <a:lnTo>
                    <a:pt x="43279" y="18908"/>
                  </a:lnTo>
                  <a:lnTo>
                    <a:pt x="44000" y="19028"/>
                  </a:lnTo>
                  <a:lnTo>
                    <a:pt x="44720" y="19329"/>
                  </a:lnTo>
                  <a:lnTo>
                    <a:pt x="45140" y="19509"/>
                  </a:lnTo>
                  <a:lnTo>
                    <a:pt x="45560" y="19629"/>
                  </a:lnTo>
                  <a:lnTo>
                    <a:pt x="45620" y="19749"/>
                  </a:lnTo>
                  <a:lnTo>
                    <a:pt x="45380" y="19689"/>
                  </a:lnTo>
                  <a:lnTo>
                    <a:pt x="44600" y="19449"/>
                  </a:lnTo>
                  <a:lnTo>
                    <a:pt x="44540" y="19389"/>
                  </a:lnTo>
                  <a:lnTo>
                    <a:pt x="44540" y="19449"/>
                  </a:lnTo>
                  <a:lnTo>
                    <a:pt x="44240" y="19389"/>
                  </a:lnTo>
                  <a:lnTo>
                    <a:pt x="44180" y="19389"/>
                  </a:lnTo>
                  <a:lnTo>
                    <a:pt x="43760" y="19269"/>
                  </a:lnTo>
                  <a:lnTo>
                    <a:pt x="43580" y="19209"/>
                  </a:lnTo>
                  <a:lnTo>
                    <a:pt x="43580" y="19269"/>
                  </a:lnTo>
                  <a:lnTo>
                    <a:pt x="43099" y="18848"/>
                  </a:lnTo>
                  <a:close/>
                  <a:moveTo>
                    <a:pt x="46761" y="18308"/>
                  </a:moveTo>
                  <a:lnTo>
                    <a:pt x="46881" y="18728"/>
                  </a:lnTo>
                  <a:lnTo>
                    <a:pt x="47001" y="19089"/>
                  </a:lnTo>
                  <a:lnTo>
                    <a:pt x="47061" y="19389"/>
                  </a:lnTo>
                  <a:lnTo>
                    <a:pt x="47061" y="19569"/>
                  </a:lnTo>
                  <a:lnTo>
                    <a:pt x="47001" y="19509"/>
                  </a:lnTo>
                  <a:lnTo>
                    <a:pt x="47061" y="19629"/>
                  </a:lnTo>
                  <a:lnTo>
                    <a:pt x="47061" y="19809"/>
                  </a:lnTo>
                  <a:lnTo>
                    <a:pt x="47061" y="19929"/>
                  </a:lnTo>
                  <a:lnTo>
                    <a:pt x="46941" y="19749"/>
                  </a:lnTo>
                  <a:lnTo>
                    <a:pt x="47001" y="19509"/>
                  </a:lnTo>
                  <a:lnTo>
                    <a:pt x="47001" y="19449"/>
                  </a:lnTo>
                  <a:lnTo>
                    <a:pt x="47001" y="19269"/>
                  </a:lnTo>
                  <a:lnTo>
                    <a:pt x="46941" y="19089"/>
                  </a:lnTo>
                  <a:lnTo>
                    <a:pt x="46821" y="18788"/>
                  </a:lnTo>
                  <a:lnTo>
                    <a:pt x="46821" y="18728"/>
                  </a:lnTo>
                  <a:lnTo>
                    <a:pt x="46761" y="18428"/>
                  </a:lnTo>
                  <a:lnTo>
                    <a:pt x="46761" y="18308"/>
                  </a:lnTo>
                  <a:close/>
                  <a:moveTo>
                    <a:pt x="25272" y="20649"/>
                  </a:moveTo>
                  <a:lnTo>
                    <a:pt x="25272" y="20649"/>
                  </a:lnTo>
                  <a:lnTo>
                    <a:pt x="25272" y="20649"/>
                  </a:lnTo>
                  <a:close/>
                  <a:moveTo>
                    <a:pt x="47481" y="20409"/>
                  </a:moveTo>
                  <a:lnTo>
                    <a:pt x="47541" y="20469"/>
                  </a:lnTo>
                  <a:lnTo>
                    <a:pt x="47481" y="20709"/>
                  </a:lnTo>
                  <a:lnTo>
                    <a:pt x="47421" y="20589"/>
                  </a:lnTo>
                  <a:lnTo>
                    <a:pt x="47481" y="20409"/>
                  </a:lnTo>
                  <a:close/>
                  <a:moveTo>
                    <a:pt x="47661" y="20829"/>
                  </a:moveTo>
                  <a:lnTo>
                    <a:pt x="47661" y="20949"/>
                  </a:lnTo>
                  <a:lnTo>
                    <a:pt x="47601" y="20949"/>
                  </a:lnTo>
                  <a:lnTo>
                    <a:pt x="47601" y="20889"/>
                  </a:lnTo>
                  <a:lnTo>
                    <a:pt x="47661" y="20829"/>
                  </a:lnTo>
                  <a:close/>
                  <a:moveTo>
                    <a:pt x="53604" y="20949"/>
                  </a:moveTo>
                  <a:lnTo>
                    <a:pt x="53604" y="21129"/>
                  </a:lnTo>
                  <a:lnTo>
                    <a:pt x="53544" y="20949"/>
                  </a:lnTo>
                  <a:close/>
                  <a:moveTo>
                    <a:pt x="54444" y="21069"/>
                  </a:moveTo>
                  <a:lnTo>
                    <a:pt x="54384" y="21129"/>
                  </a:lnTo>
                  <a:lnTo>
                    <a:pt x="54384" y="21069"/>
                  </a:lnTo>
                  <a:close/>
                  <a:moveTo>
                    <a:pt x="54144" y="21009"/>
                  </a:moveTo>
                  <a:lnTo>
                    <a:pt x="54084" y="21069"/>
                  </a:lnTo>
                  <a:lnTo>
                    <a:pt x="54024" y="21369"/>
                  </a:lnTo>
                  <a:lnTo>
                    <a:pt x="54024" y="21069"/>
                  </a:lnTo>
                  <a:lnTo>
                    <a:pt x="54024" y="21009"/>
                  </a:lnTo>
                  <a:close/>
                  <a:moveTo>
                    <a:pt x="50903" y="21490"/>
                  </a:moveTo>
                  <a:lnTo>
                    <a:pt x="50903" y="21550"/>
                  </a:lnTo>
                  <a:lnTo>
                    <a:pt x="50843" y="21490"/>
                  </a:lnTo>
                  <a:close/>
                  <a:moveTo>
                    <a:pt x="32895" y="21970"/>
                  </a:moveTo>
                  <a:lnTo>
                    <a:pt x="32895" y="21970"/>
                  </a:lnTo>
                  <a:lnTo>
                    <a:pt x="32895" y="21970"/>
                  </a:lnTo>
                  <a:close/>
                  <a:moveTo>
                    <a:pt x="55585" y="21610"/>
                  </a:moveTo>
                  <a:lnTo>
                    <a:pt x="55525" y="21730"/>
                  </a:lnTo>
                  <a:lnTo>
                    <a:pt x="55345" y="21970"/>
                  </a:lnTo>
                  <a:lnTo>
                    <a:pt x="55525" y="21670"/>
                  </a:lnTo>
                  <a:lnTo>
                    <a:pt x="55585" y="21610"/>
                  </a:lnTo>
                  <a:close/>
                  <a:moveTo>
                    <a:pt x="54744" y="21970"/>
                  </a:moveTo>
                  <a:lnTo>
                    <a:pt x="54684" y="22030"/>
                  </a:lnTo>
                  <a:lnTo>
                    <a:pt x="54444" y="22330"/>
                  </a:lnTo>
                  <a:lnTo>
                    <a:pt x="54624" y="22030"/>
                  </a:lnTo>
                  <a:lnTo>
                    <a:pt x="54744" y="21970"/>
                  </a:lnTo>
                  <a:close/>
                  <a:moveTo>
                    <a:pt x="54324" y="21430"/>
                  </a:moveTo>
                  <a:lnTo>
                    <a:pt x="54084" y="22210"/>
                  </a:lnTo>
                  <a:lnTo>
                    <a:pt x="53844" y="22390"/>
                  </a:lnTo>
                  <a:lnTo>
                    <a:pt x="53904" y="22270"/>
                  </a:lnTo>
                  <a:lnTo>
                    <a:pt x="54024" y="21970"/>
                  </a:lnTo>
                  <a:lnTo>
                    <a:pt x="54264" y="21490"/>
                  </a:lnTo>
                  <a:lnTo>
                    <a:pt x="54324" y="21430"/>
                  </a:lnTo>
                  <a:close/>
                  <a:moveTo>
                    <a:pt x="45500" y="21910"/>
                  </a:moveTo>
                  <a:lnTo>
                    <a:pt x="45620" y="21970"/>
                  </a:lnTo>
                  <a:lnTo>
                    <a:pt x="45620" y="22210"/>
                  </a:lnTo>
                  <a:lnTo>
                    <a:pt x="45620" y="22450"/>
                  </a:lnTo>
                  <a:lnTo>
                    <a:pt x="45620" y="22510"/>
                  </a:lnTo>
                  <a:lnTo>
                    <a:pt x="45560" y="22030"/>
                  </a:lnTo>
                  <a:lnTo>
                    <a:pt x="45500" y="21910"/>
                  </a:lnTo>
                  <a:close/>
                  <a:moveTo>
                    <a:pt x="42739" y="22510"/>
                  </a:moveTo>
                  <a:lnTo>
                    <a:pt x="42679" y="22630"/>
                  </a:lnTo>
                  <a:lnTo>
                    <a:pt x="42619" y="22630"/>
                  </a:lnTo>
                  <a:lnTo>
                    <a:pt x="42739" y="22510"/>
                  </a:lnTo>
                  <a:close/>
                  <a:moveTo>
                    <a:pt x="45020" y="22690"/>
                  </a:moveTo>
                  <a:lnTo>
                    <a:pt x="45080" y="22750"/>
                  </a:lnTo>
                  <a:lnTo>
                    <a:pt x="45020" y="22750"/>
                  </a:lnTo>
                  <a:lnTo>
                    <a:pt x="45020" y="22690"/>
                  </a:lnTo>
                  <a:close/>
                  <a:moveTo>
                    <a:pt x="49282" y="22630"/>
                  </a:moveTo>
                  <a:lnTo>
                    <a:pt x="49282" y="22750"/>
                  </a:lnTo>
                  <a:lnTo>
                    <a:pt x="49222" y="22630"/>
                  </a:lnTo>
                  <a:close/>
                  <a:moveTo>
                    <a:pt x="41899" y="22390"/>
                  </a:moveTo>
                  <a:lnTo>
                    <a:pt x="41839" y="22630"/>
                  </a:lnTo>
                  <a:lnTo>
                    <a:pt x="41839" y="22690"/>
                  </a:lnTo>
                  <a:lnTo>
                    <a:pt x="41839" y="22810"/>
                  </a:lnTo>
                  <a:lnTo>
                    <a:pt x="41599" y="22810"/>
                  </a:lnTo>
                  <a:lnTo>
                    <a:pt x="41899" y="22390"/>
                  </a:lnTo>
                  <a:close/>
                  <a:moveTo>
                    <a:pt x="43880" y="22690"/>
                  </a:moveTo>
                  <a:lnTo>
                    <a:pt x="43880" y="22810"/>
                  </a:lnTo>
                  <a:lnTo>
                    <a:pt x="43820" y="22750"/>
                  </a:lnTo>
                  <a:lnTo>
                    <a:pt x="43880" y="22690"/>
                  </a:lnTo>
                  <a:close/>
                  <a:moveTo>
                    <a:pt x="30194" y="22870"/>
                  </a:moveTo>
                  <a:lnTo>
                    <a:pt x="30194" y="22870"/>
                  </a:lnTo>
                  <a:lnTo>
                    <a:pt x="30194" y="22870"/>
                  </a:lnTo>
                  <a:close/>
                  <a:moveTo>
                    <a:pt x="50182" y="21910"/>
                  </a:moveTo>
                  <a:lnTo>
                    <a:pt x="50302" y="22150"/>
                  </a:lnTo>
                  <a:lnTo>
                    <a:pt x="50483" y="22390"/>
                  </a:lnTo>
                  <a:lnTo>
                    <a:pt x="50663" y="22930"/>
                  </a:lnTo>
                  <a:lnTo>
                    <a:pt x="50483" y="22930"/>
                  </a:lnTo>
                  <a:lnTo>
                    <a:pt x="50423" y="22630"/>
                  </a:lnTo>
                  <a:lnTo>
                    <a:pt x="50302" y="22210"/>
                  </a:lnTo>
                  <a:lnTo>
                    <a:pt x="50122" y="21970"/>
                  </a:lnTo>
                  <a:lnTo>
                    <a:pt x="50062" y="21970"/>
                  </a:lnTo>
                  <a:lnTo>
                    <a:pt x="50182" y="21910"/>
                  </a:lnTo>
                  <a:close/>
                  <a:moveTo>
                    <a:pt x="51023" y="22210"/>
                  </a:moveTo>
                  <a:lnTo>
                    <a:pt x="51203" y="22930"/>
                  </a:lnTo>
                  <a:lnTo>
                    <a:pt x="51203" y="22990"/>
                  </a:lnTo>
                  <a:lnTo>
                    <a:pt x="51023" y="22990"/>
                  </a:lnTo>
                  <a:lnTo>
                    <a:pt x="51083" y="22570"/>
                  </a:lnTo>
                  <a:lnTo>
                    <a:pt x="51023" y="22210"/>
                  </a:lnTo>
                  <a:close/>
                  <a:moveTo>
                    <a:pt x="51383" y="22090"/>
                  </a:moveTo>
                  <a:lnTo>
                    <a:pt x="51563" y="22630"/>
                  </a:lnTo>
                  <a:lnTo>
                    <a:pt x="51623" y="22990"/>
                  </a:lnTo>
                  <a:lnTo>
                    <a:pt x="51383" y="22990"/>
                  </a:lnTo>
                  <a:lnTo>
                    <a:pt x="51383" y="22930"/>
                  </a:lnTo>
                  <a:lnTo>
                    <a:pt x="51383" y="22210"/>
                  </a:lnTo>
                  <a:lnTo>
                    <a:pt x="51383" y="22090"/>
                  </a:lnTo>
                  <a:close/>
                  <a:moveTo>
                    <a:pt x="51803" y="22690"/>
                  </a:moveTo>
                  <a:lnTo>
                    <a:pt x="51803" y="22990"/>
                  </a:lnTo>
                  <a:lnTo>
                    <a:pt x="51743" y="22990"/>
                  </a:lnTo>
                  <a:lnTo>
                    <a:pt x="51743" y="22690"/>
                  </a:lnTo>
                  <a:close/>
                  <a:moveTo>
                    <a:pt x="45620" y="22750"/>
                  </a:moveTo>
                  <a:lnTo>
                    <a:pt x="45741" y="22870"/>
                  </a:lnTo>
                  <a:lnTo>
                    <a:pt x="45801" y="23050"/>
                  </a:lnTo>
                  <a:lnTo>
                    <a:pt x="45560" y="22930"/>
                  </a:lnTo>
                  <a:lnTo>
                    <a:pt x="45620" y="22750"/>
                  </a:lnTo>
                  <a:close/>
                  <a:moveTo>
                    <a:pt x="8825" y="23050"/>
                  </a:moveTo>
                  <a:lnTo>
                    <a:pt x="8825" y="23050"/>
                  </a:lnTo>
                  <a:lnTo>
                    <a:pt x="8825" y="23050"/>
                  </a:lnTo>
                  <a:close/>
                  <a:moveTo>
                    <a:pt x="40638" y="22330"/>
                  </a:moveTo>
                  <a:lnTo>
                    <a:pt x="40578" y="22810"/>
                  </a:lnTo>
                  <a:lnTo>
                    <a:pt x="40518" y="22930"/>
                  </a:lnTo>
                  <a:lnTo>
                    <a:pt x="40518" y="23050"/>
                  </a:lnTo>
                  <a:lnTo>
                    <a:pt x="40278" y="23050"/>
                  </a:lnTo>
                  <a:lnTo>
                    <a:pt x="40638" y="22330"/>
                  </a:lnTo>
                  <a:close/>
                  <a:moveTo>
                    <a:pt x="59907" y="23050"/>
                  </a:moveTo>
                  <a:lnTo>
                    <a:pt x="59907" y="23050"/>
                  </a:lnTo>
                  <a:lnTo>
                    <a:pt x="59907" y="23050"/>
                  </a:lnTo>
                  <a:close/>
                  <a:moveTo>
                    <a:pt x="55165" y="23170"/>
                  </a:moveTo>
                  <a:lnTo>
                    <a:pt x="55165" y="23170"/>
                  </a:lnTo>
                  <a:lnTo>
                    <a:pt x="55165" y="23170"/>
                  </a:lnTo>
                  <a:close/>
                  <a:moveTo>
                    <a:pt x="55285" y="22150"/>
                  </a:moveTo>
                  <a:lnTo>
                    <a:pt x="54864" y="22690"/>
                  </a:lnTo>
                  <a:lnTo>
                    <a:pt x="54384" y="23170"/>
                  </a:lnTo>
                  <a:lnTo>
                    <a:pt x="54324" y="23230"/>
                  </a:lnTo>
                  <a:lnTo>
                    <a:pt x="54444" y="23050"/>
                  </a:lnTo>
                  <a:lnTo>
                    <a:pt x="54924" y="22510"/>
                  </a:lnTo>
                  <a:lnTo>
                    <a:pt x="55285" y="22150"/>
                  </a:lnTo>
                  <a:close/>
                  <a:moveTo>
                    <a:pt x="50783" y="23170"/>
                  </a:moveTo>
                  <a:lnTo>
                    <a:pt x="50843" y="23350"/>
                  </a:lnTo>
                  <a:lnTo>
                    <a:pt x="50543" y="23290"/>
                  </a:lnTo>
                  <a:lnTo>
                    <a:pt x="50543" y="23170"/>
                  </a:lnTo>
                  <a:close/>
                  <a:moveTo>
                    <a:pt x="40218" y="21970"/>
                  </a:moveTo>
                  <a:lnTo>
                    <a:pt x="40158" y="22210"/>
                  </a:lnTo>
                  <a:lnTo>
                    <a:pt x="39978" y="23110"/>
                  </a:lnTo>
                  <a:lnTo>
                    <a:pt x="39978" y="23170"/>
                  </a:lnTo>
                  <a:lnTo>
                    <a:pt x="39918" y="23290"/>
                  </a:lnTo>
                  <a:lnTo>
                    <a:pt x="39738" y="23350"/>
                  </a:lnTo>
                  <a:lnTo>
                    <a:pt x="39558" y="23410"/>
                  </a:lnTo>
                  <a:lnTo>
                    <a:pt x="39678" y="22990"/>
                  </a:lnTo>
                  <a:lnTo>
                    <a:pt x="40038" y="22270"/>
                  </a:lnTo>
                  <a:lnTo>
                    <a:pt x="40218" y="21970"/>
                  </a:lnTo>
                  <a:close/>
                  <a:moveTo>
                    <a:pt x="51203" y="23110"/>
                  </a:moveTo>
                  <a:lnTo>
                    <a:pt x="51263" y="23410"/>
                  </a:lnTo>
                  <a:lnTo>
                    <a:pt x="50963" y="23350"/>
                  </a:lnTo>
                  <a:lnTo>
                    <a:pt x="50903" y="23350"/>
                  </a:lnTo>
                  <a:lnTo>
                    <a:pt x="50903" y="23170"/>
                  </a:lnTo>
                  <a:lnTo>
                    <a:pt x="50963" y="23170"/>
                  </a:lnTo>
                  <a:lnTo>
                    <a:pt x="50963" y="23230"/>
                  </a:lnTo>
                  <a:lnTo>
                    <a:pt x="50963" y="23290"/>
                  </a:lnTo>
                  <a:lnTo>
                    <a:pt x="51023" y="23170"/>
                  </a:lnTo>
                  <a:lnTo>
                    <a:pt x="51203" y="23110"/>
                  </a:lnTo>
                  <a:close/>
                  <a:moveTo>
                    <a:pt x="39378" y="22690"/>
                  </a:moveTo>
                  <a:lnTo>
                    <a:pt x="39378" y="23290"/>
                  </a:lnTo>
                  <a:lnTo>
                    <a:pt x="39378" y="23410"/>
                  </a:lnTo>
                  <a:lnTo>
                    <a:pt x="39138" y="23470"/>
                  </a:lnTo>
                  <a:lnTo>
                    <a:pt x="39078" y="23470"/>
                  </a:lnTo>
                  <a:lnTo>
                    <a:pt x="39378" y="22690"/>
                  </a:lnTo>
                  <a:close/>
                  <a:moveTo>
                    <a:pt x="38958" y="22450"/>
                  </a:moveTo>
                  <a:lnTo>
                    <a:pt x="38778" y="23530"/>
                  </a:lnTo>
                  <a:lnTo>
                    <a:pt x="38477" y="23650"/>
                  </a:lnTo>
                  <a:lnTo>
                    <a:pt x="38417" y="23650"/>
                  </a:lnTo>
                  <a:lnTo>
                    <a:pt x="38657" y="23050"/>
                  </a:lnTo>
                  <a:lnTo>
                    <a:pt x="38958" y="22450"/>
                  </a:lnTo>
                  <a:close/>
                  <a:moveTo>
                    <a:pt x="38657" y="23710"/>
                  </a:moveTo>
                  <a:lnTo>
                    <a:pt x="38477" y="23771"/>
                  </a:lnTo>
                  <a:lnTo>
                    <a:pt x="38417" y="23771"/>
                  </a:lnTo>
                  <a:lnTo>
                    <a:pt x="38417" y="23710"/>
                  </a:lnTo>
                  <a:close/>
                  <a:moveTo>
                    <a:pt x="53664" y="23831"/>
                  </a:moveTo>
                  <a:lnTo>
                    <a:pt x="53664" y="23831"/>
                  </a:lnTo>
                  <a:lnTo>
                    <a:pt x="53664" y="23831"/>
                  </a:lnTo>
                  <a:close/>
                  <a:moveTo>
                    <a:pt x="38537" y="22210"/>
                  </a:moveTo>
                  <a:lnTo>
                    <a:pt x="38417" y="22570"/>
                  </a:lnTo>
                  <a:lnTo>
                    <a:pt x="38357" y="22990"/>
                  </a:lnTo>
                  <a:lnTo>
                    <a:pt x="38297" y="23350"/>
                  </a:lnTo>
                  <a:lnTo>
                    <a:pt x="38297" y="23710"/>
                  </a:lnTo>
                  <a:lnTo>
                    <a:pt x="38297" y="23771"/>
                  </a:lnTo>
                  <a:lnTo>
                    <a:pt x="38297" y="23831"/>
                  </a:lnTo>
                  <a:lnTo>
                    <a:pt x="37937" y="23891"/>
                  </a:lnTo>
                  <a:lnTo>
                    <a:pt x="37697" y="24011"/>
                  </a:lnTo>
                  <a:lnTo>
                    <a:pt x="38057" y="24011"/>
                  </a:lnTo>
                  <a:lnTo>
                    <a:pt x="37337" y="24251"/>
                  </a:lnTo>
                  <a:lnTo>
                    <a:pt x="37397" y="24071"/>
                  </a:lnTo>
                  <a:lnTo>
                    <a:pt x="37577" y="23650"/>
                  </a:lnTo>
                  <a:lnTo>
                    <a:pt x="37817" y="23170"/>
                  </a:lnTo>
                  <a:lnTo>
                    <a:pt x="38177" y="22690"/>
                  </a:lnTo>
                  <a:lnTo>
                    <a:pt x="38477" y="22270"/>
                  </a:lnTo>
                  <a:lnTo>
                    <a:pt x="38537" y="22210"/>
                  </a:lnTo>
                  <a:close/>
                  <a:moveTo>
                    <a:pt x="34036" y="24311"/>
                  </a:moveTo>
                  <a:lnTo>
                    <a:pt x="34036" y="24311"/>
                  </a:lnTo>
                  <a:lnTo>
                    <a:pt x="34036" y="24311"/>
                  </a:lnTo>
                  <a:close/>
                  <a:moveTo>
                    <a:pt x="44360" y="24251"/>
                  </a:moveTo>
                  <a:lnTo>
                    <a:pt x="44300" y="24371"/>
                  </a:lnTo>
                  <a:lnTo>
                    <a:pt x="44300" y="24251"/>
                  </a:lnTo>
                  <a:close/>
                  <a:moveTo>
                    <a:pt x="45801" y="24491"/>
                  </a:moveTo>
                  <a:lnTo>
                    <a:pt x="45801" y="24671"/>
                  </a:lnTo>
                  <a:lnTo>
                    <a:pt x="45741" y="24491"/>
                  </a:lnTo>
                  <a:close/>
                  <a:moveTo>
                    <a:pt x="46281" y="24611"/>
                  </a:moveTo>
                  <a:lnTo>
                    <a:pt x="46401" y="24671"/>
                  </a:lnTo>
                  <a:lnTo>
                    <a:pt x="46401" y="24911"/>
                  </a:lnTo>
                  <a:lnTo>
                    <a:pt x="46281" y="24611"/>
                  </a:lnTo>
                  <a:close/>
                  <a:moveTo>
                    <a:pt x="51263" y="25151"/>
                  </a:moveTo>
                  <a:lnTo>
                    <a:pt x="51203" y="25211"/>
                  </a:lnTo>
                  <a:lnTo>
                    <a:pt x="50963" y="25391"/>
                  </a:lnTo>
                  <a:lnTo>
                    <a:pt x="50963" y="25331"/>
                  </a:lnTo>
                  <a:lnTo>
                    <a:pt x="51203" y="25151"/>
                  </a:lnTo>
                  <a:close/>
                  <a:moveTo>
                    <a:pt x="50903" y="25391"/>
                  </a:moveTo>
                  <a:lnTo>
                    <a:pt x="50843" y="25451"/>
                  </a:lnTo>
                  <a:lnTo>
                    <a:pt x="50843" y="25391"/>
                  </a:lnTo>
                  <a:close/>
                  <a:moveTo>
                    <a:pt x="45921" y="25331"/>
                  </a:moveTo>
                  <a:lnTo>
                    <a:pt x="46041" y="25511"/>
                  </a:lnTo>
                  <a:lnTo>
                    <a:pt x="45981" y="25571"/>
                  </a:lnTo>
                  <a:lnTo>
                    <a:pt x="45921" y="25331"/>
                  </a:lnTo>
                  <a:close/>
                  <a:moveTo>
                    <a:pt x="40398" y="25211"/>
                  </a:moveTo>
                  <a:lnTo>
                    <a:pt x="40398" y="25511"/>
                  </a:lnTo>
                  <a:lnTo>
                    <a:pt x="40458" y="25631"/>
                  </a:lnTo>
                  <a:lnTo>
                    <a:pt x="40398" y="25571"/>
                  </a:lnTo>
                  <a:lnTo>
                    <a:pt x="40338" y="25271"/>
                  </a:lnTo>
                  <a:lnTo>
                    <a:pt x="40398" y="25211"/>
                  </a:lnTo>
                  <a:close/>
                  <a:moveTo>
                    <a:pt x="45560" y="25511"/>
                  </a:moveTo>
                  <a:lnTo>
                    <a:pt x="45681" y="25811"/>
                  </a:lnTo>
                  <a:lnTo>
                    <a:pt x="45620" y="25931"/>
                  </a:lnTo>
                  <a:lnTo>
                    <a:pt x="45560" y="25751"/>
                  </a:lnTo>
                  <a:lnTo>
                    <a:pt x="45560" y="25511"/>
                  </a:lnTo>
                  <a:close/>
                  <a:moveTo>
                    <a:pt x="39858" y="25631"/>
                  </a:moveTo>
                  <a:lnTo>
                    <a:pt x="39918" y="25751"/>
                  </a:lnTo>
                  <a:lnTo>
                    <a:pt x="40098" y="26112"/>
                  </a:lnTo>
                  <a:lnTo>
                    <a:pt x="39798" y="25751"/>
                  </a:lnTo>
                  <a:lnTo>
                    <a:pt x="39798" y="25691"/>
                  </a:lnTo>
                  <a:lnTo>
                    <a:pt x="39858" y="25631"/>
                  </a:lnTo>
                  <a:close/>
                  <a:moveTo>
                    <a:pt x="49702" y="26172"/>
                  </a:moveTo>
                  <a:lnTo>
                    <a:pt x="49762" y="26232"/>
                  </a:lnTo>
                  <a:lnTo>
                    <a:pt x="49642" y="26232"/>
                  </a:lnTo>
                  <a:lnTo>
                    <a:pt x="49702" y="26172"/>
                  </a:lnTo>
                  <a:close/>
                  <a:moveTo>
                    <a:pt x="48802" y="26292"/>
                  </a:moveTo>
                  <a:lnTo>
                    <a:pt x="48862" y="26352"/>
                  </a:lnTo>
                  <a:lnTo>
                    <a:pt x="48802" y="26352"/>
                  </a:lnTo>
                  <a:lnTo>
                    <a:pt x="48802" y="26292"/>
                  </a:lnTo>
                  <a:close/>
                  <a:moveTo>
                    <a:pt x="44960" y="24311"/>
                  </a:moveTo>
                  <a:lnTo>
                    <a:pt x="44900" y="24371"/>
                  </a:lnTo>
                  <a:lnTo>
                    <a:pt x="44900" y="24791"/>
                  </a:lnTo>
                  <a:lnTo>
                    <a:pt x="44960" y="25331"/>
                  </a:lnTo>
                  <a:lnTo>
                    <a:pt x="45140" y="25871"/>
                  </a:lnTo>
                  <a:lnTo>
                    <a:pt x="45260" y="26232"/>
                  </a:lnTo>
                  <a:lnTo>
                    <a:pt x="45020" y="26532"/>
                  </a:lnTo>
                  <a:lnTo>
                    <a:pt x="44960" y="26472"/>
                  </a:lnTo>
                  <a:lnTo>
                    <a:pt x="44840" y="25811"/>
                  </a:lnTo>
                  <a:lnTo>
                    <a:pt x="44780" y="25091"/>
                  </a:lnTo>
                  <a:lnTo>
                    <a:pt x="44840" y="24671"/>
                  </a:lnTo>
                  <a:lnTo>
                    <a:pt x="44840" y="24311"/>
                  </a:lnTo>
                  <a:close/>
                  <a:moveTo>
                    <a:pt x="51563" y="26352"/>
                  </a:moveTo>
                  <a:lnTo>
                    <a:pt x="51443" y="26532"/>
                  </a:lnTo>
                  <a:lnTo>
                    <a:pt x="51383" y="26472"/>
                  </a:lnTo>
                  <a:lnTo>
                    <a:pt x="51563" y="26352"/>
                  </a:lnTo>
                  <a:close/>
                  <a:moveTo>
                    <a:pt x="50062" y="26772"/>
                  </a:moveTo>
                  <a:lnTo>
                    <a:pt x="50122" y="26832"/>
                  </a:lnTo>
                  <a:lnTo>
                    <a:pt x="49822" y="26892"/>
                  </a:lnTo>
                  <a:lnTo>
                    <a:pt x="50062" y="26772"/>
                  </a:lnTo>
                  <a:close/>
                  <a:moveTo>
                    <a:pt x="43159" y="26952"/>
                  </a:moveTo>
                  <a:lnTo>
                    <a:pt x="43159" y="26952"/>
                  </a:lnTo>
                  <a:lnTo>
                    <a:pt x="43159" y="26952"/>
                  </a:lnTo>
                  <a:close/>
                  <a:moveTo>
                    <a:pt x="44000" y="25211"/>
                  </a:moveTo>
                  <a:lnTo>
                    <a:pt x="44240" y="25631"/>
                  </a:lnTo>
                  <a:lnTo>
                    <a:pt x="44420" y="25991"/>
                  </a:lnTo>
                  <a:lnTo>
                    <a:pt x="44600" y="26232"/>
                  </a:lnTo>
                  <a:lnTo>
                    <a:pt x="44720" y="26352"/>
                  </a:lnTo>
                  <a:lnTo>
                    <a:pt x="44660" y="26172"/>
                  </a:lnTo>
                  <a:lnTo>
                    <a:pt x="44570" y="25931"/>
                  </a:lnTo>
                  <a:lnTo>
                    <a:pt x="44720" y="26232"/>
                  </a:lnTo>
                  <a:lnTo>
                    <a:pt x="44900" y="26472"/>
                  </a:lnTo>
                  <a:lnTo>
                    <a:pt x="44960" y="26592"/>
                  </a:lnTo>
                  <a:lnTo>
                    <a:pt x="44600" y="26952"/>
                  </a:lnTo>
                  <a:lnTo>
                    <a:pt x="44600" y="26892"/>
                  </a:lnTo>
                  <a:lnTo>
                    <a:pt x="44300" y="26112"/>
                  </a:lnTo>
                  <a:lnTo>
                    <a:pt x="44000" y="25211"/>
                  </a:lnTo>
                  <a:close/>
                  <a:moveTo>
                    <a:pt x="47841" y="26352"/>
                  </a:moveTo>
                  <a:lnTo>
                    <a:pt x="47901" y="26412"/>
                  </a:lnTo>
                  <a:lnTo>
                    <a:pt x="47901" y="26472"/>
                  </a:lnTo>
                  <a:lnTo>
                    <a:pt x="47541" y="26772"/>
                  </a:lnTo>
                  <a:lnTo>
                    <a:pt x="47421" y="26712"/>
                  </a:lnTo>
                  <a:lnTo>
                    <a:pt x="47241" y="26652"/>
                  </a:lnTo>
                  <a:lnTo>
                    <a:pt x="47421" y="26772"/>
                  </a:lnTo>
                  <a:lnTo>
                    <a:pt x="47421" y="26832"/>
                  </a:lnTo>
                  <a:lnTo>
                    <a:pt x="47301" y="26952"/>
                  </a:lnTo>
                  <a:lnTo>
                    <a:pt x="47241" y="26952"/>
                  </a:lnTo>
                  <a:lnTo>
                    <a:pt x="47121" y="26832"/>
                  </a:lnTo>
                  <a:lnTo>
                    <a:pt x="47121" y="26772"/>
                  </a:lnTo>
                  <a:lnTo>
                    <a:pt x="47241" y="26652"/>
                  </a:lnTo>
                  <a:lnTo>
                    <a:pt x="47301" y="26592"/>
                  </a:lnTo>
                  <a:lnTo>
                    <a:pt x="47421" y="26532"/>
                  </a:lnTo>
                  <a:lnTo>
                    <a:pt x="47781" y="26352"/>
                  </a:lnTo>
                  <a:close/>
                  <a:moveTo>
                    <a:pt x="51923" y="26772"/>
                  </a:moveTo>
                  <a:lnTo>
                    <a:pt x="51743" y="27012"/>
                  </a:lnTo>
                  <a:lnTo>
                    <a:pt x="51743" y="26952"/>
                  </a:lnTo>
                  <a:lnTo>
                    <a:pt x="51923" y="26772"/>
                  </a:lnTo>
                  <a:close/>
                  <a:moveTo>
                    <a:pt x="39858" y="26292"/>
                  </a:moveTo>
                  <a:lnTo>
                    <a:pt x="40458" y="26772"/>
                  </a:lnTo>
                  <a:lnTo>
                    <a:pt x="40758" y="26952"/>
                  </a:lnTo>
                  <a:lnTo>
                    <a:pt x="40938" y="27132"/>
                  </a:lnTo>
                  <a:lnTo>
                    <a:pt x="40938" y="27132"/>
                  </a:lnTo>
                  <a:lnTo>
                    <a:pt x="40578" y="27012"/>
                  </a:lnTo>
                  <a:lnTo>
                    <a:pt x="39858" y="26292"/>
                  </a:lnTo>
                  <a:close/>
                  <a:moveTo>
                    <a:pt x="41719" y="27132"/>
                  </a:moveTo>
                  <a:lnTo>
                    <a:pt x="41719" y="27132"/>
                  </a:lnTo>
                  <a:lnTo>
                    <a:pt x="41719" y="27132"/>
                  </a:lnTo>
                  <a:close/>
                  <a:moveTo>
                    <a:pt x="47301" y="27132"/>
                  </a:moveTo>
                  <a:lnTo>
                    <a:pt x="47301" y="27132"/>
                  </a:lnTo>
                  <a:lnTo>
                    <a:pt x="47301" y="27132"/>
                  </a:lnTo>
                  <a:close/>
                  <a:moveTo>
                    <a:pt x="49822" y="26892"/>
                  </a:moveTo>
                  <a:lnTo>
                    <a:pt x="49582" y="27072"/>
                  </a:lnTo>
                  <a:lnTo>
                    <a:pt x="49342" y="27132"/>
                  </a:lnTo>
                  <a:lnTo>
                    <a:pt x="49342" y="27012"/>
                  </a:lnTo>
                  <a:lnTo>
                    <a:pt x="49522" y="27012"/>
                  </a:lnTo>
                  <a:lnTo>
                    <a:pt x="49522" y="26952"/>
                  </a:lnTo>
                  <a:lnTo>
                    <a:pt x="49822" y="26892"/>
                  </a:lnTo>
                  <a:close/>
                  <a:moveTo>
                    <a:pt x="51563" y="27072"/>
                  </a:moveTo>
                  <a:lnTo>
                    <a:pt x="51623" y="27192"/>
                  </a:lnTo>
                  <a:lnTo>
                    <a:pt x="51623" y="27252"/>
                  </a:lnTo>
                  <a:lnTo>
                    <a:pt x="51563" y="27252"/>
                  </a:lnTo>
                  <a:lnTo>
                    <a:pt x="51563" y="27192"/>
                  </a:lnTo>
                  <a:lnTo>
                    <a:pt x="51563" y="27132"/>
                  </a:lnTo>
                  <a:lnTo>
                    <a:pt x="51503" y="27072"/>
                  </a:lnTo>
                  <a:close/>
                  <a:moveTo>
                    <a:pt x="48742" y="27072"/>
                  </a:moveTo>
                  <a:lnTo>
                    <a:pt x="48742" y="27132"/>
                  </a:lnTo>
                  <a:lnTo>
                    <a:pt x="48742" y="27252"/>
                  </a:lnTo>
                  <a:lnTo>
                    <a:pt x="48742" y="27312"/>
                  </a:lnTo>
                  <a:lnTo>
                    <a:pt x="48622" y="27192"/>
                  </a:lnTo>
                  <a:lnTo>
                    <a:pt x="48682" y="27072"/>
                  </a:lnTo>
                  <a:close/>
                  <a:moveTo>
                    <a:pt x="39798" y="27192"/>
                  </a:moveTo>
                  <a:lnTo>
                    <a:pt x="40158" y="27372"/>
                  </a:lnTo>
                  <a:lnTo>
                    <a:pt x="39738" y="27252"/>
                  </a:lnTo>
                  <a:lnTo>
                    <a:pt x="39618" y="27192"/>
                  </a:lnTo>
                  <a:close/>
                  <a:moveTo>
                    <a:pt x="52103" y="27192"/>
                  </a:moveTo>
                  <a:lnTo>
                    <a:pt x="51983" y="27432"/>
                  </a:lnTo>
                  <a:lnTo>
                    <a:pt x="51923" y="27312"/>
                  </a:lnTo>
                  <a:lnTo>
                    <a:pt x="52103" y="27192"/>
                  </a:lnTo>
                  <a:close/>
                  <a:moveTo>
                    <a:pt x="48802" y="27432"/>
                  </a:moveTo>
                  <a:lnTo>
                    <a:pt x="48862" y="27492"/>
                  </a:lnTo>
                  <a:lnTo>
                    <a:pt x="48802" y="27492"/>
                  </a:lnTo>
                  <a:lnTo>
                    <a:pt x="48802" y="27432"/>
                  </a:lnTo>
                  <a:close/>
                  <a:moveTo>
                    <a:pt x="38477" y="27252"/>
                  </a:moveTo>
                  <a:lnTo>
                    <a:pt x="38597" y="27312"/>
                  </a:lnTo>
                  <a:lnTo>
                    <a:pt x="38958" y="27552"/>
                  </a:lnTo>
                  <a:lnTo>
                    <a:pt x="38657" y="27372"/>
                  </a:lnTo>
                  <a:lnTo>
                    <a:pt x="38477" y="27252"/>
                  </a:lnTo>
                  <a:close/>
                  <a:moveTo>
                    <a:pt x="50423" y="27552"/>
                  </a:moveTo>
                  <a:lnTo>
                    <a:pt x="50423" y="27612"/>
                  </a:lnTo>
                  <a:lnTo>
                    <a:pt x="50363" y="27612"/>
                  </a:lnTo>
                  <a:lnTo>
                    <a:pt x="50423" y="27552"/>
                  </a:lnTo>
                  <a:close/>
                  <a:moveTo>
                    <a:pt x="51803" y="27432"/>
                  </a:moveTo>
                  <a:lnTo>
                    <a:pt x="51923" y="27492"/>
                  </a:lnTo>
                  <a:lnTo>
                    <a:pt x="51803" y="27672"/>
                  </a:lnTo>
                  <a:lnTo>
                    <a:pt x="51743" y="27492"/>
                  </a:lnTo>
                  <a:lnTo>
                    <a:pt x="51803" y="27432"/>
                  </a:lnTo>
                  <a:close/>
                  <a:moveTo>
                    <a:pt x="48862" y="27552"/>
                  </a:moveTo>
                  <a:lnTo>
                    <a:pt x="48862" y="27732"/>
                  </a:lnTo>
                  <a:lnTo>
                    <a:pt x="48802" y="27732"/>
                  </a:lnTo>
                  <a:lnTo>
                    <a:pt x="48802" y="27552"/>
                  </a:lnTo>
                  <a:close/>
                  <a:moveTo>
                    <a:pt x="49282" y="27612"/>
                  </a:moveTo>
                  <a:lnTo>
                    <a:pt x="49342" y="27672"/>
                  </a:lnTo>
                  <a:lnTo>
                    <a:pt x="49702" y="27672"/>
                  </a:lnTo>
                  <a:lnTo>
                    <a:pt x="49282" y="27732"/>
                  </a:lnTo>
                  <a:lnTo>
                    <a:pt x="49162" y="27732"/>
                  </a:lnTo>
                  <a:lnTo>
                    <a:pt x="49162" y="27612"/>
                  </a:lnTo>
                  <a:close/>
                  <a:moveTo>
                    <a:pt x="52223" y="27672"/>
                  </a:moveTo>
                  <a:lnTo>
                    <a:pt x="52163" y="27852"/>
                  </a:lnTo>
                  <a:lnTo>
                    <a:pt x="52163" y="27792"/>
                  </a:lnTo>
                  <a:lnTo>
                    <a:pt x="52223" y="27672"/>
                  </a:lnTo>
                  <a:close/>
                  <a:moveTo>
                    <a:pt x="48562" y="27852"/>
                  </a:moveTo>
                  <a:lnTo>
                    <a:pt x="48682" y="28032"/>
                  </a:lnTo>
                  <a:lnTo>
                    <a:pt x="48682" y="28092"/>
                  </a:lnTo>
                  <a:lnTo>
                    <a:pt x="48682" y="28152"/>
                  </a:lnTo>
                  <a:lnTo>
                    <a:pt x="48622" y="28152"/>
                  </a:lnTo>
                  <a:lnTo>
                    <a:pt x="48562" y="28032"/>
                  </a:lnTo>
                  <a:lnTo>
                    <a:pt x="48562" y="27852"/>
                  </a:lnTo>
                  <a:close/>
                  <a:moveTo>
                    <a:pt x="48922" y="27912"/>
                  </a:moveTo>
                  <a:lnTo>
                    <a:pt x="48922" y="27972"/>
                  </a:lnTo>
                  <a:lnTo>
                    <a:pt x="48922" y="28152"/>
                  </a:lnTo>
                  <a:lnTo>
                    <a:pt x="48862" y="28152"/>
                  </a:lnTo>
                  <a:lnTo>
                    <a:pt x="48802" y="27972"/>
                  </a:lnTo>
                  <a:lnTo>
                    <a:pt x="48802" y="27912"/>
                  </a:lnTo>
                  <a:close/>
                  <a:moveTo>
                    <a:pt x="49042" y="27972"/>
                  </a:moveTo>
                  <a:lnTo>
                    <a:pt x="49042" y="28152"/>
                  </a:lnTo>
                  <a:lnTo>
                    <a:pt x="48982" y="28152"/>
                  </a:lnTo>
                  <a:lnTo>
                    <a:pt x="48982" y="27972"/>
                  </a:lnTo>
                  <a:close/>
                  <a:moveTo>
                    <a:pt x="49162" y="27972"/>
                  </a:moveTo>
                  <a:lnTo>
                    <a:pt x="49642" y="28032"/>
                  </a:lnTo>
                  <a:lnTo>
                    <a:pt x="49762" y="28032"/>
                  </a:lnTo>
                  <a:lnTo>
                    <a:pt x="49222" y="28152"/>
                  </a:lnTo>
                  <a:lnTo>
                    <a:pt x="49162" y="28152"/>
                  </a:lnTo>
                  <a:lnTo>
                    <a:pt x="49162" y="27972"/>
                  </a:lnTo>
                  <a:close/>
                  <a:moveTo>
                    <a:pt x="52103" y="27792"/>
                  </a:moveTo>
                  <a:lnTo>
                    <a:pt x="52163" y="27912"/>
                  </a:lnTo>
                  <a:lnTo>
                    <a:pt x="52103" y="28032"/>
                  </a:lnTo>
                  <a:lnTo>
                    <a:pt x="52043" y="28152"/>
                  </a:lnTo>
                  <a:lnTo>
                    <a:pt x="51923" y="27912"/>
                  </a:lnTo>
                  <a:lnTo>
                    <a:pt x="51983" y="27912"/>
                  </a:lnTo>
                  <a:lnTo>
                    <a:pt x="52103" y="27792"/>
                  </a:lnTo>
                  <a:close/>
                  <a:moveTo>
                    <a:pt x="47481" y="28032"/>
                  </a:moveTo>
                  <a:lnTo>
                    <a:pt x="47481" y="28092"/>
                  </a:lnTo>
                  <a:lnTo>
                    <a:pt x="47271" y="28242"/>
                  </a:lnTo>
                  <a:lnTo>
                    <a:pt x="47481" y="28032"/>
                  </a:lnTo>
                  <a:close/>
                  <a:moveTo>
                    <a:pt x="39138" y="27612"/>
                  </a:moveTo>
                  <a:lnTo>
                    <a:pt x="39738" y="27912"/>
                  </a:lnTo>
                  <a:lnTo>
                    <a:pt x="40578" y="28212"/>
                  </a:lnTo>
                  <a:lnTo>
                    <a:pt x="40878" y="28332"/>
                  </a:lnTo>
                  <a:lnTo>
                    <a:pt x="40758" y="28332"/>
                  </a:lnTo>
                  <a:lnTo>
                    <a:pt x="39918" y="28032"/>
                  </a:lnTo>
                  <a:lnTo>
                    <a:pt x="39138" y="27612"/>
                  </a:lnTo>
                  <a:close/>
                  <a:moveTo>
                    <a:pt x="46161" y="28332"/>
                  </a:moveTo>
                  <a:lnTo>
                    <a:pt x="46161" y="28332"/>
                  </a:lnTo>
                  <a:lnTo>
                    <a:pt x="46161" y="28332"/>
                  </a:lnTo>
                  <a:close/>
                  <a:moveTo>
                    <a:pt x="51863" y="28092"/>
                  </a:moveTo>
                  <a:lnTo>
                    <a:pt x="51983" y="28272"/>
                  </a:lnTo>
                  <a:lnTo>
                    <a:pt x="51983" y="28332"/>
                  </a:lnTo>
                  <a:lnTo>
                    <a:pt x="51923" y="28332"/>
                  </a:lnTo>
                  <a:lnTo>
                    <a:pt x="51863" y="28092"/>
                  </a:lnTo>
                  <a:close/>
                  <a:moveTo>
                    <a:pt x="48322" y="28152"/>
                  </a:moveTo>
                  <a:lnTo>
                    <a:pt x="48322" y="28212"/>
                  </a:lnTo>
                  <a:lnTo>
                    <a:pt x="48322" y="28272"/>
                  </a:lnTo>
                  <a:lnTo>
                    <a:pt x="48322" y="28513"/>
                  </a:lnTo>
                  <a:lnTo>
                    <a:pt x="48262" y="28453"/>
                  </a:lnTo>
                  <a:lnTo>
                    <a:pt x="48262" y="28332"/>
                  </a:lnTo>
                  <a:lnTo>
                    <a:pt x="48262" y="28272"/>
                  </a:lnTo>
                  <a:lnTo>
                    <a:pt x="48322" y="28152"/>
                  </a:lnTo>
                  <a:close/>
                  <a:moveTo>
                    <a:pt x="48862" y="28573"/>
                  </a:moveTo>
                  <a:lnTo>
                    <a:pt x="48802" y="28633"/>
                  </a:lnTo>
                  <a:lnTo>
                    <a:pt x="48802" y="28693"/>
                  </a:lnTo>
                  <a:lnTo>
                    <a:pt x="48862" y="28633"/>
                  </a:lnTo>
                  <a:lnTo>
                    <a:pt x="48862" y="28573"/>
                  </a:lnTo>
                  <a:close/>
                  <a:moveTo>
                    <a:pt x="48802" y="28453"/>
                  </a:moveTo>
                  <a:lnTo>
                    <a:pt x="48802" y="28513"/>
                  </a:lnTo>
                  <a:lnTo>
                    <a:pt x="48862" y="28573"/>
                  </a:lnTo>
                  <a:lnTo>
                    <a:pt x="48862" y="28513"/>
                  </a:lnTo>
                  <a:lnTo>
                    <a:pt x="49042" y="28513"/>
                  </a:lnTo>
                  <a:lnTo>
                    <a:pt x="49102" y="28573"/>
                  </a:lnTo>
                  <a:lnTo>
                    <a:pt x="49702" y="28633"/>
                  </a:lnTo>
                  <a:lnTo>
                    <a:pt x="49462" y="28693"/>
                  </a:lnTo>
                  <a:lnTo>
                    <a:pt x="48922" y="28813"/>
                  </a:lnTo>
                  <a:lnTo>
                    <a:pt x="48742" y="28753"/>
                  </a:lnTo>
                  <a:lnTo>
                    <a:pt x="48742" y="28693"/>
                  </a:lnTo>
                  <a:lnTo>
                    <a:pt x="48742" y="28633"/>
                  </a:lnTo>
                  <a:lnTo>
                    <a:pt x="48802" y="28453"/>
                  </a:lnTo>
                  <a:close/>
                  <a:moveTo>
                    <a:pt x="41479" y="28813"/>
                  </a:moveTo>
                  <a:lnTo>
                    <a:pt x="41359" y="28873"/>
                  </a:lnTo>
                  <a:lnTo>
                    <a:pt x="41479" y="28873"/>
                  </a:lnTo>
                  <a:lnTo>
                    <a:pt x="41599" y="28813"/>
                  </a:lnTo>
                  <a:close/>
                  <a:moveTo>
                    <a:pt x="48202" y="28813"/>
                  </a:moveTo>
                  <a:lnTo>
                    <a:pt x="48202" y="28933"/>
                  </a:lnTo>
                  <a:lnTo>
                    <a:pt x="48202" y="29053"/>
                  </a:lnTo>
                  <a:lnTo>
                    <a:pt x="48142" y="28873"/>
                  </a:lnTo>
                  <a:lnTo>
                    <a:pt x="48202" y="28813"/>
                  </a:lnTo>
                  <a:close/>
                  <a:moveTo>
                    <a:pt x="52704" y="27672"/>
                  </a:moveTo>
                  <a:lnTo>
                    <a:pt x="52583" y="28152"/>
                  </a:lnTo>
                  <a:lnTo>
                    <a:pt x="52463" y="28693"/>
                  </a:lnTo>
                  <a:lnTo>
                    <a:pt x="52283" y="29233"/>
                  </a:lnTo>
                  <a:lnTo>
                    <a:pt x="52223" y="29053"/>
                  </a:lnTo>
                  <a:lnTo>
                    <a:pt x="52163" y="28693"/>
                  </a:lnTo>
                  <a:lnTo>
                    <a:pt x="52043" y="28573"/>
                  </a:lnTo>
                  <a:lnTo>
                    <a:pt x="52103" y="28513"/>
                  </a:lnTo>
                  <a:lnTo>
                    <a:pt x="52163" y="28513"/>
                  </a:lnTo>
                  <a:lnTo>
                    <a:pt x="52163" y="28453"/>
                  </a:lnTo>
                  <a:lnTo>
                    <a:pt x="52343" y="28212"/>
                  </a:lnTo>
                  <a:lnTo>
                    <a:pt x="52704" y="27672"/>
                  </a:lnTo>
                  <a:close/>
                  <a:moveTo>
                    <a:pt x="48022" y="29173"/>
                  </a:moveTo>
                  <a:lnTo>
                    <a:pt x="48022" y="29353"/>
                  </a:lnTo>
                  <a:lnTo>
                    <a:pt x="48022" y="29473"/>
                  </a:lnTo>
                  <a:lnTo>
                    <a:pt x="48022" y="29533"/>
                  </a:lnTo>
                  <a:lnTo>
                    <a:pt x="47961" y="29293"/>
                  </a:lnTo>
                  <a:lnTo>
                    <a:pt x="48022" y="29173"/>
                  </a:lnTo>
                  <a:close/>
                  <a:moveTo>
                    <a:pt x="57866" y="29233"/>
                  </a:moveTo>
                  <a:lnTo>
                    <a:pt x="58106" y="29353"/>
                  </a:lnTo>
                  <a:lnTo>
                    <a:pt x="58286" y="29413"/>
                  </a:lnTo>
                  <a:lnTo>
                    <a:pt x="58406" y="29533"/>
                  </a:lnTo>
                  <a:lnTo>
                    <a:pt x="58466" y="29533"/>
                  </a:lnTo>
                  <a:lnTo>
                    <a:pt x="58286" y="29593"/>
                  </a:lnTo>
                  <a:lnTo>
                    <a:pt x="57926" y="29293"/>
                  </a:lnTo>
                  <a:lnTo>
                    <a:pt x="57866" y="29233"/>
                  </a:lnTo>
                  <a:close/>
                  <a:moveTo>
                    <a:pt x="47661" y="29593"/>
                  </a:moveTo>
                  <a:lnTo>
                    <a:pt x="47661" y="29653"/>
                  </a:lnTo>
                  <a:lnTo>
                    <a:pt x="47601" y="29713"/>
                  </a:lnTo>
                  <a:lnTo>
                    <a:pt x="47601" y="29653"/>
                  </a:lnTo>
                  <a:lnTo>
                    <a:pt x="47661" y="29593"/>
                  </a:lnTo>
                  <a:close/>
                  <a:moveTo>
                    <a:pt x="48502" y="29713"/>
                  </a:moveTo>
                  <a:lnTo>
                    <a:pt x="48382" y="29893"/>
                  </a:lnTo>
                  <a:lnTo>
                    <a:pt x="48442" y="29893"/>
                  </a:lnTo>
                  <a:lnTo>
                    <a:pt x="48502" y="29713"/>
                  </a:lnTo>
                  <a:close/>
                  <a:moveTo>
                    <a:pt x="48502" y="28513"/>
                  </a:moveTo>
                  <a:lnTo>
                    <a:pt x="48562" y="28693"/>
                  </a:lnTo>
                  <a:lnTo>
                    <a:pt x="48562" y="28993"/>
                  </a:lnTo>
                  <a:lnTo>
                    <a:pt x="48562" y="29233"/>
                  </a:lnTo>
                  <a:lnTo>
                    <a:pt x="48562" y="29533"/>
                  </a:lnTo>
                  <a:lnTo>
                    <a:pt x="48502" y="29713"/>
                  </a:lnTo>
                  <a:lnTo>
                    <a:pt x="48622" y="29533"/>
                  </a:lnTo>
                  <a:lnTo>
                    <a:pt x="48682" y="29233"/>
                  </a:lnTo>
                  <a:lnTo>
                    <a:pt x="48742" y="28813"/>
                  </a:lnTo>
                  <a:lnTo>
                    <a:pt x="48922" y="28873"/>
                  </a:lnTo>
                  <a:lnTo>
                    <a:pt x="50122" y="28873"/>
                  </a:lnTo>
                  <a:lnTo>
                    <a:pt x="50543" y="28753"/>
                  </a:lnTo>
                  <a:lnTo>
                    <a:pt x="50723" y="28633"/>
                  </a:lnTo>
                  <a:lnTo>
                    <a:pt x="50783" y="28813"/>
                  </a:lnTo>
                  <a:lnTo>
                    <a:pt x="50603" y="28873"/>
                  </a:lnTo>
                  <a:lnTo>
                    <a:pt x="50363" y="29053"/>
                  </a:lnTo>
                  <a:lnTo>
                    <a:pt x="49822" y="29293"/>
                  </a:lnTo>
                  <a:lnTo>
                    <a:pt x="49342" y="29413"/>
                  </a:lnTo>
                  <a:lnTo>
                    <a:pt x="49162" y="29413"/>
                  </a:lnTo>
                  <a:lnTo>
                    <a:pt x="49342" y="29473"/>
                  </a:lnTo>
                  <a:lnTo>
                    <a:pt x="50182" y="29473"/>
                  </a:lnTo>
                  <a:lnTo>
                    <a:pt x="50483" y="29353"/>
                  </a:lnTo>
                  <a:lnTo>
                    <a:pt x="50723" y="29293"/>
                  </a:lnTo>
                  <a:lnTo>
                    <a:pt x="50603" y="29353"/>
                  </a:lnTo>
                  <a:lnTo>
                    <a:pt x="50483" y="29413"/>
                  </a:lnTo>
                  <a:lnTo>
                    <a:pt x="50302" y="29533"/>
                  </a:lnTo>
                  <a:lnTo>
                    <a:pt x="49762" y="29773"/>
                  </a:lnTo>
                  <a:lnTo>
                    <a:pt x="49462" y="29833"/>
                  </a:lnTo>
                  <a:lnTo>
                    <a:pt x="48922" y="29833"/>
                  </a:lnTo>
                  <a:lnTo>
                    <a:pt x="49042" y="29893"/>
                  </a:lnTo>
                  <a:lnTo>
                    <a:pt x="49222" y="29893"/>
                  </a:lnTo>
                  <a:lnTo>
                    <a:pt x="49462" y="29953"/>
                  </a:lnTo>
                  <a:lnTo>
                    <a:pt x="50122" y="29953"/>
                  </a:lnTo>
                  <a:lnTo>
                    <a:pt x="50423" y="29893"/>
                  </a:lnTo>
                  <a:lnTo>
                    <a:pt x="50663" y="29773"/>
                  </a:lnTo>
                  <a:lnTo>
                    <a:pt x="50783" y="29713"/>
                  </a:lnTo>
                  <a:lnTo>
                    <a:pt x="50783" y="29833"/>
                  </a:lnTo>
                  <a:lnTo>
                    <a:pt x="50363" y="29953"/>
                  </a:lnTo>
                  <a:lnTo>
                    <a:pt x="50242" y="29953"/>
                  </a:lnTo>
                  <a:lnTo>
                    <a:pt x="50122" y="30013"/>
                  </a:lnTo>
                  <a:lnTo>
                    <a:pt x="49942" y="30013"/>
                  </a:lnTo>
                  <a:lnTo>
                    <a:pt x="49582" y="30073"/>
                  </a:lnTo>
                  <a:lnTo>
                    <a:pt x="49162" y="30073"/>
                  </a:lnTo>
                  <a:lnTo>
                    <a:pt x="48742" y="30013"/>
                  </a:lnTo>
                  <a:lnTo>
                    <a:pt x="48442" y="29953"/>
                  </a:lnTo>
                  <a:lnTo>
                    <a:pt x="48382" y="29893"/>
                  </a:lnTo>
                  <a:lnTo>
                    <a:pt x="48322" y="29893"/>
                  </a:lnTo>
                  <a:lnTo>
                    <a:pt x="48382" y="29533"/>
                  </a:lnTo>
                  <a:lnTo>
                    <a:pt x="48442" y="29053"/>
                  </a:lnTo>
                  <a:lnTo>
                    <a:pt x="48442" y="28813"/>
                  </a:lnTo>
                  <a:lnTo>
                    <a:pt x="48502" y="28573"/>
                  </a:lnTo>
                  <a:lnTo>
                    <a:pt x="48502" y="28513"/>
                  </a:lnTo>
                  <a:close/>
                  <a:moveTo>
                    <a:pt x="50723" y="30253"/>
                  </a:moveTo>
                  <a:lnTo>
                    <a:pt x="50723" y="30373"/>
                  </a:lnTo>
                  <a:lnTo>
                    <a:pt x="50483" y="30373"/>
                  </a:lnTo>
                  <a:lnTo>
                    <a:pt x="50723" y="30253"/>
                  </a:lnTo>
                  <a:close/>
                  <a:moveTo>
                    <a:pt x="54744" y="29173"/>
                  </a:moveTo>
                  <a:lnTo>
                    <a:pt x="54624" y="29473"/>
                  </a:lnTo>
                  <a:lnTo>
                    <a:pt x="54324" y="30253"/>
                  </a:lnTo>
                  <a:lnTo>
                    <a:pt x="53904" y="30373"/>
                  </a:lnTo>
                  <a:lnTo>
                    <a:pt x="54084" y="30133"/>
                  </a:lnTo>
                  <a:lnTo>
                    <a:pt x="54624" y="29353"/>
                  </a:lnTo>
                  <a:lnTo>
                    <a:pt x="54744" y="29173"/>
                  </a:lnTo>
                  <a:close/>
                  <a:moveTo>
                    <a:pt x="48682" y="30433"/>
                  </a:moveTo>
                  <a:lnTo>
                    <a:pt x="48682" y="30433"/>
                  </a:lnTo>
                  <a:lnTo>
                    <a:pt x="48682" y="30433"/>
                  </a:lnTo>
                  <a:close/>
                  <a:moveTo>
                    <a:pt x="54204" y="29053"/>
                  </a:moveTo>
                  <a:lnTo>
                    <a:pt x="53844" y="29953"/>
                  </a:lnTo>
                  <a:lnTo>
                    <a:pt x="53604" y="30373"/>
                  </a:lnTo>
                  <a:lnTo>
                    <a:pt x="53004" y="30493"/>
                  </a:lnTo>
                  <a:lnTo>
                    <a:pt x="53004" y="30493"/>
                  </a:lnTo>
                  <a:lnTo>
                    <a:pt x="53124" y="30313"/>
                  </a:lnTo>
                  <a:lnTo>
                    <a:pt x="53604" y="29593"/>
                  </a:lnTo>
                  <a:lnTo>
                    <a:pt x="53304" y="30193"/>
                  </a:lnTo>
                  <a:lnTo>
                    <a:pt x="53484" y="29953"/>
                  </a:lnTo>
                  <a:lnTo>
                    <a:pt x="53964" y="29473"/>
                  </a:lnTo>
                  <a:lnTo>
                    <a:pt x="54204" y="29053"/>
                  </a:lnTo>
                  <a:close/>
                  <a:moveTo>
                    <a:pt x="38838" y="30493"/>
                  </a:moveTo>
                  <a:lnTo>
                    <a:pt x="38838" y="30493"/>
                  </a:lnTo>
                  <a:lnTo>
                    <a:pt x="38838" y="30493"/>
                  </a:lnTo>
                  <a:close/>
                  <a:moveTo>
                    <a:pt x="52734" y="30463"/>
                  </a:moveTo>
                  <a:lnTo>
                    <a:pt x="52704" y="30553"/>
                  </a:lnTo>
                  <a:lnTo>
                    <a:pt x="52643" y="30553"/>
                  </a:lnTo>
                  <a:lnTo>
                    <a:pt x="52734" y="30463"/>
                  </a:lnTo>
                  <a:close/>
                  <a:moveTo>
                    <a:pt x="53364" y="28152"/>
                  </a:moveTo>
                  <a:lnTo>
                    <a:pt x="53364" y="28212"/>
                  </a:lnTo>
                  <a:lnTo>
                    <a:pt x="53244" y="28753"/>
                  </a:lnTo>
                  <a:lnTo>
                    <a:pt x="53124" y="29353"/>
                  </a:lnTo>
                  <a:lnTo>
                    <a:pt x="53004" y="29653"/>
                  </a:lnTo>
                  <a:lnTo>
                    <a:pt x="52944" y="29893"/>
                  </a:lnTo>
                  <a:lnTo>
                    <a:pt x="52764" y="30013"/>
                  </a:lnTo>
                  <a:lnTo>
                    <a:pt x="52583" y="30193"/>
                  </a:lnTo>
                  <a:lnTo>
                    <a:pt x="52523" y="30253"/>
                  </a:lnTo>
                  <a:lnTo>
                    <a:pt x="52523" y="30253"/>
                  </a:lnTo>
                  <a:lnTo>
                    <a:pt x="52643" y="30193"/>
                  </a:lnTo>
                  <a:lnTo>
                    <a:pt x="52824" y="30133"/>
                  </a:lnTo>
                  <a:lnTo>
                    <a:pt x="52704" y="30373"/>
                  </a:lnTo>
                  <a:lnTo>
                    <a:pt x="52583" y="30553"/>
                  </a:lnTo>
                  <a:lnTo>
                    <a:pt x="52343" y="30613"/>
                  </a:lnTo>
                  <a:lnTo>
                    <a:pt x="52223" y="30193"/>
                  </a:lnTo>
                  <a:lnTo>
                    <a:pt x="52223" y="29833"/>
                  </a:lnTo>
                  <a:lnTo>
                    <a:pt x="52283" y="29893"/>
                  </a:lnTo>
                  <a:lnTo>
                    <a:pt x="52343" y="29953"/>
                  </a:lnTo>
                  <a:lnTo>
                    <a:pt x="52343" y="29833"/>
                  </a:lnTo>
                  <a:lnTo>
                    <a:pt x="52223" y="29533"/>
                  </a:lnTo>
                  <a:lnTo>
                    <a:pt x="52283" y="29473"/>
                  </a:lnTo>
                  <a:lnTo>
                    <a:pt x="52403" y="29593"/>
                  </a:lnTo>
                  <a:lnTo>
                    <a:pt x="52343" y="29413"/>
                  </a:lnTo>
                  <a:lnTo>
                    <a:pt x="52643" y="28933"/>
                  </a:lnTo>
                  <a:lnTo>
                    <a:pt x="52764" y="28813"/>
                  </a:lnTo>
                  <a:lnTo>
                    <a:pt x="53184" y="28393"/>
                  </a:lnTo>
                  <a:lnTo>
                    <a:pt x="53364" y="28152"/>
                  </a:lnTo>
                  <a:close/>
                  <a:moveTo>
                    <a:pt x="47001" y="30613"/>
                  </a:moveTo>
                  <a:lnTo>
                    <a:pt x="46941" y="30734"/>
                  </a:lnTo>
                  <a:lnTo>
                    <a:pt x="46941" y="30673"/>
                  </a:lnTo>
                  <a:lnTo>
                    <a:pt x="47001" y="30613"/>
                  </a:lnTo>
                  <a:close/>
                  <a:moveTo>
                    <a:pt x="47721" y="30854"/>
                  </a:moveTo>
                  <a:lnTo>
                    <a:pt x="47721" y="30854"/>
                  </a:lnTo>
                  <a:lnTo>
                    <a:pt x="47721" y="30854"/>
                  </a:lnTo>
                  <a:close/>
                  <a:moveTo>
                    <a:pt x="50182" y="30734"/>
                  </a:moveTo>
                  <a:lnTo>
                    <a:pt x="50483" y="30794"/>
                  </a:lnTo>
                  <a:lnTo>
                    <a:pt x="50603" y="30794"/>
                  </a:lnTo>
                  <a:lnTo>
                    <a:pt x="50543" y="30854"/>
                  </a:lnTo>
                  <a:lnTo>
                    <a:pt x="50483" y="30854"/>
                  </a:lnTo>
                  <a:lnTo>
                    <a:pt x="50182" y="30734"/>
                  </a:lnTo>
                  <a:close/>
                  <a:moveTo>
                    <a:pt x="49222" y="30433"/>
                  </a:moveTo>
                  <a:lnTo>
                    <a:pt x="49342" y="30493"/>
                  </a:lnTo>
                  <a:lnTo>
                    <a:pt x="49642" y="30673"/>
                  </a:lnTo>
                  <a:lnTo>
                    <a:pt x="49978" y="30914"/>
                  </a:lnTo>
                  <a:lnTo>
                    <a:pt x="49978" y="30914"/>
                  </a:lnTo>
                  <a:lnTo>
                    <a:pt x="49402" y="30673"/>
                  </a:lnTo>
                  <a:lnTo>
                    <a:pt x="49222" y="30433"/>
                  </a:lnTo>
                  <a:close/>
                  <a:moveTo>
                    <a:pt x="48262" y="29353"/>
                  </a:moveTo>
                  <a:lnTo>
                    <a:pt x="48262" y="29533"/>
                  </a:lnTo>
                  <a:lnTo>
                    <a:pt x="48262" y="29893"/>
                  </a:lnTo>
                  <a:lnTo>
                    <a:pt x="48262" y="29953"/>
                  </a:lnTo>
                  <a:lnTo>
                    <a:pt x="48322" y="29953"/>
                  </a:lnTo>
                  <a:lnTo>
                    <a:pt x="48382" y="30013"/>
                  </a:lnTo>
                  <a:lnTo>
                    <a:pt x="48862" y="30193"/>
                  </a:lnTo>
                  <a:lnTo>
                    <a:pt x="48922" y="30253"/>
                  </a:lnTo>
                  <a:lnTo>
                    <a:pt x="49042" y="30313"/>
                  </a:lnTo>
                  <a:lnTo>
                    <a:pt x="49102" y="30373"/>
                  </a:lnTo>
                  <a:lnTo>
                    <a:pt x="49162" y="30553"/>
                  </a:lnTo>
                  <a:lnTo>
                    <a:pt x="48622" y="30253"/>
                  </a:lnTo>
                  <a:lnTo>
                    <a:pt x="48442" y="30133"/>
                  </a:lnTo>
                  <a:lnTo>
                    <a:pt x="48622" y="30313"/>
                  </a:lnTo>
                  <a:lnTo>
                    <a:pt x="48922" y="30613"/>
                  </a:lnTo>
                  <a:lnTo>
                    <a:pt x="48682" y="30433"/>
                  </a:lnTo>
                  <a:lnTo>
                    <a:pt x="48802" y="30613"/>
                  </a:lnTo>
                  <a:lnTo>
                    <a:pt x="49042" y="30854"/>
                  </a:lnTo>
                  <a:lnTo>
                    <a:pt x="49042" y="30914"/>
                  </a:lnTo>
                  <a:lnTo>
                    <a:pt x="49162" y="31154"/>
                  </a:lnTo>
                  <a:lnTo>
                    <a:pt x="49102" y="31214"/>
                  </a:lnTo>
                  <a:lnTo>
                    <a:pt x="48622" y="30854"/>
                  </a:lnTo>
                  <a:lnTo>
                    <a:pt x="48082" y="30313"/>
                  </a:lnTo>
                  <a:lnTo>
                    <a:pt x="48022" y="30313"/>
                  </a:lnTo>
                  <a:lnTo>
                    <a:pt x="48082" y="30133"/>
                  </a:lnTo>
                  <a:lnTo>
                    <a:pt x="48202" y="29833"/>
                  </a:lnTo>
                  <a:lnTo>
                    <a:pt x="48262" y="29353"/>
                  </a:lnTo>
                  <a:close/>
                  <a:moveTo>
                    <a:pt x="48382" y="30854"/>
                  </a:moveTo>
                  <a:lnTo>
                    <a:pt x="48502" y="30974"/>
                  </a:lnTo>
                  <a:lnTo>
                    <a:pt x="48742" y="31274"/>
                  </a:lnTo>
                  <a:lnTo>
                    <a:pt x="48682" y="31274"/>
                  </a:lnTo>
                  <a:lnTo>
                    <a:pt x="48382" y="30854"/>
                  </a:lnTo>
                  <a:close/>
                  <a:moveTo>
                    <a:pt x="44720" y="31334"/>
                  </a:moveTo>
                  <a:lnTo>
                    <a:pt x="44720" y="31334"/>
                  </a:lnTo>
                  <a:lnTo>
                    <a:pt x="44720" y="31334"/>
                  </a:lnTo>
                  <a:close/>
                  <a:moveTo>
                    <a:pt x="48022" y="30373"/>
                  </a:moveTo>
                  <a:lnTo>
                    <a:pt x="48262" y="30673"/>
                  </a:lnTo>
                  <a:lnTo>
                    <a:pt x="48322" y="30914"/>
                  </a:lnTo>
                  <a:lnTo>
                    <a:pt x="48502" y="31274"/>
                  </a:lnTo>
                  <a:lnTo>
                    <a:pt x="48442" y="31334"/>
                  </a:lnTo>
                  <a:lnTo>
                    <a:pt x="47901" y="30734"/>
                  </a:lnTo>
                  <a:lnTo>
                    <a:pt x="47841" y="30613"/>
                  </a:lnTo>
                  <a:lnTo>
                    <a:pt x="47901" y="30553"/>
                  </a:lnTo>
                  <a:lnTo>
                    <a:pt x="48022" y="30373"/>
                  </a:lnTo>
                  <a:close/>
                  <a:moveTo>
                    <a:pt x="45801" y="31334"/>
                  </a:moveTo>
                  <a:lnTo>
                    <a:pt x="45741" y="31394"/>
                  </a:lnTo>
                  <a:lnTo>
                    <a:pt x="45681" y="31394"/>
                  </a:lnTo>
                  <a:lnTo>
                    <a:pt x="45801" y="31334"/>
                  </a:lnTo>
                  <a:close/>
                  <a:moveTo>
                    <a:pt x="58706" y="30974"/>
                  </a:moveTo>
                  <a:lnTo>
                    <a:pt x="58766" y="31034"/>
                  </a:lnTo>
                  <a:lnTo>
                    <a:pt x="59246" y="31394"/>
                  </a:lnTo>
                  <a:lnTo>
                    <a:pt x="58946" y="31394"/>
                  </a:lnTo>
                  <a:lnTo>
                    <a:pt x="58706" y="30974"/>
                  </a:lnTo>
                  <a:close/>
                  <a:moveTo>
                    <a:pt x="47661" y="31394"/>
                  </a:moveTo>
                  <a:lnTo>
                    <a:pt x="47661" y="31394"/>
                  </a:lnTo>
                  <a:lnTo>
                    <a:pt x="47661" y="31394"/>
                  </a:lnTo>
                  <a:close/>
                  <a:moveTo>
                    <a:pt x="58406" y="31454"/>
                  </a:moveTo>
                  <a:lnTo>
                    <a:pt x="58466" y="31514"/>
                  </a:lnTo>
                  <a:lnTo>
                    <a:pt x="58406" y="31514"/>
                  </a:lnTo>
                  <a:lnTo>
                    <a:pt x="58406" y="31454"/>
                  </a:lnTo>
                  <a:close/>
                  <a:moveTo>
                    <a:pt x="47841" y="29833"/>
                  </a:moveTo>
                  <a:lnTo>
                    <a:pt x="47841" y="30133"/>
                  </a:lnTo>
                  <a:lnTo>
                    <a:pt x="47781" y="30433"/>
                  </a:lnTo>
                  <a:lnTo>
                    <a:pt x="47781" y="30553"/>
                  </a:lnTo>
                  <a:lnTo>
                    <a:pt x="47721" y="30854"/>
                  </a:lnTo>
                  <a:lnTo>
                    <a:pt x="47841" y="30734"/>
                  </a:lnTo>
                  <a:lnTo>
                    <a:pt x="47841" y="30794"/>
                  </a:lnTo>
                  <a:lnTo>
                    <a:pt x="48202" y="31334"/>
                  </a:lnTo>
                  <a:lnTo>
                    <a:pt x="47721" y="31454"/>
                  </a:lnTo>
                  <a:lnTo>
                    <a:pt x="47661" y="31394"/>
                  </a:lnTo>
                  <a:lnTo>
                    <a:pt x="47661" y="31454"/>
                  </a:lnTo>
                  <a:lnTo>
                    <a:pt x="46941" y="31574"/>
                  </a:lnTo>
                  <a:lnTo>
                    <a:pt x="47001" y="31454"/>
                  </a:lnTo>
                  <a:lnTo>
                    <a:pt x="47061" y="31334"/>
                  </a:lnTo>
                  <a:lnTo>
                    <a:pt x="47001" y="31334"/>
                  </a:lnTo>
                  <a:lnTo>
                    <a:pt x="47181" y="30854"/>
                  </a:lnTo>
                  <a:lnTo>
                    <a:pt x="47181" y="30794"/>
                  </a:lnTo>
                  <a:lnTo>
                    <a:pt x="47241" y="30734"/>
                  </a:lnTo>
                  <a:lnTo>
                    <a:pt x="47301" y="30553"/>
                  </a:lnTo>
                  <a:lnTo>
                    <a:pt x="47241" y="30914"/>
                  </a:lnTo>
                  <a:lnTo>
                    <a:pt x="47061" y="31334"/>
                  </a:lnTo>
                  <a:lnTo>
                    <a:pt x="47301" y="30914"/>
                  </a:lnTo>
                  <a:lnTo>
                    <a:pt x="47541" y="30373"/>
                  </a:lnTo>
                  <a:lnTo>
                    <a:pt x="47661" y="30253"/>
                  </a:lnTo>
                  <a:lnTo>
                    <a:pt x="47781" y="29893"/>
                  </a:lnTo>
                  <a:lnTo>
                    <a:pt x="47841" y="29833"/>
                  </a:lnTo>
                  <a:close/>
                  <a:moveTo>
                    <a:pt x="46821" y="31394"/>
                  </a:moveTo>
                  <a:lnTo>
                    <a:pt x="46761" y="31574"/>
                  </a:lnTo>
                  <a:lnTo>
                    <a:pt x="46701" y="31634"/>
                  </a:lnTo>
                  <a:lnTo>
                    <a:pt x="46701" y="31634"/>
                  </a:lnTo>
                  <a:lnTo>
                    <a:pt x="46821" y="31394"/>
                  </a:lnTo>
                  <a:close/>
                  <a:moveTo>
                    <a:pt x="46401" y="31334"/>
                  </a:moveTo>
                  <a:lnTo>
                    <a:pt x="46281" y="31694"/>
                  </a:lnTo>
                  <a:lnTo>
                    <a:pt x="46221" y="31694"/>
                  </a:lnTo>
                  <a:lnTo>
                    <a:pt x="46221" y="31634"/>
                  </a:lnTo>
                  <a:lnTo>
                    <a:pt x="46161" y="31574"/>
                  </a:lnTo>
                  <a:lnTo>
                    <a:pt x="46401" y="31334"/>
                  </a:lnTo>
                  <a:close/>
                  <a:moveTo>
                    <a:pt x="56005" y="31274"/>
                  </a:moveTo>
                  <a:lnTo>
                    <a:pt x="56005" y="31394"/>
                  </a:lnTo>
                  <a:lnTo>
                    <a:pt x="56005" y="31934"/>
                  </a:lnTo>
                  <a:lnTo>
                    <a:pt x="55645" y="31994"/>
                  </a:lnTo>
                  <a:lnTo>
                    <a:pt x="55645" y="31994"/>
                  </a:lnTo>
                  <a:lnTo>
                    <a:pt x="55765" y="31814"/>
                  </a:lnTo>
                  <a:lnTo>
                    <a:pt x="56005" y="31274"/>
                  </a:lnTo>
                  <a:close/>
                  <a:moveTo>
                    <a:pt x="48622" y="32114"/>
                  </a:moveTo>
                  <a:lnTo>
                    <a:pt x="48682" y="32234"/>
                  </a:lnTo>
                  <a:lnTo>
                    <a:pt x="48562" y="32114"/>
                  </a:lnTo>
                  <a:close/>
                  <a:moveTo>
                    <a:pt x="49462" y="31994"/>
                  </a:moveTo>
                  <a:lnTo>
                    <a:pt x="49762" y="32174"/>
                  </a:lnTo>
                  <a:lnTo>
                    <a:pt x="49822" y="32234"/>
                  </a:lnTo>
                  <a:lnTo>
                    <a:pt x="49702" y="32174"/>
                  </a:lnTo>
                  <a:lnTo>
                    <a:pt x="49462" y="31994"/>
                  </a:lnTo>
                  <a:close/>
                  <a:moveTo>
                    <a:pt x="47061" y="26892"/>
                  </a:moveTo>
                  <a:lnTo>
                    <a:pt x="47181" y="27012"/>
                  </a:lnTo>
                  <a:lnTo>
                    <a:pt x="46701" y="27372"/>
                  </a:lnTo>
                  <a:lnTo>
                    <a:pt x="47241" y="27072"/>
                  </a:lnTo>
                  <a:lnTo>
                    <a:pt x="47301" y="27132"/>
                  </a:lnTo>
                  <a:lnTo>
                    <a:pt x="47301" y="27072"/>
                  </a:lnTo>
                  <a:lnTo>
                    <a:pt x="47361" y="27012"/>
                  </a:lnTo>
                  <a:lnTo>
                    <a:pt x="47601" y="26892"/>
                  </a:lnTo>
                  <a:lnTo>
                    <a:pt x="47541" y="26952"/>
                  </a:lnTo>
                  <a:lnTo>
                    <a:pt x="47241" y="27252"/>
                  </a:lnTo>
                  <a:lnTo>
                    <a:pt x="46761" y="27612"/>
                  </a:lnTo>
                  <a:lnTo>
                    <a:pt x="46341" y="27912"/>
                  </a:lnTo>
                  <a:lnTo>
                    <a:pt x="46821" y="27672"/>
                  </a:lnTo>
                  <a:lnTo>
                    <a:pt x="46881" y="27672"/>
                  </a:lnTo>
                  <a:lnTo>
                    <a:pt x="46701" y="27792"/>
                  </a:lnTo>
                  <a:lnTo>
                    <a:pt x="46341" y="28152"/>
                  </a:lnTo>
                  <a:lnTo>
                    <a:pt x="46161" y="28332"/>
                  </a:lnTo>
                  <a:lnTo>
                    <a:pt x="46341" y="28212"/>
                  </a:lnTo>
                  <a:lnTo>
                    <a:pt x="46761" y="27912"/>
                  </a:lnTo>
                  <a:lnTo>
                    <a:pt x="47001" y="27792"/>
                  </a:lnTo>
                  <a:lnTo>
                    <a:pt x="46641" y="28092"/>
                  </a:lnTo>
                  <a:lnTo>
                    <a:pt x="46221" y="28393"/>
                  </a:lnTo>
                  <a:lnTo>
                    <a:pt x="46041" y="28573"/>
                  </a:lnTo>
                  <a:lnTo>
                    <a:pt x="46221" y="28453"/>
                  </a:lnTo>
                  <a:lnTo>
                    <a:pt x="46701" y="28152"/>
                  </a:lnTo>
                  <a:lnTo>
                    <a:pt x="47481" y="27672"/>
                  </a:lnTo>
                  <a:lnTo>
                    <a:pt x="47661" y="27552"/>
                  </a:lnTo>
                  <a:lnTo>
                    <a:pt x="47601" y="27612"/>
                  </a:lnTo>
                  <a:lnTo>
                    <a:pt x="47361" y="27852"/>
                  </a:lnTo>
                  <a:lnTo>
                    <a:pt x="47121" y="28092"/>
                  </a:lnTo>
                  <a:lnTo>
                    <a:pt x="46581" y="28513"/>
                  </a:lnTo>
                  <a:lnTo>
                    <a:pt x="46101" y="28813"/>
                  </a:lnTo>
                  <a:lnTo>
                    <a:pt x="46641" y="28573"/>
                  </a:lnTo>
                  <a:lnTo>
                    <a:pt x="47201" y="28292"/>
                  </a:lnTo>
                  <a:lnTo>
                    <a:pt x="47061" y="28393"/>
                  </a:lnTo>
                  <a:lnTo>
                    <a:pt x="46281" y="28993"/>
                  </a:lnTo>
                  <a:lnTo>
                    <a:pt x="45560" y="29473"/>
                  </a:lnTo>
                  <a:lnTo>
                    <a:pt x="45801" y="29353"/>
                  </a:lnTo>
                  <a:lnTo>
                    <a:pt x="46341" y="29113"/>
                  </a:lnTo>
                  <a:lnTo>
                    <a:pt x="46881" y="28753"/>
                  </a:lnTo>
                  <a:lnTo>
                    <a:pt x="46581" y="29053"/>
                  </a:lnTo>
                  <a:lnTo>
                    <a:pt x="46041" y="29413"/>
                  </a:lnTo>
                  <a:lnTo>
                    <a:pt x="45741" y="29593"/>
                  </a:lnTo>
                  <a:lnTo>
                    <a:pt x="45440" y="29713"/>
                  </a:lnTo>
                  <a:lnTo>
                    <a:pt x="45260" y="29773"/>
                  </a:lnTo>
                  <a:lnTo>
                    <a:pt x="45500" y="29773"/>
                  </a:lnTo>
                  <a:lnTo>
                    <a:pt x="45741" y="29653"/>
                  </a:lnTo>
                  <a:lnTo>
                    <a:pt x="46101" y="29533"/>
                  </a:lnTo>
                  <a:lnTo>
                    <a:pt x="46701" y="29173"/>
                  </a:lnTo>
                  <a:lnTo>
                    <a:pt x="47061" y="28933"/>
                  </a:lnTo>
                  <a:lnTo>
                    <a:pt x="46941" y="29053"/>
                  </a:lnTo>
                  <a:lnTo>
                    <a:pt x="46821" y="29173"/>
                  </a:lnTo>
                  <a:lnTo>
                    <a:pt x="46281" y="29533"/>
                  </a:lnTo>
                  <a:lnTo>
                    <a:pt x="46161" y="29593"/>
                  </a:lnTo>
                  <a:lnTo>
                    <a:pt x="45981" y="29713"/>
                  </a:lnTo>
                  <a:lnTo>
                    <a:pt x="45320" y="30013"/>
                  </a:lnTo>
                  <a:lnTo>
                    <a:pt x="44720" y="30133"/>
                  </a:lnTo>
                  <a:lnTo>
                    <a:pt x="44480" y="30193"/>
                  </a:lnTo>
                  <a:lnTo>
                    <a:pt x="44720" y="30193"/>
                  </a:lnTo>
                  <a:lnTo>
                    <a:pt x="45380" y="30133"/>
                  </a:lnTo>
                  <a:lnTo>
                    <a:pt x="45741" y="30013"/>
                  </a:lnTo>
                  <a:lnTo>
                    <a:pt x="45921" y="29953"/>
                  </a:lnTo>
                  <a:lnTo>
                    <a:pt x="45620" y="30133"/>
                  </a:lnTo>
                  <a:lnTo>
                    <a:pt x="45080" y="30373"/>
                  </a:lnTo>
                  <a:lnTo>
                    <a:pt x="44540" y="30553"/>
                  </a:lnTo>
                  <a:lnTo>
                    <a:pt x="45080" y="30493"/>
                  </a:lnTo>
                  <a:lnTo>
                    <a:pt x="45681" y="30313"/>
                  </a:lnTo>
                  <a:lnTo>
                    <a:pt x="45801" y="30313"/>
                  </a:lnTo>
                  <a:lnTo>
                    <a:pt x="46041" y="30253"/>
                  </a:lnTo>
                  <a:lnTo>
                    <a:pt x="46041" y="30253"/>
                  </a:lnTo>
                  <a:lnTo>
                    <a:pt x="45981" y="30313"/>
                  </a:lnTo>
                  <a:lnTo>
                    <a:pt x="45801" y="30433"/>
                  </a:lnTo>
                  <a:lnTo>
                    <a:pt x="45620" y="30553"/>
                  </a:lnTo>
                  <a:lnTo>
                    <a:pt x="45200" y="30734"/>
                  </a:lnTo>
                  <a:lnTo>
                    <a:pt x="44960" y="30794"/>
                  </a:lnTo>
                  <a:lnTo>
                    <a:pt x="45200" y="30794"/>
                  </a:lnTo>
                  <a:lnTo>
                    <a:pt x="45140" y="30854"/>
                  </a:lnTo>
                  <a:lnTo>
                    <a:pt x="44660" y="30974"/>
                  </a:lnTo>
                  <a:lnTo>
                    <a:pt x="44660" y="30974"/>
                  </a:lnTo>
                  <a:lnTo>
                    <a:pt x="45140" y="30914"/>
                  </a:lnTo>
                  <a:lnTo>
                    <a:pt x="45260" y="30914"/>
                  </a:lnTo>
                  <a:lnTo>
                    <a:pt x="45440" y="30854"/>
                  </a:lnTo>
                  <a:lnTo>
                    <a:pt x="45741" y="30794"/>
                  </a:lnTo>
                  <a:lnTo>
                    <a:pt x="46041" y="30613"/>
                  </a:lnTo>
                  <a:lnTo>
                    <a:pt x="45981" y="30673"/>
                  </a:lnTo>
                  <a:lnTo>
                    <a:pt x="45681" y="30854"/>
                  </a:lnTo>
                  <a:lnTo>
                    <a:pt x="45200" y="31094"/>
                  </a:lnTo>
                  <a:lnTo>
                    <a:pt x="44720" y="31334"/>
                  </a:lnTo>
                  <a:lnTo>
                    <a:pt x="45260" y="31214"/>
                  </a:lnTo>
                  <a:lnTo>
                    <a:pt x="45500" y="31154"/>
                  </a:lnTo>
                  <a:lnTo>
                    <a:pt x="45080" y="31454"/>
                  </a:lnTo>
                  <a:lnTo>
                    <a:pt x="44900" y="31634"/>
                  </a:lnTo>
                  <a:lnTo>
                    <a:pt x="44900" y="31634"/>
                  </a:lnTo>
                  <a:lnTo>
                    <a:pt x="45140" y="31514"/>
                  </a:lnTo>
                  <a:lnTo>
                    <a:pt x="44960" y="31634"/>
                  </a:lnTo>
                  <a:lnTo>
                    <a:pt x="44540" y="31874"/>
                  </a:lnTo>
                  <a:lnTo>
                    <a:pt x="44360" y="31934"/>
                  </a:lnTo>
                  <a:lnTo>
                    <a:pt x="44540" y="31934"/>
                  </a:lnTo>
                  <a:lnTo>
                    <a:pt x="44900" y="31814"/>
                  </a:lnTo>
                  <a:lnTo>
                    <a:pt x="45020" y="31814"/>
                  </a:lnTo>
                  <a:lnTo>
                    <a:pt x="44660" y="31994"/>
                  </a:lnTo>
                  <a:lnTo>
                    <a:pt x="42859" y="32294"/>
                  </a:lnTo>
                  <a:lnTo>
                    <a:pt x="42859" y="32294"/>
                  </a:lnTo>
                  <a:lnTo>
                    <a:pt x="43640" y="31034"/>
                  </a:lnTo>
                  <a:lnTo>
                    <a:pt x="44480" y="29833"/>
                  </a:lnTo>
                  <a:lnTo>
                    <a:pt x="45380" y="28693"/>
                  </a:lnTo>
                  <a:lnTo>
                    <a:pt x="46281" y="27612"/>
                  </a:lnTo>
                  <a:lnTo>
                    <a:pt x="46401" y="27672"/>
                  </a:lnTo>
                  <a:lnTo>
                    <a:pt x="46401" y="27672"/>
                  </a:lnTo>
                  <a:lnTo>
                    <a:pt x="46341" y="27612"/>
                  </a:lnTo>
                  <a:lnTo>
                    <a:pt x="47001" y="26892"/>
                  </a:lnTo>
                  <a:close/>
                  <a:moveTo>
                    <a:pt x="55705" y="30854"/>
                  </a:moveTo>
                  <a:lnTo>
                    <a:pt x="55525" y="31754"/>
                  </a:lnTo>
                  <a:lnTo>
                    <a:pt x="55405" y="32054"/>
                  </a:lnTo>
                  <a:lnTo>
                    <a:pt x="52283" y="32594"/>
                  </a:lnTo>
                  <a:lnTo>
                    <a:pt x="52283" y="31694"/>
                  </a:lnTo>
                  <a:lnTo>
                    <a:pt x="52403" y="31874"/>
                  </a:lnTo>
                  <a:lnTo>
                    <a:pt x="52343" y="31694"/>
                  </a:lnTo>
                  <a:lnTo>
                    <a:pt x="52343" y="31454"/>
                  </a:lnTo>
                  <a:lnTo>
                    <a:pt x="54324" y="31094"/>
                  </a:lnTo>
                  <a:lnTo>
                    <a:pt x="54204" y="31274"/>
                  </a:lnTo>
                  <a:lnTo>
                    <a:pt x="53904" y="31754"/>
                  </a:lnTo>
                  <a:lnTo>
                    <a:pt x="53604" y="32114"/>
                  </a:lnTo>
                  <a:lnTo>
                    <a:pt x="53304" y="32294"/>
                  </a:lnTo>
                  <a:lnTo>
                    <a:pt x="53244" y="32354"/>
                  </a:lnTo>
                  <a:lnTo>
                    <a:pt x="53244" y="32354"/>
                  </a:lnTo>
                  <a:lnTo>
                    <a:pt x="53364" y="32294"/>
                  </a:lnTo>
                  <a:lnTo>
                    <a:pt x="53664" y="32174"/>
                  </a:lnTo>
                  <a:lnTo>
                    <a:pt x="54024" y="31874"/>
                  </a:lnTo>
                  <a:lnTo>
                    <a:pt x="54444" y="31454"/>
                  </a:lnTo>
                  <a:lnTo>
                    <a:pt x="54804" y="31034"/>
                  </a:lnTo>
                  <a:lnTo>
                    <a:pt x="55045" y="30974"/>
                  </a:lnTo>
                  <a:lnTo>
                    <a:pt x="55045" y="31034"/>
                  </a:lnTo>
                  <a:lnTo>
                    <a:pt x="54864" y="31394"/>
                  </a:lnTo>
                  <a:lnTo>
                    <a:pt x="54624" y="31694"/>
                  </a:lnTo>
                  <a:lnTo>
                    <a:pt x="54504" y="31934"/>
                  </a:lnTo>
                  <a:lnTo>
                    <a:pt x="54684" y="31754"/>
                  </a:lnTo>
                  <a:lnTo>
                    <a:pt x="54984" y="31514"/>
                  </a:lnTo>
                  <a:lnTo>
                    <a:pt x="55285" y="31214"/>
                  </a:lnTo>
                  <a:lnTo>
                    <a:pt x="55525" y="30914"/>
                  </a:lnTo>
                  <a:lnTo>
                    <a:pt x="55705" y="30854"/>
                  </a:lnTo>
                  <a:close/>
                  <a:moveTo>
                    <a:pt x="51983" y="32054"/>
                  </a:moveTo>
                  <a:lnTo>
                    <a:pt x="52103" y="32654"/>
                  </a:lnTo>
                  <a:lnTo>
                    <a:pt x="51923" y="32654"/>
                  </a:lnTo>
                  <a:lnTo>
                    <a:pt x="51983" y="32054"/>
                  </a:lnTo>
                  <a:close/>
                  <a:moveTo>
                    <a:pt x="48202" y="32174"/>
                  </a:moveTo>
                  <a:lnTo>
                    <a:pt x="48802" y="32714"/>
                  </a:lnTo>
                  <a:lnTo>
                    <a:pt x="48982" y="32834"/>
                  </a:lnTo>
                  <a:lnTo>
                    <a:pt x="48322" y="32594"/>
                  </a:lnTo>
                  <a:lnTo>
                    <a:pt x="48082" y="32414"/>
                  </a:lnTo>
                  <a:lnTo>
                    <a:pt x="47841" y="32234"/>
                  </a:lnTo>
                  <a:lnTo>
                    <a:pt x="48202" y="32174"/>
                  </a:lnTo>
                  <a:close/>
                  <a:moveTo>
                    <a:pt x="34816" y="32954"/>
                  </a:moveTo>
                  <a:lnTo>
                    <a:pt x="34816" y="32954"/>
                  </a:lnTo>
                  <a:lnTo>
                    <a:pt x="34816" y="32954"/>
                  </a:lnTo>
                  <a:close/>
                  <a:moveTo>
                    <a:pt x="54924" y="32954"/>
                  </a:moveTo>
                  <a:lnTo>
                    <a:pt x="54804" y="33075"/>
                  </a:lnTo>
                  <a:lnTo>
                    <a:pt x="54924" y="33014"/>
                  </a:lnTo>
                  <a:lnTo>
                    <a:pt x="54924" y="32954"/>
                  </a:lnTo>
                  <a:close/>
                  <a:moveTo>
                    <a:pt x="44300" y="32954"/>
                  </a:moveTo>
                  <a:lnTo>
                    <a:pt x="44180" y="33075"/>
                  </a:lnTo>
                  <a:lnTo>
                    <a:pt x="43940" y="33075"/>
                  </a:lnTo>
                  <a:lnTo>
                    <a:pt x="43580" y="33135"/>
                  </a:lnTo>
                  <a:lnTo>
                    <a:pt x="42859" y="33255"/>
                  </a:lnTo>
                  <a:lnTo>
                    <a:pt x="42439" y="33195"/>
                  </a:lnTo>
                  <a:lnTo>
                    <a:pt x="42379" y="33195"/>
                  </a:lnTo>
                  <a:lnTo>
                    <a:pt x="43400" y="33014"/>
                  </a:lnTo>
                  <a:lnTo>
                    <a:pt x="43760" y="33014"/>
                  </a:lnTo>
                  <a:lnTo>
                    <a:pt x="44300" y="32954"/>
                  </a:lnTo>
                  <a:close/>
                  <a:moveTo>
                    <a:pt x="58346" y="32354"/>
                  </a:moveTo>
                  <a:lnTo>
                    <a:pt x="58766" y="33075"/>
                  </a:lnTo>
                  <a:lnTo>
                    <a:pt x="58946" y="33375"/>
                  </a:lnTo>
                  <a:lnTo>
                    <a:pt x="58166" y="33555"/>
                  </a:lnTo>
                  <a:lnTo>
                    <a:pt x="58166" y="33075"/>
                  </a:lnTo>
                  <a:lnTo>
                    <a:pt x="58106" y="32594"/>
                  </a:lnTo>
                  <a:lnTo>
                    <a:pt x="58046" y="32414"/>
                  </a:lnTo>
                  <a:lnTo>
                    <a:pt x="58346" y="32354"/>
                  </a:lnTo>
                  <a:close/>
                  <a:moveTo>
                    <a:pt x="57746" y="32474"/>
                  </a:moveTo>
                  <a:lnTo>
                    <a:pt x="57806" y="32654"/>
                  </a:lnTo>
                  <a:lnTo>
                    <a:pt x="57986" y="33135"/>
                  </a:lnTo>
                  <a:lnTo>
                    <a:pt x="58046" y="33555"/>
                  </a:lnTo>
                  <a:lnTo>
                    <a:pt x="57626" y="33615"/>
                  </a:lnTo>
                  <a:lnTo>
                    <a:pt x="57686" y="32654"/>
                  </a:lnTo>
                  <a:lnTo>
                    <a:pt x="57686" y="32474"/>
                  </a:lnTo>
                  <a:close/>
                  <a:moveTo>
                    <a:pt x="57205" y="32894"/>
                  </a:moveTo>
                  <a:lnTo>
                    <a:pt x="57265" y="33675"/>
                  </a:lnTo>
                  <a:lnTo>
                    <a:pt x="56905" y="33735"/>
                  </a:lnTo>
                  <a:lnTo>
                    <a:pt x="57205" y="32894"/>
                  </a:lnTo>
                  <a:close/>
                  <a:moveTo>
                    <a:pt x="56845" y="32654"/>
                  </a:moveTo>
                  <a:lnTo>
                    <a:pt x="56785" y="33135"/>
                  </a:lnTo>
                  <a:lnTo>
                    <a:pt x="56665" y="33675"/>
                  </a:lnTo>
                  <a:lnTo>
                    <a:pt x="56605" y="33795"/>
                  </a:lnTo>
                  <a:lnTo>
                    <a:pt x="55892" y="33904"/>
                  </a:lnTo>
                  <a:lnTo>
                    <a:pt x="55892" y="33904"/>
                  </a:lnTo>
                  <a:lnTo>
                    <a:pt x="56185" y="33495"/>
                  </a:lnTo>
                  <a:lnTo>
                    <a:pt x="56485" y="32954"/>
                  </a:lnTo>
                  <a:lnTo>
                    <a:pt x="56605" y="32654"/>
                  </a:lnTo>
                  <a:close/>
                  <a:moveTo>
                    <a:pt x="47781" y="32234"/>
                  </a:moveTo>
                  <a:lnTo>
                    <a:pt x="47961" y="32474"/>
                  </a:lnTo>
                  <a:lnTo>
                    <a:pt x="48202" y="32774"/>
                  </a:lnTo>
                  <a:lnTo>
                    <a:pt x="48802" y="33195"/>
                  </a:lnTo>
                  <a:lnTo>
                    <a:pt x="48862" y="33195"/>
                  </a:lnTo>
                  <a:lnTo>
                    <a:pt x="48262" y="33315"/>
                  </a:lnTo>
                  <a:lnTo>
                    <a:pt x="48142" y="33255"/>
                  </a:lnTo>
                  <a:lnTo>
                    <a:pt x="47541" y="33014"/>
                  </a:lnTo>
                  <a:lnTo>
                    <a:pt x="47361" y="32894"/>
                  </a:lnTo>
                  <a:lnTo>
                    <a:pt x="47541" y="33075"/>
                  </a:lnTo>
                  <a:lnTo>
                    <a:pt x="47901" y="33375"/>
                  </a:lnTo>
                  <a:lnTo>
                    <a:pt x="47721" y="33375"/>
                  </a:lnTo>
                  <a:lnTo>
                    <a:pt x="47421" y="33195"/>
                  </a:lnTo>
                  <a:lnTo>
                    <a:pt x="47181" y="32954"/>
                  </a:lnTo>
                  <a:lnTo>
                    <a:pt x="47061" y="32774"/>
                  </a:lnTo>
                  <a:lnTo>
                    <a:pt x="47061" y="32774"/>
                  </a:lnTo>
                  <a:lnTo>
                    <a:pt x="47181" y="33014"/>
                  </a:lnTo>
                  <a:lnTo>
                    <a:pt x="47301" y="33195"/>
                  </a:lnTo>
                  <a:lnTo>
                    <a:pt x="47481" y="33435"/>
                  </a:lnTo>
                  <a:lnTo>
                    <a:pt x="46941" y="33555"/>
                  </a:lnTo>
                  <a:lnTo>
                    <a:pt x="46821" y="33435"/>
                  </a:lnTo>
                  <a:lnTo>
                    <a:pt x="46641" y="33255"/>
                  </a:lnTo>
                  <a:lnTo>
                    <a:pt x="46641" y="33255"/>
                  </a:lnTo>
                  <a:lnTo>
                    <a:pt x="46761" y="33495"/>
                  </a:lnTo>
                  <a:lnTo>
                    <a:pt x="46881" y="33555"/>
                  </a:lnTo>
                  <a:lnTo>
                    <a:pt x="44120" y="34035"/>
                  </a:lnTo>
                  <a:lnTo>
                    <a:pt x="44120" y="34035"/>
                  </a:lnTo>
                  <a:lnTo>
                    <a:pt x="44240" y="33915"/>
                  </a:lnTo>
                  <a:lnTo>
                    <a:pt x="44420" y="33675"/>
                  </a:lnTo>
                  <a:lnTo>
                    <a:pt x="44600" y="33375"/>
                  </a:lnTo>
                  <a:lnTo>
                    <a:pt x="44600" y="33495"/>
                  </a:lnTo>
                  <a:lnTo>
                    <a:pt x="44480" y="33795"/>
                  </a:lnTo>
                  <a:lnTo>
                    <a:pt x="44420" y="33855"/>
                  </a:lnTo>
                  <a:lnTo>
                    <a:pt x="44420" y="33915"/>
                  </a:lnTo>
                  <a:lnTo>
                    <a:pt x="44480" y="33855"/>
                  </a:lnTo>
                  <a:lnTo>
                    <a:pt x="44540" y="33795"/>
                  </a:lnTo>
                  <a:lnTo>
                    <a:pt x="44720" y="33555"/>
                  </a:lnTo>
                  <a:lnTo>
                    <a:pt x="44840" y="33255"/>
                  </a:lnTo>
                  <a:lnTo>
                    <a:pt x="44900" y="33075"/>
                  </a:lnTo>
                  <a:lnTo>
                    <a:pt x="44960" y="32774"/>
                  </a:lnTo>
                  <a:lnTo>
                    <a:pt x="45080" y="32714"/>
                  </a:lnTo>
                  <a:lnTo>
                    <a:pt x="44900" y="33255"/>
                  </a:lnTo>
                  <a:lnTo>
                    <a:pt x="44660" y="33735"/>
                  </a:lnTo>
                  <a:lnTo>
                    <a:pt x="44900" y="33435"/>
                  </a:lnTo>
                  <a:lnTo>
                    <a:pt x="45200" y="33135"/>
                  </a:lnTo>
                  <a:lnTo>
                    <a:pt x="45500" y="32774"/>
                  </a:lnTo>
                  <a:lnTo>
                    <a:pt x="45560" y="32654"/>
                  </a:lnTo>
                  <a:lnTo>
                    <a:pt x="45440" y="33014"/>
                  </a:lnTo>
                  <a:lnTo>
                    <a:pt x="45260" y="33375"/>
                  </a:lnTo>
                  <a:lnTo>
                    <a:pt x="45200" y="33495"/>
                  </a:lnTo>
                  <a:lnTo>
                    <a:pt x="45320" y="33435"/>
                  </a:lnTo>
                  <a:lnTo>
                    <a:pt x="45380" y="33315"/>
                  </a:lnTo>
                  <a:lnTo>
                    <a:pt x="45440" y="33255"/>
                  </a:lnTo>
                  <a:lnTo>
                    <a:pt x="45801" y="32894"/>
                  </a:lnTo>
                  <a:lnTo>
                    <a:pt x="45981" y="32594"/>
                  </a:lnTo>
                  <a:lnTo>
                    <a:pt x="47781" y="32234"/>
                  </a:lnTo>
                  <a:close/>
                  <a:moveTo>
                    <a:pt x="44540" y="33075"/>
                  </a:moveTo>
                  <a:lnTo>
                    <a:pt x="44480" y="33195"/>
                  </a:lnTo>
                  <a:lnTo>
                    <a:pt x="44360" y="33435"/>
                  </a:lnTo>
                  <a:lnTo>
                    <a:pt x="44120" y="33855"/>
                  </a:lnTo>
                  <a:lnTo>
                    <a:pt x="44000" y="34035"/>
                  </a:lnTo>
                  <a:lnTo>
                    <a:pt x="43760" y="34095"/>
                  </a:lnTo>
                  <a:lnTo>
                    <a:pt x="43880" y="33915"/>
                  </a:lnTo>
                  <a:lnTo>
                    <a:pt x="44060" y="33735"/>
                  </a:lnTo>
                  <a:lnTo>
                    <a:pt x="44120" y="33495"/>
                  </a:lnTo>
                  <a:lnTo>
                    <a:pt x="44180" y="33315"/>
                  </a:lnTo>
                  <a:lnTo>
                    <a:pt x="44540" y="33075"/>
                  </a:lnTo>
                  <a:close/>
                  <a:moveTo>
                    <a:pt x="43820" y="33675"/>
                  </a:moveTo>
                  <a:lnTo>
                    <a:pt x="43760" y="33855"/>
                  </a:lnTo>
                  <a:lnTo>
                    <a:pt x="43520" y="34155"/>
                  </a:lnTo>
                  <a:lnTo>
                    <a:pt x="43219" y="34215"/>
                  </a:lnTo>
                  <a:lnTo>
                    <a:pt x="43219" y="34215"/>
                  </a:lnTo>
                  <a:lnTo>
                    <a:pt x="43520" y="33975"/>
                  </a:lnTo>
                  <a:lnTo>
                    <a:pt x="43700" y="33855"/>
                  </a:lnTo>
                  <a:lnTo>
                    <a:pt x="43820" y="33675"/>
                  </a:lnTo>
                  <a:close/>
                  <a:moveTo>
                    <a:pt x="42319" y="33195"/>
                  </a:moveTo>
                  <a:lnTo>
                    <a:pt x="42379" y="33255"/>
                  </a:lnTo>
                  <a:lnTo>
                    <a:pt x="42859" y="33315"/>
                  </a:lnTo>
                  <a:lnTo>
                    <a:pt x="43340" y="33375"/>
                  </a:lnTo>
                  <a:lnTo>
                    <a:pt x="43580" y="33315"/>
                  </a:lnTo>
                  <a:lnTo>
                    <a:pt x="44000" y="33255"/>
                  </a:lnTo>
                  <a:lnTo>
                    <a:pt x="44000" y="33255"/>
                  </a:lnTo>
                  <a:lnTo>
                    <a:pt x="43880" y="33315"/>
                  </a:lnTo>
                  <a:lnTo>
                    <a:pt x="43520" y="33435"/>
                  </a:lnTo>
                  <a:lnTo>
                    <a:pt x="43219" y="33495"/>
                  </a:lnTo>
                  <a:lnTo>
                    <a:pt x="42739" y="33615"/>
                  </a:lnTo>
                  <a:lnTo>
                    <a:pt x="42199" y="33675"/>
                  </a:lnTo>
                  <a:lnTo>
                    <a:pt x="42739" y="33735"/>
                  </a:lnTo>
                  <a:lnTo>
                    <a:pt x="43279" y="33735"/>
                  </a:lnTo>
                  <a:lnTo>
                    <a:pt x="43219" y="33795"/>
                  </a:lnTo>
                  <a:lnTo>
                    <a:pt x="42859" y="33915"/>
                  </a:lnTo>
                  <a:lnTo>
                    <a:pt x="42559" y="34035"/>
                  </a:lnTo>
                  <a:lnTo>
                    <a:pt x="42139" y="34155"/>
                  </a:lnTo>
                  <a:lnTo>
                    <a:pt x="41779" y="34215"/>
                  </a:lnTo>
                  <a:lnTo>
                    <a:pt x="42079" y="33675"/>
                  </a:lnTo>
                  <a:lnTo>
                    <a:pt x="42319" y="33195"/>
                  </a:lnTo>
                  <a:close/>
                  <a:moveTo>
                    <a:pt x="42499" y="34275"/>
                  </a:moveTo>
                  <a:lnTo>
                    <a:pt x="42379" y="34335"/>
                  </a:lnTo>
                  <a:lnTo>
                    <a:pt x="42559" y="34275"/>
                  </a:lnTo>
                  <a:close/>
                  <a:moveTo>
                    <a:pt x="43039" y="34095"/>
                  </a:moveTo>
                  <a:lnTo>
                    <a:pt x="42859" y="34275"/>
                  </a:lnTo>
                  <a:lnTo>
                    <a:pt x="41659" y="34455"/>
                  </a:lnTo>
                  <a:lnTo>
                    <a:pt x="41719" y="34275"/>
                  </a:lnTo>
                  <a:lnTo>
                    <a:pt x="42499" y="34275"/>
                  </a:lnTo>
                  <a:lnTo>
                    <a:pt x="42619" y="34215"/>
                  </a:lnTo>
                  <a:lnTo>
                    <a:pt x="42919" y="34155"/>
                  </a:lnTo>
                  <a:lnTo>
                    <a:pt x="43039" y="34095"/>
                  </a:lnTo>
                  <a:close/>
                  <a:moveTo>
                    <a:pt x="47721" y="34215"/>
                  </a:moveTo>
                  <a:lnTo>
                    <a:pt x="48022" y="34395"/>
                  </a:lnTo>
                  <a:lnTo>
                    <a:pt x="48202" y="34455"/>
                  </a:lnTo>
                  <a:lnTo>
                    <a:pt x="48322" y="34515"/>
                  </a:lnTo>
                  <a:lnTo>
                    <a:pt x="48322" y="34515"/>
                  </a:lnTo>
                  <a:lnTo>
                    <a:pt x="47781" y="34395"/>
                  </a:lnTo>
                  <a:lnTo>
                    <a:pt x="47361" y="34275"/>
                  </a:lnTo>
                  <a:lnTo>
                    <a:pt x="47721" y="34215"/>
                  </a:lnTo>
                  <a:close/>
                  <a:moveTo>
                    <a:pt x="56245" y="32714"/>
                  </a:moveTo>
                  <a:lnTo>
                    <a:pt x="56185" y="32834"/>
                  </a:lnTo>
                  <a:lnTo>
                    <a:pt x="56005" y="33375"/>
                  </a:lnTo>
                  <a:lnTo>
                    <a:pt x="55825" y="33855"/>
                  </a:lnTo>
                  <a:lnTo>
                    <a:pt x="55765" y="33975"/>
                  </a:lnTo>
                  <a:lnTo>
                    <a:pt x="51203" y="34755"/>
                  </a:lnTo>
                  <a:lnTo>
                    <a:pt x="51203" y="34455"/>
                  </a:lnTo>
                  <a:lnTo>
                    <a:pt x="51143" y="34095"/>
                  </a:lnTo>
                  <a:lnTo>
                    <a:pt x="51263" y="34275"/>
                  </a:lnTo>
                  <a:lnTo>
                    <a:pt x="51323" y="34395"/>
                  </a:lnTo>
                  <a:lnTo>
                    <a:pt x="51323" y="34275"/>
                  </a:lnTo>
                  <a:lnTo>
                    <a:pt x="51323" y="33975"/>
                  </a:lnTo>
                  <a:lnTo>
                    <a:pt x="51323" y="33915"/>
                  </a:lnTo>
                  <a:lnTo>
                    <a:pt x="51563" y="33555"/>
                  </a:lnTo>
                  <a:lnTo>
                    <a:pt x="51683" y="33555"/>
                  </a:lnTo>
                  <a:lnTo>
                    <a:pt x="51623" y="33855"/>
                  </a:lnTo>
                  <a:lnTo>
                    <a:pt x="51563" y="34095"/>
                  </a:lnTo>
                  <a:lnTo>
                    <a:pt x="51683" y="33855"/>
                  </a:lnTo>
                  <a:lnTo>
                    <a:pt x="51803" y="33495"/>
                  </a:lnTo>
                  <a:lnTo>
                    <a:pt x="52163" y="33435"/>
                  </a:lnTo>
                  <a:lnTo>
                    <a:pt x="52163" y="33615"/>
                  </a:lnTo>
                  <a:lnTo>
                    <a:pt x="52163" y="33675"/>
                  </a:lnTo>
                  <a:lnTo>
                    <a:pt x="52223" y="33615"/>
                  </a:lnTo>
                  <a:lnTo>
                    <a:pt x="52223" y="33435"/>
                  </a:lnTo>
                  <a:lnTo>
                    <a:pt x="54924" y="32954"/>
                  </a:lnTo>
                  <a:lnTo>
                    <a:pt x="55945" y="32774"/>
                  </a:lnTo>
                  <a:lnTo>
                    <a:pt x="55885" y="33315"/>
                  </a:lnTo>
                  <a:lnTo>
                    <a:pt x="55765" y="33615"/>
                  </a:lnTo>
                  <a:lnTo>
                    <a:pt x="55765" y="33735"/>
                  </a:lnTo>
                  <a:lnTo>
                    <a:pt x="55825" y="33615"/>
                  </a:lnTo>
                  <a:lnTo>
                    <a:pt x="55945" y="33375"/>
                  </a:lnTo>
                  <a:lnTo>
                    <a:pt x="56185" y="32714"/>
                  </a:lnTo>
                  <a:close/>
                  <a:moveTo>
                    <a:pt x="50903" y="34335"/>
                  </a:moveTo>
                  <a:lnTo>
                    <a:pt x="50963" y="34515"/>
                  </a:lnTo>
                  <a:lnTo>
                    <a:pt x="51023" y="34755"/>
                  </a:lnTo>
                  <a:lnTo>
                    <a:pt x="50843" y="34815"/>
                  </a:lnTo>
                  <a:lnTo>
                    <a:pt x="50843" y="34575"/>
                  </a:lnTo>
                  <a:lnTo>
                    <a:pt x="50843" y="34395"/>
                  </a:lnTo>
                  <a:lnTo>
                    <a:pt x="50903" y="34335"/>
                  </a:lnTo>
                  <a:close/>
                  <a:moveTo>
                    <a:pt x="50423" y="34455"/>
                  </a:moveTo>
                  <a:lnTo>
                    <a:pt x="50483" y="34575"/>
                  </a:lnTo>
                  <a:lnTo>
                    <a:pt x="50543" y="34875"/>
                  </a:lnTo>
                  <a:lnTo>
                    <a:pt x="50423" y="34875"/>
                  </a:lnTo>
                  <a:lnTo>
                    <a:pt x="50423" y="34815"/>
                  </a:lnTo>
                  <a:lnTo>
                    <a:pt x="50423" y="34515"/>
                  </a:lnTo>
                  <a:lnTo>
                    <a:pt x="50423" y="34455"/>
                  </a:lnTo>
                  <a:close/>
                  <a:moveTo>
                    <a:pt x="47241" y="34335"/>
                  </a:moveTo>
                  <a:lnTo>
                    <a:pt x="47721" y="34635"/>
                  </a:lnTo>
                  <a:lnTo>
                    <a:pt x="48262" y="34815"/>
                  </a:lnTo>
                  <a:lnTo>
                    <a:pt x="48082" y="34875"/>
                  </a:lnTo>
                  <a:lnTo>
                    <a:pt x="47601" y="34935"/>
                  </a:lnTo>
                  <a:lnTo>
                    <a:pt x="47061" y="34875"/>
                  </a:lnTo>
                  <a:lnTo>
                    <a:pt x="46941" y="34815"/>
                  </a:lnTo>
                  <a:lnTo>
                    <a:pt x="46881" y="34815"/>
                  </a:lnTo>
                  <a:lnTo>
                    <a:pt x="47061" y="34935"/>
                  </a:lnTo>
                  <a:lnTo>
                    <a:pt x="47541" y="35115"/>
                  </a:lnTo>
                  <a:lnTo>
                    <a:pt x="47661" y="35175"/>
                  </a:lnTo>
                  <a:lnTo>
                    <a:pt x="47421" y="35235"/>
                  </a:lnTo>
                  <a:lnTo>
                    <a:pt x="46401" y="35235"/>
                  </a:lnTo>
                  <a:lnTo>
                    <a:pt x="46161" y="35175"/>
                  </a:lnTo>
                  <a:lnTo>
                    <a:pt x="45921" y="35115"/>
                  </a:lnTo>
                  <a:lnTo>
                    <a:pt x="45861" y="35115"/>
                  </a:lnTo>
                  <a:lnTo>
                    <a:pt x="45921" y="35175"/>
                  </a:lnTo>
                  <a:lnTo>
                    <a:pt x="46101" y="35235"/>
                  </a:lnTo>
                  <a:lnTo>
                    <a:pt x="46401" y="35355"/>
                  </a:lnTo>
                  <a:lnTo>
                    <a:pt x="46761" y="35476"/>
                  </a:lnTo>
                  <a:lnTo>
                    <a:pt x="46941" y="35536"/>
                  </a:lnTo>
                  <a:lnTo>
                    <a:pt x="40578" y="36616"/>
                  </a:lnTo>
                  <a:lnTo>
                    <a:pt x="41179" y="35416"/>
                  </a:lnTo>
                  <a:lnTo>
                    <a:pt x="47241" y="34335"/>
                  </a:lnTo>
                  <a:close/>
                  <a:moveTo>
                    <a:pt x="39918" y="33615"/>
                  </a:moveTo>
                  <a:lnTo>
                    <a:pt x="39318" y="34875"/>
                  </a:lnTo>
                  <a:lnTo>
                    <a:pt x="25272" y="37336"/>
                  </a:lnTo>
                  <a:lnTo>
                    <a:pt x="25092" y="36256"/>
                  </a:lnTo>
                  <a:lnTo>
                    <a:pt x="39918" y="33615"/>
                  </a:lnTo>
                  <a:close/>
                  <a:moveTo>
                    <a:pt x="38838" y="35776"/>
                  </a:moveTo>
                  <a:lnTo>
                    <a:pt x="38297" y="37036"/>
                  </a:lnTo>
                  <a:lnTo>
                    <a:pt x="25572" y="39257"/>
                  </a:lnTo>
                  <a:lnTo>
                    <a:pt x="25392" y="38177"/>
                  </a:lnTo>
                  <a:lnTo>
                    <a:pt x="38838" y="35776"/>
                  </a:lnTo>
                  <a:close/>
                  <a:moveTo>
                    <a:pt x="37877" y="37937"/>
                  </a:moveTo>
                  <a:lnTo>
                    <a:pt x="37397" y="39137"/>
                  </a:lnTo>
                  <a:lnTo>
                    <a:pt x="25872" y="41178"/>
                  </a:lnTo>
                  <a:lnTo>
                    <a:pt x="25692" y="40098"/>
                  </a:lnTo>
                  <a:lnTo>
                    <a:pt x="37877" y="37937"/>
                  </a:lnTo>
                  <a:close/>
                  <a:moveTo>
                    <a:pt x="37037" y="40038"/>
                  </a:moveTo>
                  <a:lnTo>
                    <a:pt x="36557" y="41538"/>
                  </a:lnTo>
                  <a:lnTo>
                    <a:pt x="26112" y="43339"/>
                  </a:lnTo>
                  <a:lnTo>
                    <a:pt x="25992" y="42018"/>
                  </a:lnTo>
                  <a:lnTo>
                    <a:pt x="37037" y="40038"/>
                  </a:lnTo>
                  <a:close/>
                  <a:moveTo>
                    <a:pt x="36076" y="42979"/>
                  </a:moveTo>
                  <a:lnTo>
                    <a:pt x="35596" y="44599"/>
                  </a:lnTo>
                  <a:lnTo>
                    <a:pt x="26472" y="46220"/>
                  </a:lnTo>
                  <a:lnTo>
                    <a:pt x="26292" y="44720"/>
                  </a:lnTo>
                  <a:lnTo>
                    <a:pt x="36076" y="42979"/>
                  </a:lnTo>
                  <a:close/>
                  <a:moveTo>
                    <a:pt x="35236" y="46040"/>
                  </a:moveTo>
                  <a:lnTo>
                    <a:pt x="34816" y="47961"/>
                  </a:lnTo>
                  <a:lnTo>
                    <a:pt x="26832" y="49402"/>
                  </a:lnTo>
                  <a:lnTo>
                    <a:pt x="26652" y="47541"/>
                  </a:lnTo>
                  <a:lnTo>
                    <a:pt x="35236" y="46040"/>
                  </a:lnTo>
                  <a:close/>
                  <a:moveTo>
                    <a:pt x="34576" y="49402"/>
                  </a:moveTo>
                  <a:lnTo>
                    <a:pt x="34336" y="50902"/>
                  </a:lnTo>
                  <a:lnTo>
                    <a:pt x="27073" y="52163"/>
                  </a:lnTo>
                  <a:lnTo>
                    <a:pt x="26952" y="50722"/>
                  </a:lnTo>
                  <a:lnTo>
                    <a:pt x="34576" y="49402"/>
                  </a:lnTo>
                  <a:close/>
                  <a:moveTo>
                    <a:pt x="34096" y="52883"/>
                  </a:moveTo>
                  <a:lnTo>
                    <a:pt x="33915" y="54504"/>
                  </a:lnTo>
                  <a:lnTo>
                    <a:pt x="27313" y="55644"/>
                  </a:lnTo>
                  <a:lnTo>
                    <a:pt x="27253" y="54084"/>
                  </a:lnTo>
                  <a:lnTo>
                    <a:pt x="34096" y="52883"/>
                  </a:lnTo>
                  <a:close/>
                  <a:moveTo>
                    <a:pt x="33735" y="56725"/>
                  </a:moveTo>
                  <a:lnTo>
                    <a:pt x="33675" y="58345"/>
                  </a:lnTo>
                  <a:lnTo>
                    <a:pt x="27553" y="59426"/>
                  </a:lnTo>
                  <a:lnTo>
                    <a:pt x="27433" y="57865"/>
                  </a:lnTo>
                  <a:lnTo>
                    <a:pt x="33735" y="56725"/>
                  </a:lnTo>
                  <a:close/>
                  <a:moveTo>
                    <a:pt x="29354" y="0"/>
                  </a:moveTo>
                  <a:lnTo>
                    <a:pt x="28573" y="240"/>
                  </a:lnTo>
                  <a:lnTo>
                    <a:pt x="28033" y="481"/>
                  </a:lnTo>
                  <a:lnTo>
                    <a:pt x="27733" y="661"/>
                  </a:lnTo>
                  <a:lnTo>
                    <a:pt x="27493" y="901"/>
                  </a:lnTo>
                  <a:lnTo>
                    <a:pt x="27373" y="1081"/>
                  </a:lnTo>
                  <a:lnTo>
                    <a:pt x="26832" y="1261"/>
                  </a:lnTo>
                  <a:lnTo>
                    <a:pt x="26892" y="1141"/>
                  </a:lnTo>
                  <a:lnTo>
                    <a:pt x="27193" y="841"/>
                  </a:lnTo>
                  <a:lnTo>
                    <a:pt x="27733" y="481"/>
                  </a:lnTo>
                  <a:lnTo>
                    <a:pt x="28273" y="180"/>
                  </a:lnTo>
                  <a:lnTo>
                    <a:pt x="28453" y="60"/>
                  </a:lnTo>
                  <a:lnTo>
                    <a:pt x="28213" y="120"/>
                  </a:lnTo>
                  <a:lnTo>
                    <a:pt x="27613" y="300"/>
                  </a:lnTo>
                  <a:lnTo>
                    <a:pt x="27193" y="541"/>
                  </a:lnTo>
                  <a:lnTo>
                    <a:pt x="26832" y="781"/>
                  </a:lnTo>
                  <a:lnTo>
                    <a:pt x="26952" y="661"/>
                  </a:lnTo>
                  <a:lnTo>
                    <a:pt x="27193" y="360"/>
                  </a:lnTo>
                  <a:lnTo>
                    <a:pt x="27313" y="300"/>
                  </a:lnTo>
                  <a:lnTo>
                    <a:pt x="27193" y="300"/>
                  </a:lnTo>
                  <a:lnTo>
                    <a:pt x="26832" y="541"/>
                  </a:lnTo>
                  <a:lnTo>
                    <a:pt x="26472" y="901"/>
                  </a:lnTo>
                  <a:lnTo>
                    <a:pt x="26292" y="1081"/>
                  </a:lnTo>
                  <a:lnTo>
                    <a:pt x="26172" y="1261"/>
                  </a:lnTo>
                  <a:lnTo>
                    <a:pt x="26112" y="1441"/>
                  </a:lnTo>
                  <a:lnTo>
                    <a:pt x="25752" y="1561"/>
                  </a:lnTo>
                  <a:lnTo>
                    <a:pt x="25752" y="1561"/>
                  </a:lnTo>
                  <a:lnTo>
                    <a:pt x="25872" y="1501"/>
                  </a:lnTo>
                  <a:lnTo>
                    <a:pt x="26472" y="841"/>
                  </a:lnTo>
                  <a:lnTo>
                    <a:pt x="26952" y="360"/>
                  </a:lnTo>
                  <a:lnTo>
                    <a:pt x="26472" y="661"/>
                  </a:lnTo>
                  <a:lnTo>
                    <a:pt x="25932" y="841"/>
                  </a:lnTo>
                  <a:lnTo>
                    <a:pt x="25452" y="1141"/>
                  </a:lnTo>
                  <a:lnTo>
                    <a:pt x="25212" y="1321"/>
                  </a:lnTo>
                  <a:lnTo>
                    <a:pt x="25632" y="841"/>
                  </a:lnTo>
                  <a:lnTo>
                    <a:pt x="26052" y="481"/>
                  </a:lnTo>
                  <a:lnTo>
                    <a:pt x="26172" y="360"/>
                  </a:lnTo>
                  <a:lnTo>
                    <a:pt x="25992" y="420"/>
                  </a:lnTo>
                  <a:lnTo>
                    <a:pt x="25812" y="541"/>
                  </a:lnTo>
                  <a:lnTo>
                    <a:pt x="25692" y="601"/>
                  </a:lnTo>
                  <a:lnTo>
                    <a:pt x="25092" y="901"/>
                  </a:lnTo>
                  <a:lnTo>
                    <a:pt x="24792" y="1081"/>
                  </a:lnTo>
                  <a:lnTo>
                    <a:pt x="24551" y="1321"/>
                  </a:lnTo>
                  <a:lnTo>
                    <a:pt x="24251" y="1621"/>
                  </a:lnTo>
                  <a:lnTo>
                    <a:pt x="24071" y="1681"/>
                  </a:lnTo>
                  <a:lnTo>
                    <a:pt x="23831" y="1801"/>
                  </a:lnTo>
                  <a:lnTo>
                    <a:pt x="23651" y="1921"/>
                  </a:lnTo>
                  <a:lnTo>
                    <a:pt x="24071" y="1561"/>
                  </a:lnTo>
                  <a:lnTo>
                    <a:pt x="23531" y="1861"/>
                  </a:lnTo>
                  <a:lnTo>
                    <a:pt x="23171" y="2101"/>
                  </a:lnTo>
                  <a:lnTo>
                    <a:pt x="22971" y="2261"/>
                  </a:lnTo>
                  <a:lnTo>
                    <a:pt x="23171" y="1981"/>
                  </a:lnTo>
                  <a:lnTo>
                    <a:pt x="23651" y="1501"/>
                  </a:lnTo>
                  <a:lnTo>
                    <a:pt x="23051" y="1861"/>
                  </a:lnTo>
                  <a:lnTo>
                    <a:pt x="22811" y="2101"/>
                  </a:lnTo>
                  <a:lnTo>
                    <a:pt x="22631" y="2161"/>
                  </a:lnTo>
                  <a:lnTo>
                    <a:pt x="22150" y="2521"/>
                  </a:lnTo>
                  <a:lnTo>
                    <a:pt x="21790" y="2822"/>
                  </a:lnTo>
                  <a:lnTo>
                    <a:pt x="21550" y="3122"/>
                  </a:lnTo>
                  <a:lnTo>
                    <a:pt x="21370" y="3242"/>
                  </a:lnTo>
                  <a:lnTo>
                    <a:pt x="20950" y="3662"/>
                  </a:lnTo>
                  <a:lnTo>
                    <a:pt x="20890" y="3722"/>
                  </a:lnTo>
                  <a:lnTo>
                    <a:pt x="21010" y="3362"/>
                  </a:lnTo>
                  <a:lnTo>
                    <a:pt x="21250" y="2942"/>
                  </a:lnTo>
                  <a:lnTo>
                    <a:pt x="21430" y="2641"/>
                  </a:lnTo>
                  <a:lnTo>
                    <a:pt x="21610" y="2461"/>
                  </a:lnTo>
                  <a:lnTo>
                    <a:pt x="21790" y="2281"/>
                  </a:lnTo>
                  <a:lnTo>
                    <a:pt x="21790" y="2221"/>
                  </a:lnTo>
                  <a:lnTo>
                    <a:pt x="21730" y="2281"/>
                  </a:lnTo>
                  <a:lnTo>
                    <a:pt x="21610" y="2401"/>
                  </a:lnTo>
                  <a:lnTo>
                    <a:pt x="21370" y="2581"/>
                  </a:lnTo>
                  <a:lnTo>
                    <a:pt x="21310" y="2581"/>
                  </a:lnTo>
                  <a:lnTo>
                    <a:pt x="21190" y="2701"/>
                  </a:lnTo>
                  <a:lnTo>
                    <a:pt x="20710" y="3182"/>
                  </a:lnTo>
                  <a:lnTo>
                    <a:pt x="20470" y="3422"/>
                  </a:lnTo>
                  <a:lnTo>
                    <a:pt x="20290" y="3722"/>
                  </a:lnTo>
                  <a:lnTo>
                    <a:pt x="20110" y="4082"/>
                  </a:lnTo>
                  <a:lnTo>
                    <a:pt x="20110" y="4202"/>
                  </a:lnTo>
                  <a:lnTo>
                    <a:pt x="20050" y="4262"/>
                  </a:lnTo>
                  <a:lnTo>
                    <a:pt x="20170" y="3842"/>
                  </a:lnTo>
                  <a:lnTo>
                    <a:pt x="20410" y="3302"/>
                  </a:lnTo>
                  <a:lnTo>
                    <a:pt x="20050" y="3782"/>
                  </a:lnTo>
                  <a:lnTo>
                    <a:pt x="19749" y="4322"/>
                  </a:lnTo>
                  <a:lnTo>
                    <a:pt x="19629" y="4682"/>
                  </a:lnTo>
                  <a:lnTo>
                    <a:pt x="19449" y="4922"/>
                  </a:lnTo>
                  <a:lnTo>
                    <a:pt x="19389" y="4982"/>
                  </a:lnTo>
                  <a:lnTo>
                    <a:pt x="19389" y="4742"/>
                  </a:lnTo>
                  <a:lnTo>
                    <a:pt x="19509" y="4382"/>
                  </a:lnTo>
                  <a:lnTo>
                    <a:pt x="19629" y="4022"/>
                  </a:lnTo>
                  <a:lnTo>
                    <a:pt x="19809" y="3722"/>
                  </a:lnTo>
                  <a:lnTo>
                    <a:pt x="20050" y="3482"/>
                  </a:lnTo>
                  <a:lnTo>
                    <a:pt x="20230" y="3302"/>
                  </a:lnTo>
                  <a:lnTo>
                    <a:pt x="20170" y="3302"/>
                  </a:lnTo>
                  <a:lnTo>
                    <a:pt x="19989" y="3422"/>
                  </a:lnTo>
                  <a:lnTo>
                    <a:pt x="19749" y="3662"/>
                  </a:lnTo>
                  <a:lnTo>
                    <a:pt x="19509" y="3962"/>
                  </a:lnTo>
                  <a:lnTo>
                    <a:pt x="19329" y="4322"/>
                  </a:lnTo>
                  <a:lnTo>
                    <a:pt x="19149" y="4622"/>
                  </a:lnTo>
                  <a:lnTo>
                    <a:pt x="19149" y="4742"/>
                  </a:lnTo>
                  <a:lnTo>
                    <a:pt x="19089" y="4742"/>
                  </a:lnTo>
                  <a:lnTo>
                    <a:pt x="18909" y="5102"/>
                  </a:lnTo>
                  <a:lnTo>
                    <a:pt x="18969" y="4742"/>
                  </a:lnTo>
                  <a:lnTo>
                    <a:pt x="19029" y="4682"/>
                  </a:lnTo>
                  <a:lnTo>
                    <a:pt x="18969" y="4682"/>
                  </a:lnTo>
                  <a:lnTo>
                    <a:pt x="18909" y="4742"/>
                  </a:lnTo>
                  <a:lnTo>
                    <a:pt x="18909" y="4802"/>
                  </a:lnTo>
                  <a:lnTo>
                    <a:pt x="18849" y="4862"/>
                  </a:lnTo>
                  <a:lnTo>
                    <a:pt x="18669" y="5102"/>
                  </a:lnTo>
                  <a:lnTo>
                    <a:pt x="18429" y="5463"/>
                  </a:lnTo>
                  <a:lnTo>
                    <a:pt x="18249" y="5823"/>
                  </a:lnTo>
                  <a:lnTo>
                    <a:pt x="18369" y="5523"/>
                  </a:lnTo>
                  <a:lnTo>
                    <a:pt x="18489" y="5163"/>
                  </a:lnTo>
                  <a:lnTo>
                    <a:pt x="18609" y="4862"/>
                  </a:lnTo>
                  <a:lnTo>
                    <a:pt x="18729" y="4622"/>
                  </a:lnTo>
                  <a:lnTo>
                    <a:pt x="18609" y="4802"/>
                  </a:lnTo>
                  <a:lnTo>
                    <a:pt x="18369" y="5102"/>
                  </a:lnTo>
                  <a:lnTo>
                    <a:pt x="18189" y="5463"/>
                  </a:lnTo>
                  <a:lnTo>
                    <a:pt x="17889" y="6303"/>
                  </a:lnTo>
                  <a:lnTo>
                    <a:pt x="17849" y="6543"/>
                  </a:lnTo>
                  <a:lnTo>
                    <a:pt x="17889" y="6183"/>
                  </a:lnTo>
                  <a:lnTo>
                    <a:pt x="18009" y="5643"/>
                  </a:lnTo>
                  <a:lnTo>
                    <a:pt x="18069" y="5343"/>
                  </a:lnTo>
                  <a:lnTo>
                    <a:pt x="17949" y="5583"/>
                  </a:lnTo>
                  <a:lnTo>
                    <a:pt x="17729" y="6076"/>
                  </a:lnTo>
                  <a:lnTo>
                    <a:pt x="17769" y="5763"/>
                  </a:lnTo>
                  <a:lnTo>
                    <a:pt x="17648" y="5943"/>
                  </a:lnTo>
                  <a:lnTo>
                    <a:pt x="17528" y="6483"/>
                  </a:lnTo>
                  <a:lnTo>
                    <a:pt x="17468" y="6663"/>
                  </a:lnTo>
                  <a:lnTo>
                    <a:pt x="17288" y="7023"/>
                  </a:lnTo>
                  <a:lnTo>
                    <a:pt x="17048" y="7504"/>
                  </a:lnTo>
                  <a:lnTo>
                    <a:pt x="16928" y="7864"/>
                  </a:lnTo>
                  <a:lnTo>
                    <a:pt x="16868" y="8104"/>
                  </a:lnTo>
                  <a:lnTo>
                    <a:pt x="16868" y="8344"/>
                  </a:lnTo>
                  <a:lnTo>
                    <a:pt x="16808" y="8404"/>
                  </a:lnTo>
                  <a:lnTo>
                    <a:pt x="16868" y="7924"/>
                  </a:lnTo>
                  <a:lnTo>
                    <a:pt x="16928" y="7323"/>
                  </a:lnTo>
                  <a:lnTo>
                    <a:pt x="17048" y="6903"/>
                  </a:lnTo>
                  <a:lnTo>
                    <a:pt x="17168" y="6603"/>
                  </a:lnTo>
                  <a:lnTo>
                    <a:pt x="16988" y="6903"/>
                  </a:lnTo>
                  <a:lnTo>
                    <a:pt x="16808" y="7263"/>
                  </a:lnTo>
                  <a:lnTo>
                    <a:pt x="16628" y="7684"/>
                  </a:lnTo>
                  <a:lnTo>
                    <a:pt x="16568" y="8044"/>
                  </a:lnTo>
                  <a:lnTo>
                    <a:pt x="16508" y="8524"/>
                  </a:lnTo>
                  <a:lnTo>
                    <a:pt x="16568" y="8824"/>
                  </a:lnTo>
                  <a:lnTo>
                    <a:pt x="16628" y="9064"/>
                  </a:lnTo>
                  <a:lnTo>
                    <a:pt x="16568" y="9244"/>
                  </a:lnTo>
                  <a:lnTo>
                    <a:pt x="16508" y="9124"/>
                  </a:lnTo>
                  <a:lnTo>
                    <a:pt x="16448" y="8944"/>
                  </a:lnTo>
                  <a:lnTo>
                    <a:pt x="16508" y="8824"/>
                  </a:lnTo>
                  <a:lnTo>
                    <a:pt x="16508" y="8704"/>
                  </a:lnTo>
                  <a:lnTo>
                    <a:pt x="16448" y="8824"/>
                  </a:lnTo>
                  <a:lnTo>
                    <a:pt x="16448" y="8884"/>
                  </a:lnTo>
                  <a:lnTo>
                    <a:pt x="16268" y="8524"/>
                  </a:lnTo>
                  <a:lnTo>
                    <a:pt x="16088" y="8104"/>
                  </a:lnTo>
                  <a:lnTo>
                    <a:pt x="15728" y="7564"/>
                  </a:lnTo>
                  <a:lnTo>
                    <a:pt x="15608" y="7383"/>
                  </a:lnTo>
                  <a:lnTo>
                    <a:pt x="15668" y="7564"/>
                  </a:lnTo>
                  <a:lnTo>
                    <a:pt x="15668" y="7504"/>
                  </a:lnTo>
                  <a:lnTo>
                    <a:pt x="15788" y="8104"/>
                  </a:lnTo>
                  <a:lnTo>
                    <a:pt x="15548" y="7564"/>
                  </a:lnTo>
                  <a:lnTo>
                    <a:pt x="15247" y="7083"/>
                  </a:lnTo>
                  <a:lnTo>
                    <a:pt x="15127" y="6903"/>
                  </a:lnTo>
                  <a:lnTo>
                    <a:pt x="15187" y="7143"/>
                  </a:lnTo>
                  <a:lnTo>
                    <a:pt x="15307" y="7684"/>
                  </a:lnTo>
                  <a:lnTo>
                    <a:pt x="15368" y="7924"/>
                  </a:lnTo>
                  <a:lnTo>
                    <a:pt x="15247" y="7684"/>
                  </a:lnTo>
                  <a:lnTo>
                    <a:pt x="15127" y="7564"/>
                  </a:lnTo>
                  <a:lnTo>
                    <a:pt x="15007" y="7323"/>
                  </a:lnTo>
                  <a:lnTo>
                    <a:pt x="14647" y="6903"/>
                  </a:lnTo>
                  <a:lnTo>
                    <a:pt x="14227" y="6483"/>
                  </a:lnTo>
                  <a:lnTo>
                    <a:pt x="13747" y="6123"/>
                  </a:lnTo>
                  <a:lnTo>
                    <a:pt x="13327" y="5823"/>
                  </a:lnTo>
                  <a:lnTo>
                    <a:pt x="13027" y="5703"/>
                  </a:lnTo>
                  <a:lnTo>
                    <a:pt x="13267" y="5883"/>
                  </a:lnTo>
                  <a:lnTo>
                    <a:pt x="13627" y="6243"/>
                  </a:lnTo>
                  <a:lnTo>
                    <a:pt x="14047" y="6663"/>
                  </a:lnTo>
                  <a:lnTo>
                    <a:pt x="14167" y="6843"/>
                  </a:lnTo>
                  <a:lnTo>
                    <a:pt x="13867" y="6603"/>
                  </a:lnTo>
                  <a:lnTo>
                    <a:pt x="13807" y="6543"/>
                  </a:lnTo>
                  <a:lnTo>
                    <a:pt x="13267" y="6123"/>
                  </a:lnTo>
                  <a:lnTo>
                    <a:pt x="12726" y="5823"/>
                  </a:lnTo>
                  <a:lnTo>
                    <a:pt x="12486" y="5703"/>
                  </a:lnTo>
                  <a:lnTo>
                    <a:pt x="12666" y="5883"/>
                  </a:lnTo>
                  <a:lnTo>
                    <a:pt x="12906" y="6063"/>
                  </a:lnTo>
                  <a:lnTo>
                    <a:pt x="12726" y="5943"/>
                  </a:lnTo>
                  <a:lnTo>
                    <a:pt x="12606" y="5943"/>
                  </a:lnTo>
                  <a:lnTo>
                    <a:pt x="12306" y="5703"/>
                  </a:lnTo>
                  <a:lnTo>
                    <a:pt x="11946" y="5523"/>
                  </a:lnTo>
                  <a:lnTo>
                    <a:pt x="11706" y="5463"/>
                  </a:lnTo>
                  <a:lnTo>
                    <a:pt x="11346" y="5283"/>
                  </a:lnTo>
                  <a:lnTo>
                    <a:pt x="11526" y="5463"/>
                  </a:lnTo>
                  <a:lnTo>
                    <a:pt x="11466" y="5463"/>
                  </a:lnTo>
                  <a:lnTo>
                    <a:pt x="11106" y="5283"/>
                  </a:lnTo>
                  <a:lnTo>
                    <a:pt x="10986" y="5223"/>
                  </a:lnTo>
                  <a:lnTo>
                    <a:pt x="11046" y="5343"/>
                  </a:lnTo>
                  <a:lnTo>
                    <a:pt x="11106" y="5403"/>
                  </a:lnTo>
                  <a:lnTo>
                    <a:pt x="10686" y="5343"/>
                  </a:lnTo>
                  <a:lnTo>
                    <a:pt x="10205" y="5102"/>
                  </a:lnTo>
                  <a:lnTo>
                    <a:pt x="10265" y="5163"/>
                  </a:lnTo>
                  <a:lnTo>
                    <a:pt x="10085" y="5102"/>
                  </a:lnTo>
                  <a:lnTo>
                    <a:pt x="9665" y="4982"/>
                  </a:lnTo>
                  <a:lnTo>
                    <a:pt x="9485" y="4922"/>
                  </a:lnTo>
                  <a:lnTo>
                    <a:pt x="9425" y="4922"/>
                  </a:lnTo>
                  <a:lnTo>
                    <a:pt x="9485" y="4982"/>
                  </a:lnTo>
                  <a:lnTo>
                    <a:pt x="9605" y="5042"/>
                  </a:lnTo>
                  <a:lnTo>
                    <a:pt x="9725" y="5102"/>
                  </a:lnTo>
                  <a:lnTo>
                    <a:pt x="9545" y="5042"/>
                  </a:lnTo>
                  <a:lnTo>
                    <a:pt x="9125" y="4922"/>
                  </a:lnTo>
                  <a:lnTo>
                    <a:pt x="8945" y="4862"/>
                  </a:lnTo>
                  <a:lnTo>
                    <a:pt x="9065" y="4982"/>
                  </a:lnTo>
                  <a:lnTo>
                    <a:pt x="9185" y="5042"/>
                  </a:lnTo>
                  <a:lnTo>
                    <a:pt x="8645" y="4922"/>
                  </a:lnTo>
                  <a:lnTo>
                    <a:pt x="8044" y="4802"/>
                  </a:lnTo>
                  <a:lnTo>
                    <a:pt x="7264" y="4742"/>
                  </a:lnTo>
                  <a:lnTo>
                    <a:pt x="6964" y="4802"/>
                  </a:lnTo>
                  <a:lnTo>
                    <a:pt x="7204" y="4862"/>
                  </a:lnTo>
                  <a:lnTo>
                    <a:pt x="7984" y="5042"/>
                  </a:lnTo>
                  <a:lnTo>
                    <a:pt x="8645" y="5283"/>
                  </a:lnTo>
                  <a:lnTo>
                    <a:pt x="8104" y="5223"/>
                  </a:lnTo>
                  <a:lnTo>
                    <a:pt x="7084" y="5223"/>
                  </a:lnTo>
                  <a:lnTo>
                    <a:pt x="6724" y="5283"/>
                  </a:lnTo>
                  <a:lnTo>
                    <a:pt x="6604" y="5283"/>
                  </a:lnTo>
                  <a:lnTo>
                    <a:pt x="6304" y="5343"/>
                  </a:lnTo>
                  <a:lnTo>
                    <a:pt x="6244" y="5403"/>
                  </a:lnTo>
                  <a:lnTo>
                    <a:pt x="6304" y="5403"/>
                  </a:lnTo>
                  <a:lnTo>
                    <a:pt x="6604" y="5343"/>
                  </a:lnTo>
                  <a:lnTo>
                    <a:pt x="6724" y="5343"/>
                  </a:lnTo>
                  <a:lnTo>
                    <a:pt x="7204" y="5403"/>
                  </a:lnTo>
                  <a:lnTo>
                    <a:pt x="6724" y="5583"/>
                  </a:lnTo>
                  <a:lnTo>
                    <a:pt x="6544" y="5703"/>
                  </a:lnTo>
                  <a:lnTo>
                    <a:pt x="6424" y="5643"/>
                  </a:lnTo>
                  <a:lnTo>
                    <a:pt x="6124" y="5643"/>
                  </a:lnTo>
                  <a:lnTo>
                    <a:pt x="5943" y="5583"/>
                  </a:lnTo>
                  <a:lnTo>
                    <a:pt x="6064" y="5703"/>
                  </a:lnTo>
                  <a:lnTo>
                    <a:pt x="6304" y="5823"/>
                  </a:lnTo>
                  <a:lnTo>
                    <a:pt x="6304" y="5823"/>
                  </a:lnTo>
                  <a:lnTo>
                    <a:pt x="5883" y="5703"/>
                  </a:lnTo>
                  <a:lnTo>
                    <a:pt x="5403" y="5643"/>
                  </a:lnTo>
                  <a:lnTo>
                    <a:pt x="5043" y="5643"/>
                  </a:lnTo>
                  <a:lnTo>
                    <a:pt x="5343" y="5763"/>
                  </a:lnTo>
                  <a:lnTo>
                    <a:pt x="5763" y="6003"/>
                  </a:lnTo>
                  <a:lnTo>
                    <a:pt x="5943" y="6063"/>
                  </a:lnTo>
                  <a:lnTo>
                    <a:pt x="5883" y="6123"/>
                  </a:lnTo>
                  <a:lnTo>
                    <a:pt x="6004" y="6123"/>
                  </a:lnTo>
                  <a:lnTo>
                    <a:pt x="5943" y="6183"/>
                  </a:lnTo>
                  <a:lnTo>
                    <a:pt x="5883" y="6123"/>
                  </a:lnTo>
                  <a:lnTo>
                    <a:pt x="5703" y="6123"/>
                  </a:lnTo>
                  <a:lnTo>
                    <a:pt x="5403" y="6063"/>
                  </a:lnTo>
                  <a:lnTo>
                    <a:pt x="5103" y="6063"/>
                  </a:lnTo>
                  <a:lnTo>
                    <a:pt x="4503" y="6183"/>
                  </a:lnTo>
                  <a:lnTo>
                    <a:pt x="4263" y="6183"/>
                  </a:lnTo>
                  <a:lnTo>
                    <a:pt x="4503" y="6243"/>
                  </a:lnTo>
                  <a:lnTo>
                    <a:pt x="5043" y="6303"/>
                  </a:lnTo>
                  <a:lnTo>
                    <a:pt x="5343" y="6363"/>
                  </a:lnTo>
                  <a:lnTo>
                    <a:pt x="5583" y="6483"/>
                  </a:lnTo>
                  <a:lnTo>
                    <a:pt x="5763" y="6543"/>
                  </a:lnTo>
                  <a:lnTo>
                    <a:pt x="5703" y="6603"/>
                  </a:lnTo>
                  <a:lnTo>
                    <a:pt x="5703" y="6543"/>
                  </a:lnTo>
                  <a:lnTo>
                    <a:pt x="5403" y="6483"/>
                  </a:lnTo>
                  <a:lnTo>
                    <a:pt x="4923" y="6483"/>
                  </a:lnTo>
                  <a:lnTo>
                    <a:pt x="4323" y="6423"/>
                  </a:lnTo>
                  <a:lnTo>
                    <a:pt x="4863" y="6663"/>
                  </a:lnTo>
                  <a:lnTo>
                    <a:pt x="5043" y="6783"/>
                  </a:lnTo>
                  <a:lnTo>
                    <a:pt x="4623" y="6783"/>
                  </a:lnTo>
                  <a:lnTo>
                    <a:pt x="4143" y="6843"/>
                  </a:lnTo>
                  <a:lnTo>
                    <a:pt x="3602" y="6963"/>
                  </a:lnTo>
                  <a:lnTo>
                    <a:pt x="3542" y="7023"/>
                  </a:lnTo>
                  <a:lnTo>
                    <a:pt x="3362" y="7083"/>
                  </a:lnTo>
                  <a:lnTo>
                    <a:pt x="4503" y="7083"/>
                  </a:lnTo>
                  <a:lnTo>
                    <a:pt x="4383" y="7143"/>
                  </a:lnTo>
                  <a:lnTo>
                    <a:pt x="4143" y="7203"/>
                  </a:lnTo>
                  <a:lnTo>
                    <a:pt x="3963" y="7263"/>
                  </a:lnTo>
                  <a:lnTo>
                    <a:pt x="3843" y="7323"/>
                  </a:lnTo>
                  <a:lnTo>
                    <a:pt x="3783" y="7383"/>
                  </a:lnTo>
                  <a:lnTo>
                    <a:pt x="3843" y="7383"/>
                  </a:lnTo>
                  <a:lnTo>
                    <a:pt x="3963" y="7323"/>
                  </a:lnTo>
                  <a:lnTo>
                    <a:pt x="4143" y="7323"/>
                  </a:lnTo>
                  <a:lnTo>
                    <a:pt x="4383" y="7383"/>
                  </a:lnTo>
                  <a:lnTo>
                    <a:pt x="4683" y="7444"/>
                  </a:lnTo>
                  <a:lnTo>
                    <a:pt x="4623" y="7444"/>
                  </a:lnTo>
                  <a:lnTo>
                    <a:pt x="4323" y="7564"/>
                  </a:lnTo>
                  <a:lnTo>
                    <a:pt x="3903" y="7804"/>
                  </a:lnTo>
                  <a:lnTo>
                    <a:pt x="3723" y="7924"/>
                  </a:lnTo>
                  <a:lnTo>
                    <a:pt x="3602" y="8044"/>
                  </a:lnTo>
                  <a:lnTo>
                    <a:pt x="3482" y="8164"/>
                  </a:lnTo>
                  <a:lnTo>
                    <a:pt x="3482" y="8224"/>
                  </a:lnTo>
                  <a:lnTo>
                    <a:pt x="3542" y="8164"/>
                  </a:lnTo>
                  <a:lnTo>
                    <a:pt x="3602" y="8164"/>
                  </a:lnTo>
                  <a:lnTo>
                    <a:pt x="3602" y="8104"/>
                  </a:lnTo>
                  <a:lnTo>
                    <a:pt x="4023" y="7984"/>
                  </a:lnTo>
                  <a:lnTo>
                    <a:pt x="4443" y="7924"/>
                  </a:lnTo>
                  <a:lnTo>
                    <a:pt x="4623" y="7924"/>
                  </a:lnTo>
                  <a:lnTo>
                    <a:pt x="4623" y="7984"/>
                  </a:lnTo>
                  <a:lnTo>
                    <a:pt x="4503" y="7984"/>
                  </a:lnTo>
                  <a:lnTo>
                    <a:pt x="4203" y="8104"/>
                  </a:lnTo>
                  <a:lnTo>
                    <a:pt x="3723" y="8404"/>
                  </a:lnTo>
                  <a:lnTo>
                    <a:pt x="3602" y="8464"/>
                  </a:lnTo>
                  <a:lnTo>
                    <a:pt x="3302" y="8764"/>
                  </a:lnTo>
                  <a:lnTo>
                    <a:pt x="3242" y="8884"/>
                  </a:lnTo>
                  <a:lnTo>
                    <a:pt x="3362" y="8824"/>
                  </a:lnTo>
                  <a:lnTo>
                    <a:pt x="3602" y="8704"/>
                  </a:lnTo>
                  <a:lnTo>
                    <a:pt x="3843" y="8584"/>
                  </a:lnTo>
                  <a:lnTo>
                    <a:pt x="3723" y="8704"/>
                  </a:lnTo>
                  <a:lnTo>
                    <a:pt x="3602" y="8884"/>
                  </a:lnTo>
                  <a:lnTo>
                    <a:pt x="3302" y="9304"/>
                  </a:lnTo>
                  <a:lnTo>
                    <a:pt x="3122" y="9604"/>
                  </a:lnTo>
                  <a:lnTo>
                    <a:pt x="3002" y="9905"/>
                  </a:lnTo>
                  <a:lnTo>
                    <a:pt x="2882" y="10145"/>
                  </a:lnTo>
                  <a:lnTo>
                    <a:pt x="2882" y="10205"/>
                  </a:lnTo>
                  <a:lnTo>
                    <a:pt x="2942" y="10145"/>
                  </a:lnTo>
                  <a:lnTo>
                    <a:pt x="3062" y="9965"/>
                  </a:lnTo>
                  <a:lnTo>
                    <a:pt x="3482" y="9424"/>
                  </a:lnTo>
                  <a:lnTo>
                    <a:pt x="3602" y="9304"/>
                  </a:lnTo>
                  <a:lnTo>
                    <a:pt x="4023" y="9004"/>
                  </a:lnTo>
                  <a:lnTo>
                    <a:pt x="4263" y="8824"/>
                  </a:lnTo>
                  <a:lnTo>
                    <a:pt x="4143" y="9064"/>
                  </a:lnTo>
                  <a:lnTo>
                    <a:pt x="4083" y="9244"/>
                  </a:lnTo>
                  <a:lnTo>
                    <a:pt x="4023" y="9604"/>
                  </a:lnTo>
                  <a:lnTo>
                    <a:pt x="4023" y="9965"/>
                  </a:lnTo>
                  <a:lnTo>
                    <a:pt x="4023" y="10385"/>
                  </a:lnTo>
                  <a:lnTo>
                    <a:pt x="4083" y="10805"/>
                  </a:lnTo>
                  <a:lnTo>
                    <a:pt x="4143" y="11105"/>
                  </a:lnTo>
                  <a:lnTo>
                    <a:pt x="4203" y="11345"/>
                  </a:lnTo>
                  <a:lnTo>
                    <a:pt x="4263" y="11405"/>
                  </a:lnTo>
                  <a:lnTo>
                    <a:pt x="4263" y="11345"/>
                  </a:lnTo>
                  <a:lnTo>
                    <a:pt x="4203" y="11105"/>
                  </a:lnTo>
                  <a:lnTo>
                    <a:pt x="4203" y="10805"/>
                  </a:lnTo>
                  <a:lnTo>
                    <a:pt x="4263" y="10385"/>
                  </a:lnTo>
                  <a:lnTo>
                    <a:pt x="4323" y="10025"/>
                  </a:lnTo>
                  <a:lnTo>
                    <a:pt x="4443" y="9664"/>
                  </a:lnTo>
                  <a:lnTo>
                    <a:pt x="4503" y="9424"/>
                  </a:lnTo>
                  <a:lnTo>
                    <a:pt x="4503" y="9604"/>
                  </a:lnTo>
                  <a:lnTo>
                    <a:pt x="4683" y="10145"/>
                  </a:lnTo>
                  <a:lnTo>
                    <a:pt x="4743" y="10325"/>
                  </a:lnTo>
                  <a:lnTo>
                    <a:pt x="4743" y="10145"/>
                  </a:lnTo>
                  <a:lnTo>
                    <a:pt x="4743" y="9604"/>
                  </a:lnTo>
                  <a:lnTo>
                    <a:pt x="4923" y="9004"/>
                  </a:lnTo>
                  <a:lnTo>
                    <a:pt x="4983" y="8884"/>
                  </a:lnTo>
                  <a:lnTo>
                    <a:pt x="5103" y="9484"/>
                  </a:lnTo>
                  <a:lnTo>
                    <a:pt x="5343" y="10085"/>
                  </a:lnTo>
                  <a:lnTo>
                    <a:pt x="5463" y="10325"/>
                  </a:lnTo>
                  <a:lnTo>
                    <a:pt x="5403" y="10025"/>
                  </a:lnTo>
                  <a:lnTo>
                    <a:pt x="5343" y="9424"/>
                  </a:lnTo>
                  <a:lnTo>
                    <a:pt x="5343" y="9004"/>
                  </a:lnTo>
                  <a:lnTo>
                    <a:pt x="5403" y="9184"/>
                  </a:lnTo>
                  <a:lnTo>
                    <a:pt x="5523" y="9604"/>
                  </a:lnTo>
                  <a:lnTo>
                    <a:pt x="5703" y="10025"/>
                  </a:lnTo>
                  <a:lnTo>
                    <a:pt x="5943" y="10385"/>
                  </a:lnTo>
                  <a:lnTo>
                    <a:pt x="6184" y="10685"/>
                  </a:lnTo>
                  <a:lnTo>
                    <a:pt x="6364" y="10865"/>
                  </a:lnTo>
                  <a:lnTo>
                    <a:pt x="6244" y="10625"/>
                  </a:lnTo>
                  <a:lnTo>
                    <a:pt x="6064" y="10325"/>
                  </a:lnTo>
                  <a:lnTo>
                    <a:pt x="5943" y="9905"/>
                  </a:lnTo>
                  <a:lnTo>
                    <a:pt x="5823" y="9484"/>
                  </a:lnTo>
                  <a:lnTo>
                    <a:pt x="5763" y="9124"/>
                  </a:lnTo>
                  <a:lnTo>
                    <a:pt x="5763" y="8944"/>
                  </a:lnTo>
                  <a:lnTo>
                    <a:pt x="5763" y="8824"/>
                  </a:lnTo>
                  <a:lnTo>
                    <a:pt x="5823" y="8644"/>
                  </a:lnTo>
                  <a:lnTo>
                    <a:pt x="5823" y="8824"/>
                  </a:lnTo>
                  <a:lnTo>
                    <a:pt x="6004" y="9304"/>
                  </a:lnTo>
                  <a:lnTo>
                    <a:pt x="6184" y="9724"/>
                  </a:lnTo>
                  <a:lnTo>
                    <a:pt x="6424" y="10025"/>
                  </a:lnTo>
                  <a:lnTo>
                    <a:pt x="6724" y="10325"/>
                  </a:lnTo>
                  <a:lnTo>
                    <a:pt x="6784" y="10385"/>
                  </a:lnTo>
                  <a:lnTo>
                    <a:pt x="7024" y="10505"/>
                  </a:lnTo>
                  <a:lnTo>
                    <a:pt x="6844" y="10325"/>
                  </a:lnTo>
                  <a:lnTo>
                    <a:pt x="6724" y="10145"/>
                  </a:lnTo>
                  <a:lnTo>
                    <a:pt x="6544" y="9905"/>
                  </a:lnTo>
                  <a:lnTo>
                    <a:pt x="6424" y="9604"/>
                  </a:lnTo>
                  <a:lnTo>
                    <a:pt x="6304" y="9064"/>
                  </a:lnTo>
                  <a:lnTo>
                    <a:pt x="6244" y="8584"/>
                  </a:lnTo>
                  <a:lnTo>
                    <a:pt x="6304" y="8944"/>
                  </a:lnTo>
                  <a:lnTo>
                    <a:pt x="6424" y="9304"/>
                  </a:lnTo>
                  <a:lnTo>
                    <a:pt x="6724" y="9845"/>
                  </a:lnTo>
                  <a:lnTo>
                    <a:pt x="6784" y="9965"/>
                  </a:lnTo>
                  <a:lnTo>
                    <a:pt x="6904" y="10145"/>
                  </a:lnTo>
                  <a:lnTo>
                    <a:pt x="6844" y="9905"/>
                  </a:lnTo>
                  <a:lnTo>
                    <a:pt x="6724" y="9484"/>
                  </a:lnTo>
                  <a:lnTo>
                    <a:pt x="6664" y="9244"/>
                  </a:lnTo>
                  <a:lnTo>
                    <a:pt x="6604" y="8824"/>
                  </a:lnTo>
                  <a:lnTo>
                    <a:pt x="6604" y="8464"/>
                  </a:lnTo>
                  <a:lnTo>
                    <a:pt x="6604" y="8044"/>
                  </a:lnTo>
                  <a:lnTo>
                    <a:pt x="6604" y="7864"/>
                  </a:lnTo>
                  <a:lnTo>
                    <a:pt x="6664" y="7864"/>
                  </a:lnTo>
                  <a:lnTo>
                    <a:pt x="6664" y="8044"/>
                  </a:lnTo>
                  <a:lnTo>
                    <a:pt x="6724" y="8104"/>
                  </a:lnTo>
                  <a:lnTo>
                    <a:pt x="6844" y="8524"/>
                  </a:lnTo>
                  <a:lnTo>
                    <a:pt x="7024" y="8884"/>
                  </a:lnTo>
                  <a:lnTo>
                    <a:pt x="7204" y="9244"/>
                  </a:lnTo>
                  <a:lnTo>
                    <a:pt x="7444" y="9604"/>
                  </a:lnTo>
                  <a:lnTo>
                    <a:pt x="7684" y="9905"/>
                  </a:lnTo>
                  <a:lnTo>
                    <a:pt x="7924" y="10025"/>
                  </a:lnTo>
                  <a:lnTo>
                    <a:pt x="7924" y="10025"/>
                  </a:lnTo>
                  <a:lnTo>
                    <a:pt x="7744" y="9845"/>
                  </a:lnTo>
                  <a:lnTo>
                    <a:pt x="7564" y="9544"/>
                  </a:lnTo>
                  <a:lnTo>
                    <a:pt x="7444" y="9184"/>
                  </a:lnTo>
                  <a:lnTo>
                    <a:pt x="7264" y="8404"/>
                  </a:lnTo>
                  <a:lnTo>
                    <a:pt x="7384" y="8644"/>
                  </a:lnTo>
                  <a:lnTo>
                    <a:pt x="7864" y="9364"/>
                  </a:lnTo>
                  <a:lnTo>
                    <a:pt x="8164" y="9724"/>
                  </a:lnTo>
                  <a:lnTo>
                    <a:pt x="8405" y="9965"/>
                  </a:lnTo>
                  <a:lnTo>
                    <a:pt x="8645" y="10085"/>
                  </a:lnTo>
                  <a:lnTo>
                    <a:pt x="8465" y="9905"/>
                  </a:lnTo>
                  <a:lnTo>
                    <a:pt x="8284" y="9604"/>
                  </a:lnTo>
                  <a:lnTo>
                    <a:pt x="8044" y="9244"/>
                  </a:lnTo>
                  <a:lnTo>
                    <a:pt x="7864" y="8824"/>
                  </a:lnTo>
                  <a:lnTo>
                    <a:pt x="8405" y="9364"/>
                  </a:lnTo>
                  <a:lnTo>
                    <a:pt x="8104" y="8764"/>
                  </a:lnTo>
                  <a:lnTo>
                    <a:pt x="8585" y="9364"/>
                  </a:lnTo>
                  <a:lnTo>
                    <a:pt x="9065" y="9785"/>
                  </a:lnTo>
                  <a:lnTo>
                    <a:pt x="8465" y="9604"/>
                  </a:lnTo>
                  <a:lnTo>
                    <a:pt x="9365" y="10145"/>
                  </a:lnTo>
                  <a:lnTo>
                    <a:pt x="9365" y="10205"/>
                  </a:lnTo>
                  <a:lnTo>
                    <a:pt x="9065" y="10145"/>
                  </a:lnTo>
                  <a:lnTo>
                    <a:pt x="8645" y="10085"/>
                  </a:lnTo>
                  <a:lnTo>
                    <a:pt x="8224" y="10085"/>
                  </a:lnTo>
                  <a:lnTo>
                    <a:pt x="7984" y="10145"/>
                  </a:lnTo>
                  <a:lnTo>
                    <a:pt x="7924" y="10205"/>
                  </a:lnTo>
                  <a:lnTo>
                    <a:pt x="8104" y="10205"/>
                  </a:lnTo>
                  <a:lnTo>
                    <a:pt x="7444" y="10265"/>
                  </a:lnTo>
                  <a:lnTo>
                    <a:pt x="7144" y="10325"/>
                  </a:lnTo>
                  <a:lnTo>
                    <a:pt x="7444" y="10385"/>
                  </a:lnTo>
                  <a:lnTo>
                    <a:pt x="8224" y="10505"/>
                  </a:lnTo>
                  <a:lnTo>
                    <a:pt x="9005" y="10685"/>
                  </a:lnTo>
                  <a:lnTo>
                    <a:pt x="8525" y="10685"/>
                  </a:lnTo>
                  <a:lnTo>
                    <a:pt x="7744" y="10745"/>
                  </a:lnTo>
                  <a:lnTo>
                    <a:pt x="6724" y="10925"/>
                  </a:lnTo>
                  <a:lnTo>
                    <a:pt x="6484" y="10985"/>
                  </a:lnTo>
                  <a:lnTo>
                    <a:pt x="6184" y="11045"/>
                  </a:lnTo>
                  <a:lnTo>
                    <a:pt x="6124" y="11045"/>
                  </a:lnTo>
                  <a:lnTo>
                    <a:pt x="5823" y="11105"/>
                  </a:lnTo>
                  <a:lnTo>
                    <a:pt x="4503" y="11405"/>
                  </a:lnTo>
                  <a:lnTo>
                    <a:pt x="4023" y="11465"/>
                  </a:lnTo>
                  <a:lnTo>
                    <a:pt x="3602" y="11525"/>
                  </a:lnTo>
                  <a:lnTo>
                    <a:pt x="3302" y="11525"/>
                  </a:lnTo>
                  <a:lnTo>
                    <a:pt x="3062" y="11465"/>
                  </a:lnTo>
                  <a:lnTo>
                    <a:pt x="2882" y="11465"/>
                  </a:lnTo>
                  <a:lnTo>
                    <a:pt x="3062" y="11525"/>
                  </a:lnTo>
                  <a:lnTo>
                    <a:pt x="3242" y="11585"/>
                  </a:lnTo>
                  <a:lnTo>
                    <a:pt x="3602" y="11645"/>
                  </a:lnTo>
                  <a:lnTo>
                    <a:pt x="4023" y="11705"/>
                  </a:lnTo>
                  <a:lnTo>
                    <a:pt x="5103" y="11705"/>
                  </a:lnTo>
                  <a:lnTo>
                    <a:pt x="4383" y="11885"/>
                  </a:lnTo>
                  <a:lnTo>
                    <a:pt x="3602" y="12126"/>
                  </a:lnTo>
                  <a:lnTo>
                    <a:pt x="3302" y="12246"/>
                  </a:lnTo>
                  <a:lnTo>
                    <a:pt x="2822" y="12426"/>
                  </a:lnTo>
                  <a:lnTo>
                    <a:pt x="3362" y="12366"/>
                  </a:lnTo>
                  <a:lnTo>
                    <a:pt x="3602" y="12306"/>
                  </a:lnTo>
                  <a:lnTo>
                    <a:pt x="3843" y="12276"/>
                  </a:lnTo>
                  <a:lnTo>
                    <a:pt x="3843" y="12276"/>
                  </a:lnTo>
                  <a:lnTo>
                    <a:pt x="3723" y="12306"/>
                  </a:lnTo>
                  <a:lnTo>
                    <a:pt x="3602" y="12366"/>
                  </a:lnTo>
                  <a:lnTo>
                    <a:pt x="3963" y="12366"/>
                  </a:lnTo>
                  <a:lnTo>
                    <a:pt x="4443" y="12426"/>
                  </a:lnTo>
                  <a:lnTo>
                    <a:pt x="4143" y="12426"/>
                  </a:lnTo>
                  <a:lnTo>
                    <a:pt x="3783" y="12546"/>
                  </a:lnTo>
                  <a:lnTo>
                    <a:pt x="3602" y="12606"/>
                  </a:lnTo>
                  <a:lnTo>
                    <a:pt x="3422" y="12726"/>
                  </a:lnTo>
                  <a:lnTo>
                    <a:pt x="3122" y="12846"/>
                  </a:lnTo>
                  <a:lnTo>
                    <a:pt x="2882" y="12906"/>
                  </a:lnTo>
                  <a:lnTo>
                    <a:pt x="2822" y="12906"/>
                  </a:lnTo>
                  <a:lnTo>
                    <a:pt x="2882" y="12966"/>
                  </a:lnTo>
                  <a:lnTo>
                    <a:pt x="3122" y="12966"/>
                  </a:lnTo>
                  <a:lnTo>
                    <a:pt x="3482" y="12906"/>
                  </a:lnTo>
                  <a:lnTo>
                    <a:pt x="3602" y="12846"/>
                  </a:lnTo>
                  <a:lnTo>
                    <a:pt x="4023" y="12846"/>
                  </a:lnTo>
                  <a:lnTo>
                    <a:pt x="3602" y="12966"/>
                  </a:lnTo>
                  <a:lnTo>
                    <a:pt x="3002" y="13206"/>
                  </a:lnTo>
                  <a:lnTo>
                    <a:pt x="2102" y="13506"/>
                  </a:lnTo>
                  <a:lnTo>
                    <a:pt x="1742" y="13686"/>
                  </a:lnTo>
                  <a:lnTo>
                    <a:pt x="2162" y="13626"/>
                  </a:lnTo>
                  <a:lnTo>
                    <a:pt x="3122" y="13506"/>
                  </a:lnTo>
                  <a:lnTo>
                    <a:pt x="3602" y="13446"/>
                  </a:lnTo>
                  <a:lnTo>
                    <a:pt x="3242" y="13566"/>
                  </a:lnTo>
                  <a:lnTo>
                    <a:pt x="2342" y="13926"/>
                  </a:lnTo>
                  <a:lnTo>
                    <a:pt x="1502" y="14346"/>
                  </a:lnTo>
                  <a:lnTo>
                    <a:pt x="1141" y="14587"/>
                  </a:lnTo>
                  <a:lnTo>
                    <a:pt x="1141" y="14587"/>
                  </a:lnTo>
                  <a:lnTo>
                    <a:pt x="1502" y="14467"/>
                  </a:lnTo>
                  <a:lnTo>
                    <a:pt x="2402" y="14226"/>
                  </a:lnTo>
                  <a:lnTo>
                    <a:pt x="2522" y="14226"/>
                  </a:lnTo>
                  <a:lnTo>
                    <a:pt x="2042" y="14587"/>
                  </a:lnTo>
                  <a:lnTo>
                    <a:pt x="1802" y="14827"/>
                  </a:lnTo>
                  <a:lnTo>
                    <a:pt x="2102" y="14647"/>
                  </a:lnTo>
                  <a:lnTo>
                    <a:pt x="2222" y="14647"/>
                  </a:lnTo>
                  <a:lnTo>
                    <a:pt x="1862" y="14827"/>
                  </a:lnTo>
                  <a:lnTo>
                    <a:pt x="961" y="15487"/>
                  </a:lnTo>
                  <a:lnTo>
                    <a:pt x="601" y="15787"/>
                  </a:lnTo>
                  <a:lnTo>
                    <a:pt x="2042" y="15127"/>
                  </a:lnTo>
                  <a:lnTo>
                    <a:pt x="2642" y="14827"/>
                  </a:lnTo>
                  <a:lnTo>
                    <a:pt x="1982" y="15367"/>
                  </a:lnTo>
                  <a:lnTo>
                    <a:pt x="1321" y="16087"/>
                  </a:lnTo>
                  <a:lnTo>
                    <a:pt x="361" y="17048"/>
                  </a:lnTo>
                  <a:lnTo>
                    <a:pt x="1" y="17468"/>
                  </a:lnTo>
                  <a:lnTo>
                    <a:pt x="1" y="17468"/>
                  </a:lnTo>
                  <a:lnTo>
                    <a:pt x="421" y="17108"/>
                  </a:lnTo>
                  <a:lnTo>
                    <a:pt x="1502" y="16327"/>
                  </a:lnTo>
                  <a:lnTo>
                    <a:pt x="2402" y="15667"/>
                  </a:lnTo>
                  <a:lnTo>
                    <a:pt x="3122" y="15247"/>
                  </a:lnTo>
                  <a:lnTo>
                    <a:pt x="2762" y="15667"/>
                  </a:lnTo>
                  <a:lnTo>
                    <a:pt x="2402" y="16087"/>
                  </a:lnTo>
                  <a:lnTo>
                    <a:pt x="2102" y="16687"/>
                  </a:lnTo>
                  <a:lnTo>
                    <a:pt x="1922" y="17228"/>
                  </a:lnTo>
                  <a:lnTo>
                    <a:pt x="1802" y="17588"/>
                  </a:lnTo>
                  <a:lnTo>
                    <a:pt x="1982" y="17288"/>
                  </a:lnTo>
                  <a:lnTo>
                    <a:pt x="2282" y="16808"/>
                  </a:lnTo>
                  <a:lnTo>
                    <a:pt x="2642" y="16327"/>
                  </a:lnTo>
                  <a:lnTo>
                    <a:pt x="2942" y="16027"/>
                  </a:lnTo>
                  <a:lnTo>
                    <a:pt x="2822" y="16327"/>
                  </a:lnTo>
                  <a:lnTo>
                    <a:pt x="2402" y="17588"/>
                  </a:lnTo>
                  <a:lnTo>
                    <a:pt x="2162" y="18248"/>
                  </a:lnTo>
                  <a:lnTo>
                    <a:pt x="2102" y="18848"/>
                  </a:lnTo>
                  <a:lnTo>
                    <a:pt x="2162" y="19209"/>
                  </a:lnTo>
                  <a:lnTo>
                    <a:pt x="2222" y="18848"/>
                  </a:lnTo>
                  <a:lnTo>
                    <a:pt x="2402" y="18308"/>
                  </a:lnTo>
                  <a:lnTo>
                    <a:pt x="2642" y="17708"/>
                  </a:lnTo>
                  <a:lnTo>
                    <a:pt x="3122" y="16868"/>
                  </a:lnTo>
                  <a:lnTo>
                    <a:pt x="3062" y="17348"/>
                  </a:lnTo>
                  <a:lnTo>
                    <a:pt x="3062" y="17888"/>
                  </a:lnTo>
                  <a:lnTo>
                    <a:pt x="3122" y="18488"/>
                  </a:lnTo>
                  <a:lnTo>
                    <a:pt x="3182" y="19028"/>
                  </a:lnTo>
                  <a:lnTo>
                    <a:pt x="3242" y="19389"/>
                  </a:lnTo>
                  <a:lnTo>
                    <a:pt x="3302" y="19569"/>
                  </a:lnTo>
                  <a:lnTo>
                    <a:pt x="3302" y="19389"/>
                  </a:lnTo>
                  <a:lnTo>
                    <a:pt x="3302" y="19028"/>
                  </a:lnTo>
                  <a:lnTo>
                    <a:pt x="3302" y="18488"/>
                  </a:lnTo>
                  <a:lnTo>
                    <a:pt x="3362" y="17888"/>
                  </a:lnTo>
                  <a:lnTo>
                    <a:pt x="3602" y="17048"/>
                  </a:lnTo>
                  <a:lnTo>
                    <a:pt x="3662" y="16687"/>
                  </a:lnTo>
                  <a:lnTo>
                    <a:pt x="3783" y="16507"/>
                  </a:lnTo>
                  <a:lnTo>
                    <a:pt x="3843" y="16267"/>
                  </a:lnTo>
                  <a:lnTo>
                    <a:pt x="3963" y="16027"/>
                  </a:lnTo>
                  <a:lnTo>
                    <a:pt x="4023" y="15847"/>
                  </a:lnTo>
                  <a:lnTo>
                    <a:pt x="3903" y="16507"/>
                  </a:lnTo>
                  <a:lnTo>
                    <a:pt x="3903" y="17228"/>
                  </a:lnTo>
                  <a:lnTo>
                    <a:pt x="3963" y="17888"/>
                  </a:lnTo>
                  <a:lnTo>
                    <a:pt x="4083" y="18428"/>
                  </a:lnTo>
                  <a:lnTo>
                    <a:pt x="4143" y="18668"/>
                  </a:lnTo>
                  <a:lnTo>
                    <a:pt x="4203" y="18848"/>
                  </a:lnTo>
                  <a:lnTo>
                    <a:pt x="4203" y="18668"/>
                  </a:lnTo>
                  <a:lnTo>
                    <a:pt x="4143" y="18428"/>
                  </a:lnTo>
                  <a:lnTo>
                    <a:pt x="4143" y="17888"/>
                  </a:lnTo>
                  <a:lnTo>
                    <a:pt x="4203" y="17228"/>
                  </a:lnTo>
                  <a:lnTo>
                    <a:pt x="4323" y="16748"/>
                  </a:lnTo>
                  <a:lnTo>
                    <a:pt x="4383" y="16327"/>
                  </a:lnTo>
                  <a:lnTo>
                    <a:pt x="4323" y="16808"/>
                  </a:lnTo>
                  <a:lnTo>
                    <a:pt x="4203" y="17348"/>
                  </a:lnTo>
                  <a:lnTo>
                    <a:pt x="4203" y="17828"/>
                  </a:lnTo>
                  <a:lnTo>
                    <a:pt x="4263" y="18188"/>
                  </a:lnTo>
                  <a:lnTo>
                    <a:pt x="4323" y="17828"/>
                  </a:lnTo>
                  <a:lnTo>
                    <a:pt x="4443" y="17408"/>
                  </a:lnTo>
                  <a:lnTo>
                    <a:pt x="4623" y="16868"/>
                  </a:lnTo>
                  <a:lnTo>
                    <a:pt x="5043" y="15907"/>
                  </a:lnTo>
                  <a:lnTo>
                    <a:pt x="5103" y="15727"/>
                  </a:lnTo>
                  <a:lnTo>
                    <a:pt x="5103" y="16387"/>
                  </a:lnTo>
                  <a:lnTo>
                    <a:pt x="5163" y="17048"/>
                  </a:lnTo>
                  <a:lnTo>
                    <a:pt x="5283" y="17588"/>
                  </a:lnTo>
                  <a:lnTo>
                    <a:pt x="5463" y="17948"/>
                  </a:lnTo>
                  <a:lnTo>
                    <a:pt x="5403" y="17588"/>
                  </a:lnTo>
                  <a:lnTo>
                    <a:pt x="5403" y="17048"/>
                  </a:lnTo>
                  <a:lnTo>
                    <a:pt x="5403" y="16387"/>
                  </a:lnTo>
                  <a:lnTo>
                    <a:pt x="5523" y="15787"/>
                  </a:lnTo>
                  <a:lnTo>
                    <a:pt x="5703" y="15187"/>
                  </a:lnTo>
                  <a:lnTo>
                    <a:pt x="5703" y="15127"/>
                  </a:lnTo>
                  <a:lnTo>
                    <a:pt x="5763" y="15547"/>
                  </a:lnTo>
                  <a:lnTo>
                    <a:pt x="5883" y="15967"/>
                  </a:lnTo>
                  <a:lnTo>
                    <a:pt x="6064" y="16447"/>
                  </a:lnTo>
                  <a:lnTo>
                    <a:pt x="6184" y="16808"/>
                  </a:lnTo>
                  <a:lnTo>
                    <a:pt x="6364" y="17048"/>
                  </a:lnTo>
                  <a:lnTo>
                    <a:pt x="6304" y="16808"/>
                  </a:lnTo>
                  <a:lnTo>
                    <a:pt x="6244" y="16387"/>
                  </a:lnTo>
                  <a:lnTo>
                    <a:pt x="6184" y="15967"/>
                  </a:lnTo>
                  <a:lnTo>
                    <a:pt x="6244" y="15187"/>
                  </a:lnTo>
                  <a:lnTo>
                    <a:pt x="6364" y="15847"/>
                  </a:lnTo>
                  <a:lnTo>
                    <a:pt x="6604" y="16627"/>
                  </a:lnTo>
                  <a:lnTo>
                    <a:pt x="6724" y="16928"/>
                  </a:lnTo>
                  <a:lnTo>
                    <a:pt x="6904" y="17348"/>
                  </a:lnTo>
                  <a:lnTo>
                    <a:pt x="7084" y="17708"/>
                  </a:lnTo>
                  <a:lnTo>
                    <a:pt x="7324" y="17948"/>
                  </a:lnTo>
                  <a:lnTo>
                    <a:pt x="7204" y="17648"/>
                  </a:lnTo>
                  <a:lnTo>
                    <a:pt x="7024" y="17168"/>
                  </a:lnTo>
                  <a:lnTo>
                    <a:pt x="6904" y="16567"/>
                  </a:lnTo>
                  <a:lnTo>
                    <a:pt x="6784" y="15247"/>
                  </a:lnTo>
                  <a:lnTo>
                    <a:pt x="7084" y="15847"/>
                  </a:lnTo>
                  <a:lnTo>
                    <a:pt x="7264" y="16327"/>
                  </a:lnTo>
                  <a:lnTo>
                    <a:pt x="7384" y="16567"/>
                  </a:lnTo>
                  <a:lnTo>
                    <a:pt x="7324" y="16267"/>
                  </a:lnTo>
                  <a:lnTo>
                    <a:pt x="7264" y="15427"/>
                  </a:lnTo>
                  <a:lnTo>
                    <a:pt x="7264" y="14527"/>
                  </a:lnTo>
                  <a:lnTo>
                    <a:pt x="7324" y="14166"/>
                  </a:lnTo>
                  <a:lnTo>
                    <a:pt x="7384" y="14406"/>
                  </a:lnTo>
                  <a:lnTo>
                    <a:pt x="7564" y="15427"/>
                  </a:lnTo>
                  <a:lnTo>
                    <a:pt x="7684" y="15907"/>
                  </a:lnTo>
                  <a:lnTo>
                    <a:pt x="7864" y="16327"/>
                  </a:lnTo>
                  <a:lnTo>
                    <a:pt x="8044" y="16627"/>
                  </a:lnTo>
                  <a:lnTo>
                    <a:pt x="8104" y="16687"/>
                  </a:lnTo>
                  <a:lnTo>
                    <a:pt x="8044" y="16567"/>
                  </a:lnTo>
                  <a:lnTo>
                    <a:pt x="7984" y="16327"/>
                  </a:lnTo>
                  <a:lnTo>
                    <a:pt x="7924" y="15907"/>
                  </a:lnTo>
                  <a:lnTo>
                    <a:pt x="7864" y="15367"/>
                  </a:lnTo>
                  <a:lnTo>
                    <a:pt x="7864" y="14827"/>
                  </a:lnTo>
                  <a:lnTo>
                    <a:pt x="7864" y="14286"/>
                  </a:lnTo>
                  <a:lnTo>
                    <a:pt x="7984" y="14827"/>
                  </a:lnTo>
                  <a:lnTo>
                    <a:pt x="8224" y="15547"/>
                  </a:lnTo>
                  <a:lnTo>
                    <a:pt x="8284" y="15847"/>
                  </a:lnTo>
                  <a:lnTo>
                    <a:pt x="8284" y="15127"/>
                  </a:lnTo>
                  <a:lnTo>
                    <a:pt x="8465" y="16027"/>
                  </a:lnTo>
                  <a:lnTo>
                    <a:pt x="8525" y="16387"/>
                  </a:lnTo>
                  <a:lnTo>
                    <a:pt x="8164" y="16748"/>
                  </a:lnTo>
                  <a:lnTo>
                    <a:pt x="7624" y="17408"/>
                  </a:lnTo>
                  <a:lnTo>
                    <a:pt x="7504" y="17588"/>
                  </a:lnTo>
                  <a:lnTo>
                    <a:pt x="7444" y="17708"/>
                  </a:lnTo>
                  <a:lnTo>
                    <a:pt x="7504" y="17648"/>
                  </a:lnTo>
                  <a:lnTo>
                    <a:pt x="7684" y="17468"/>
                  </a:lnTo>
                  <a:lnTo>
                    <a:pt x="8284" y="16928"/>
                  </a:lnTo>
                  <a:lnTo>
                    <a:pt x="8585" y="16748"/>
                  </a:lnTo>
                  <a:lnTo>
                    <a:pt x="8645" y="16868"/>
                  </a:lnTo>
                  <a:lnTo>
                    <a:pt x="8164" y="17468"/>
                  </a:lnTo>
                  <a:lnTo>
                    <a:pt x="7864" y="17888"/>
                  </a:lnTo>
                  <a:lnTo>
                    <a:pt x="7744" y="18248"/>
                  </a:lnTo>
                  <a:lnTo>
                    <a:pt x="7624" y="18488"/>
                  </a:lnTo>
                  <a:lnTo>
                    <a:pt x="7804" y="18248"/>
                  </a:lnTo>
                  <a:lnTo>
                    <a:pt x="8164" y="17768"/>
                  </a:lnTo>
                  <a:lnTo>
                    <a:pt x="8044" y="18188"/>
                  </a:lnTo>
                  <a:lnTo>
                    <a:pt x="7984" y="18488"/>
                  </a:lnTo>
                  <a:lnTo>
                    <a:pt x="7924" y="18548"/>
                  </a:lnTo>
                  <a:lnTo>
                    <a:pt x="7744" y="18788"/>
                  </a:lnTo>
                  <a:lnTo>
                    <a:pt x="7624" y="18908"/>
                  </a:lnTo>
                  <a:lnTo>
                    <a:pt x="7744" y="18848"/>
                  </a:lnTo>
                  <a:lnTo>
                    <a:pt x="7984" y="18788"/>
                  </a:lnTo>
                  <a:lnTo>
                    <a:pt x="7684" y="19028"/>
                  </a:lnTo>
                  <a:lnTo>
                    <a:pt x="7384" y="19389"/>
                  </a:lnTo>
                  <a:lnTo>
                    <a:pt x="7144" y="19689"/>
                  </a:lnTo>
                  <a:lnTo>
                    <a:pt x="7444" y="19509"/>
                  </a:lnTo>
                  <a:lnTo>
                    <a:pt x="7864" y="19269"/>
                  </a:lnTo>
                  <a:lnTo>
                    <a:pt x="7984" y="19209"/>
                  </a:lnTo>
                  <a:lnTo>
                    <a:pt x="8044" y="19269"/>
                  </a:lnTo>
                  <a:lnTo>
                    <a:pt x="8044" y="19209"/>
                  </a:lnTo>
                  <a:lnTo>
                    <a:pt x="8104" y="19149"/>
                  </a:lnTo>
                  <a:lnTo>
                    <a:pt x="8104" y="19209"/>
                  </a:lnTo>
                  <a:lnTo>
                    <a:pt x="8044" y="19269"/>
                  </a:lnTo>
                  <a:lnTo>
                    <a:pt x="7924" y="19389"/>
                  </a:lnTo>
                  <a:lnTo>
                    <a:pt x="7684" y="19629"/>
                  </a:lnTo>
                  <a:lnTo>
                    <a:pt x="7504" y="19929"/>
                  </a:lnTo>
                  <a:lnTo>
                    <a:pt x="7264" y="20409"/>
                  </a:lnTo>
                  <a:lnTo>
                    <a:pt x="7204" y="20649"/>
                  </a:lnTo>
                  <a:lnTo>
                    <a:pt x="7324" y="20469"/>
                  </a:lnTo>
                  <a:lnTo>
                    <a:pt x="7684" y="20049"/>
                  </a:lnTo>
                  <a:lnTo>
                    <a:pt x="7924" y="19869"/>
                  </a:lnTo>
                  <a:lnTo>
                    <a:pt x="8164" y="19689"/>
                  </a:lnTo>
                  <a:lnTo>
                    <a:pt x="8284" y="19629"/>
                  </a:lnTo>
                  <a:lnTo>
                    <a:pt x="8284" y="19689"/>
                  </a:lnTo>
                  <a:lnTo>
                    <a:pt x="8044" y="19929"/>
                  </a:lnTo>
                  <a:lnTo>
                    <a:pt x="7744" y="20289"/>
                  </a:lnTo>
                  <a:lnTo>
                    <a:pt x="7384" y="20769"/>
                  </a:lnTo>
                  <a:lnTo>
                    <a:pt x="7384" y="20769"/>
                  </a:lnTo>
                  <a:lnTo>
                    <a:pt x="7924" y="20409"/>
                  </a:lnTo>
                  <a:lnTo>
                    <a:pt x="8104" y="20349"/>
                  </a:lnTo>
                  <a:lnTo>
                    <a:pt x="7864" y="20649"/>
                  </a:lnTo>
                  <a:lnTo>
                    <a:pt x="7624" y="21129"/>
                  </a:lnTo>
                  <a:lnTo>
                    <a:pt x="7444" y="21670"/>
                  </a:lnTo>
                  <a:lnTo>
                    <a:pt x="7384" y="21850"/>
                  </a:lnTo>
                  <a:lnTo>
                    <a:pt x="7504" y="21730"/>
                  </a:lnTo>
                  <a:lnTo>
                    <a:pt x="7804" y="21249"/>
                  </a:lnTo>
                  <a:lnTo>
                    <a:pt x="8044" y="20949"/>
                  </a:lnTo>
                  <a:lnTo>
                    <a:pt x="8044" y="20949"/>
                  </a:lnTo>
                  <a:lnTo>
                    <a:pt x="7984" y="21069"/>
                  </a:lnTo>
                  <a:lnTo>
                    <a:pt x="7864" y="21309"/>
                  </a:lnTo>
                  <a:lnTo>
                    <a:pt x="7864" y="21550"/>
                  </a:lnTo>
                  <a:lnTo>
                    <a:pt x="7864" y="21670"/>
                  </a:lnTo>
                  <a:lnTo>
                    <a:pt x="7924" y="21550"/>
                  </a:lnTo>
                  <a:lnTo>
                    <a:pt x="8044" y="21369"/>
                  </a:lnTo>
                  <a:lnTo>
                    <a:pt x="8164" y="21249"/>
                  </a:lnTo>
                  <a:lnTo>
                    <a:pt x="8465" y="21009"/>
                  </a:lnTo>
                  <a:lnTo>
                    <a:pt x="8465" y="21009"/>
                  </a:lnTo>
                  <a:lnTo>
                    <a:pt x="8405" y="21069"/>
                  </a:lnTo>
                  <a:lnTo>
                    <a:pt x="8345" y="21369"/>
                  </a:lnTo>
                  <a:lnTo>
                    <a:pt x="8284" y="21850"/>
                  </a:lnTo>
                  <a:lnTo>
                    <a:pt x="8284" y="22090"/>
                  </a:lnTo>
                  <a:lnTo>
                    <a:pt x="8284" y="22270"/>
                  </a:lnTo>
                  <a:lnTo>
                    <a:pt x="8345" y="22390"/>
                  </a:lnTo>
                  <a:lnTo>
                    <a:pt x="8405" y="22450"/>
                  </a:lnTo>
                  <a:lnTo>
                    <a:pt x="8405" y="22390"/>
                  </a:lnTo>
                  <a:lnTo>
                    <a:pt x="8405" y="22270"/>
                  </a:lnTo>
                  <a:lnTo>
                    <a:pt x="8525" y="21910"/>
                  </a:lnTo>
                  <a:lnTo>
                    <a:pt x="8705" y="21490"/>
                  </a:lnTo>
                  <a:lnTo>
                    <a:pt x="8765" y="21369"/>
                  </a:lnTo>
                  <a:lnTo>
                    <a:pt x="8825" y="21369"/>
                  </a:lnTo>
                  <a:lnTo>
                    <a:pt x="8765" y="21430"/>
                  </a:lnTo>
                  <a:lnTo>
                    <a:pt x="8705" y="21790"/>
                  </a:lnTo>
                  <a:lnTo>
                    <a:pt x="8645" y="22330"/>
                  </a:lnTo>
                  <a:lnTo>
                    <a:pt x="8705" y="22630"/>
                  </a:lnTo>
                  <a:lnTo>
                    <a:pt x="8705" y="22870"/>
                  </a:lnTo>
                  <a:lnTo>
                    <a:pt x="8825" y="23050"/>
                  </a:lnTo>
                  <a:lnTo>
                    <a:pt x="8825" y="22990"/>
                  </a:lnTo>
                  <a:lnTo>
                    <a:pt x="8825" y="22870"/>
                  </a:lnTo>
                  <a:lnTo>
                    <a:pt x="8825" y="22630"/>
                  </a:lnTo>
                  <a:lnTo>
                    <a:pt x="8885" y="22390"/>
                  </a:lnTo>
                  <a:lnTo>
                    <a:pt x="8945" y="22510"/>
                  </a:lnTo>
                  <a:lnTo>
                    <a:pt x="9005" y="22810"/>
                  </a:lnTo>
                  <a:lnTo>
                    <a:pt x="9185" y="23230"/>
                  </a:lnTo>
                  <a:lnTo>
                    <a:pt x="9305" y="23530"/>
                  </a:lnTo>
                  <a:lnTo>
                    <a:pt x="9485" y="23831"/>
                  </a:lnTo>
                  <a:lnTo>
                    <a:pt x="9605" y="24011"/>
                  </a:lnTo>
                  <a:lnTo>
                    <a:pt x="9665" y="24071"/>
                  </a:lnTo>
                  <a:lnTo>
                    <a:pt x="9665" y="23951"/>
                  </a:lnTo>
                  <a:lnTo>
                    <a:pt x="9545" y="23771"/>
                  </a:lnTo>
                  <a:lnTo>
                    <a:pt x="9365" y="23110"/>
                  </a:lnTo>
                  <a:lnTo>
                    <a:pt x="9305" y="22450"/>
                  </a:lnTo>
                  <a:lnTo>
                    <a:pt x="9365" y="22150"/>
                  </a:lnTo>
                  <a:lnTo>
                    <a:pt x="9485" y="22390"/>
                  </a:lnTo>
                  <a:lnTo>
                    <a:pt x="9605" y="22510"/>
                  </a:lnTo>
                  <a:lnTo>
                    <a:pt x="9845" y="22750"/>
                  </a:lnTo>
                  <a:lnTo>
                    <a:pt x="10145" y="22990"/>
                  </a:lnTo>
                  <a:lnTo>
                    <a:pt x="10505" y="23230"/>
                  </a:lnTo>
                  <a:lnTo>
                    <a:pt x="10866" y="23410"/>
                  </a:lnTo>
                  <a:lnTo>
                    <a:pt x="11166" y="23530"/>
                  </a:lnTo>
                  <a:lnTo>
                    <a:pt x="11406" y="23590"/>
                  </a:lnTo>
                  <a:lnTo>
                    <a:pt x="11166" y="23470"/>
                  </a:lnTo>
                  <a:lnTo>
                    <a:pt x="10926" y="23290"/>
                  </a:lnTo>
                  <a:lnTo>
                    <a:pt x="10625" y="23050"/>
                  </a:lnTo>
                  <a:lnTo>
                    <a:pt x="10325" y="22750"/>
                  </a:lnTo>
                  <a:lnTo>
                    <a:pt x="10145" y="22510"/>
                  </a:lnTo>
                  <a:lnTo>
                    <a:pt x="9965" y="22270"/>
                  </a:lnTo>
                  <a:lnTo>
                    <a:pt x="10085" y="22330"/>
                  </a:lnTo>
                  <a:lnTo>
                    <a:pt x="10625" y="22570"/>
                  </a:lnTo>
                  <a:lnTo>
                    <a:pt x="10806" y="22630"/>
                  </a:lnTo>
                  <a:lnTo>
                    <a:pt x="10866" y="22630"/>
                  </a:lnTo>
                  <a:lnTo>
                    <a:pt x="10806" y="22570"/>
                  </a:lnTo>
                  <a:lnTo>
                    <a:pt x="10686" y="22510"/>
                  </a:lnTo>
                  <a:lnTo>
                    <a:pt x="10265" y="22150"/>
                  </a:lnTo>
                  <a:lnTo>
                    <a:pt x="9845" y="21730"/>
                  </a:lnTo>
                  <a:lnTo>
                    <a:pt x="9725" y="21610"/>
                  </a:lnTo>
                  <a:lnTo>
                    <a:pt x="10385" y="21790"/>
                  </a:lnTo>
                  <a:lnTo>
                    <a:pt x="10986" y="21970"/>
                  </a:lnTo>
                  <a:lnTo>
                    <a:pt x="11226" y="21970"/>
                  </a:lnTo>
                  <a:lnTo>
                    <a:pt x="10986" y="21850"/>
                  </a:lnTo>
                  <a:lnTo>
                    <a:pt x="10445" y="21610"/>
                  </a:lnTo>
                  <a:lnTo>
                    <a:pt x="9965" y="21249"/>
                  </a:lnTo>
                  <a:lnTo>
                    <a:pt x="10085" y="21309"/>
                  </a:lnTo>
                  <a:lnTo>
                    <a:pt x="10265" y="21369"/>
                  </a:lnTo>
                  <a:lnTo>
                    <a:pt x="10686" y="21550"/>
                  </a:lnTo>
                  <a:lnTo>
                    <a:pt x="11106" y="21610"/>
                  </a:lnTo>
                  <a:lnTo>
                    <a:pt x="11946" y="21610"/>
                  </a:lnTo>
                  <a:lnTo>
                    <a:pt x="12186" y="21550"/>
                  </a:lnTo>
                  <a:lnTo>
                    <a:pt x="11946" y="21550"/>
                  </a:lnTo>
                  <a:lnTo>
                    <a:pt x="11586" y="21490"/>
                  </a:lnTo>
                  <a:lnTo>
                    <a:pt x="11166" y="21369"/>
                  </a:lnTo>
                  <a:lnTo>
                    <a:pt x="10746" y="21249"/>
                  </a:lnTo>
                  <a:lnTo>
                    <a:pt x="10445" y="21009"/>
                  </a:lnTo>
                  <a:lnTo>
                    <a:pt x="10265" y="20949"/>
                  </a:lnTo>
                  <a:lnTo>
                    <a:pt x="10205" y="20889"/>
                  </a:lnTo>
                  <a:lnTo>
                    <a:pt x="10085" y="20769"/>
                  </a:lnTo>
                  <a:lnTo>
                    <a:pt x="10085" y="20769"/>
                  </a:lnTo>
                  <a:lnTo>
                    <a:pt x="10265" y="20829"/>
                  </a:lnTo>
                  <a:lnTo>
                    <a:pt x="10686" y="20949"/>
                  </a:lnTo>
                  <a:lnTo>
                    <a:pt x="11166" y="21009"/>
                  </a:lnTo>
                  <a:lnTo>
                    <a:pt x="11646" y="21009"/>
                  </a:lnTo>
                  <a:lnTo>
                    <a:pt x="12006" y="20949"/>
                  </a:lnTo>
                  <a:lnTo>
                    <a:pt x="12306" y="20829"/>
                  </a:lnTo>
                  <a:lnTo>
                    <a:pt x="12006" y="20829"/>
                  </a:lnTo>
                  <a:lnTo>
                    <a:pt x="11646" y="20889"/>
                  </a:lnTo>
                  <a:lnTo>
                    <a:pt x="11226" y="20829"/>
                  </a:lnTo>
                  <a:lnTo>
                    <a:pt x="10686" y="20589"/>
                  </a:lnTo>
                  <a:lnTo>
                    <a:pt x="10265" y="20409"/>
                  </a:lnTo>
                  <a:lnTo>
                    <a:pt x="10565" y="20529"/>
                  </a:lnTo>
                  <a:lnTo>
                    <a:pt x="10926" y="20589"/>
                  </a:lnTo>
                  <a:lnTo>
                    <a:pt x="11346" y="20649"/>
                  </a:lnTo>
                  <a:lnTo>
                    <a:pt x="11706" y="20709"/>
                  </a:lnTo>
                  <a:lnTo>
                    <a:pt x="11946" y="20709"/>
                  </a:lnTo>
                  <a:lnTo>
                    <a:pt x="11706" y="20649"/>
                  </a:lnTo>
                  <a:lnTo>
                    <a:pt x="10986" y="20409"/>
                  </a:lnTo>
                  <a:lnTo>
                    <a:pt x="10686" y="20229"/>
                  </a:lnTo>
                  <a:lnTo>
                    <a:pt x="10385" y="19989"/>
                  </a:lnTo>
                  <a:lnTo>
                    <a:pt x="10025" y="19749"/>
                  </a:lnTo>
                  <a:lnTo>
                    <a:pt x="9845" y="19629"/>
                  </a:lnTo>
                  <a:lnTo>
                    <a:pt x="10085" y="19689"/>
                  </a:lnTo>
                  <a:lnTo>
                    <a:pt x="10565" y="19809"/>
                  </a:lnTo>
                  <a:lnTo>
                    <a:pt x="10926" y="19869"/>
                  </a:lnTo>
                  <a:lnTo>
                    <a:pt x="11346" y="19929"/>
                  </a:lnTo>
                  <a:lnTo>
                    <a:pt x="11766" y="19929"/>
                  </a:lnTo>
                  <a:lnTo>
                    <a:pt x="12126" y="19869"/>
                  </a:lnTo>
                  <a:lnTo>
                    <a:pt x="12366" y="19809"/>
                  </a:lnTo>
                  <a:lnTo>
                    <a:pt x="11766" y="19809"/>
                  </a:lnTo>
                  <a:lnTo>
                    <a:pt x="11406" y="19689"/>
                  </a:lnTo>
                  <a:lnTo>
                    <a:pt x="10686" y="19449"/>
                  </a:lnTo>
                  <a:lnTo>
                    <a:pt x="12246" y="19449"/>
                  </a:lnTo>
                  <a:lnTo>
                    <a:pt x="12606" y="19329"/>
                  </a:lnTo>
                  <a:lnTo>
                    <a:pt x="12846" y="19269"/>
                  </a:lnTo>
                  <a:lnTo>
                    <a:pt x="12906" y="19209"/>
                  </a:lnTo>
                  <a:lnTo>
                    <a:pt x="12846" y="19209"/>
                  </a:lnTo>
                  <a:lnTo>
                    <a:pt x="12606" y="19269"/>
                  </a:lnTo>
                  <a:lnTo>
                    <a:pt x="12246" y="19269"/>
                  </a:lnTo>
                  <a:lnTo>
                    <a:pt x="11826" y="19209"/>
                  </a:lnTo>
                  <a:lnTo>
                    <a:pt x="11346" y="19149"/>
                  </a:lnTo>
                  <a:lnTo>
                    <a:pt x="12126" y="18968"/>
                  </a:lnTo>
                  <a:lnTo>
                    <a:pt x="11466" y="18968"/>
                  </a:lnTo>
                  <a:lnTo>
                    <a:pt x="12246" y="18848"/>
                  </a:lnTo>
                  <a:lnTo>
                    <a:pt x="13147" y="18608"/>
                  </a:lnTo>
                  <a:lnTo>
                    <a:pt x="13387" y="18488"/>
                  </a:lnTo>
                  <a:lnTo>
                    <a:pt x="13447" y="18428"/>
                  </a:lnTo>
                  <a:lnTo>
                    <a:pt x="13387" y="18428"/>
                  </a:lnTo>
                  <a:lnTo>
                    <a:pt x="13087" y="18548"/>
                  </a:lnTo>
                  <a:lnTo>
                    <a:pt x="12186" y="18608"/>
                  </a:lnTo>
                  <a:lnTo>
                    <a:pt x="11946" y="18608"/>
                  </a:lnTo>
                  <a:lnTo>
                    <a:pt x="12666" y="18368"/>
                  </a:lnTo>
                  <a:lnTo>
                    <a:pt x="12906" y="18248"/>
                  </a:lnTo>
                  <a:lnTo>
                    <a:pt x="13327" y="18188"/>
                  </a:lnTo>
                  <a:lnTo>
                    <a:pt x="13687" y="18128"/>
                  </a:lnTo>
                  <a:lnTo>
                    <a:pt x="13327" y="18128"/>
                  </a:lnTo>
                  <a:lnTo>
                    <a:pt x="12486" y="18068"/>
                  </a:lnTo>
                  <a:lnTo>
                    <a:pt x="11706" y="18008"/>
                  </a:lnTo>
                  <a:lnTo>
                    <a:pt x="11826" y="17948"/>
                  </a:lnTo>
                  <a:lnTo>
                    <a:pt x="12066" y="17828"/>
                  </a:lnTo>
                  <a:lnTo>
                    <a:pt x="12126" y="17768"/>
                  </a:lnTo>
                  <a:lnTo>
                    <a:pt x="12726" y="17768"/>
                  </a:lnTo>
                  <a:lnTo>
                    <a:pt x="12366" y="17708"/>
                  </a:lnTo>
                  <a:lnTo>
                    <a:pt x="12906" y="17648"/>
                  </a:lnTo>
                  <a:lnTo>
                    <a:pt x="13147" y="17648"/>
                  </a:lnTo>
                  <a:lnTo>
                    <a:pt x="12906" y="17588"/>
                  </a:lnTo>
                  <a:lnTo>
                    <a:pt x="12246" y="17468"/>
                  </a:lnTo>
                  <a:lnTo>
                    <a:pt x="12426" y="17348"/>
                  </a:lnTo>
                  <a:lnTo>
                    <a:pt x="12486" y="17348"/>
                  </a:lnTo>
                  <a:lnTo>
                    <a:pt x="12726" y="17408"/>
                  </a:lnTo>
                  <a:lnTo>
                    <a:pt x="13267" y="17588"/>
                  </a:lnTo>
                  <a:lnTo>
                    <a:pt x="13567" y="17648"/>
                  </a:lnTo>
                  <a:lnTo>
                    <a:pt x="13627" y="17648"/>
                  </a:lnTo>
                  <a:lnTo>
                    <a:pt x="13567" y="17588"/>
                  </a:lnTo>
                  <a:lnTo>
                    <a:pt x="13327" y="17528"/>
                  </a:lnTo>
                  <a:lnTo>
                    <a:pt x="12966" y="17348"/>
                  </a:lnTo>
                  <a:lnTo>
                    <a:pt x="12606" y="17048"/>
                  </a:lnTo>
                  <a:lnTo>
                    <a:pt x="12306" y="16748"/>
                  </a:lnTo>
                  <a:lnTo>
                    <a:pt x="12006" y="16447"/>
                  </a:lnTo>
                  <a:lnTo>
                    <a:pt x="11946" y="16327"/>
                  </a:lnTo>
                  <a:lnTo>
                    <a:pt x="11826" y="16207"/>
                  </a:lnTo>
                  <a:lnTo>
                    <a:pt x="11766" y="16027"/>
                  </a:lnTo>
                  <a:lnTo>
                    <a:pt x="11526" y="15667"/>
                  </a:lnTo>
                  <a:lnTo>
                    <a:pt x="11586" y="15547"/>
                  </a:lnTo>
                  <a:lnTo>
                    <a:pt x="11646" y="15727"/>
                  </a:lnTo>
                  <a:lnTo>
                    <a:pt x="11766" y="15967"/>
                  </a:lnTo>
                  <a:lnTo>
                    <a:pt x="11946" y="16267"/>
                  </a:lnTo>
                  <a:lnTo>
                    <a:pt x="12186" y="16507"/>
                  </a:lnTo>
                  <a:lnTo>
                    <a:pt x="12486" y="16748"/>
                  </a:lnTo>
                  <a:lnTo>
                    <a:pt x="12726" y="16928"/>
                  </a:lnTo>
                  <a:lnTo>
                    <a:pt x="12906" y="17048"/>
                  </a:lnTo>
                  <a:lnTo>
                    <a:pt x="12966" y="17048"/>
                  </a:lnTo>
                  <a:lnTo>
                    <a:pt x="12906" y="16988"/>
                  </a:lnTo>
                  <a:lnTo>
                    <a:pt x="12786" y="16868"/>
                  </a:lnTo>
                  <a:lnTo>
                    <a:pt x="12546" y="16627"/>
                  </a:lnTo>
                  <a:lnTo>
                    <a:pt x="12366" y="16387"/>
                  </a:lnTo>
                  <a:lnTo>
                    <a:pt x="12246" y="16087"/>
                  </a:lnTo>
                  <a:lnTo>
                    <a:pt x="12126" y="15787"/>
                  </a:lnTo>
                  <a:lnTo>
                    <a:pt x="12066" y="15547"/>
                  </a:lnTo>
                  <a:lnTo>
                    <a:pt x="12006" y="15427"/>
                  </a:lnTo>
                  <a:lnTo>
                    <a:pt x="11946" y="15247"/>
                  </a:lnTo>
                  <a:lnTo>
                    <a:pt x="12066" y="15487"/>
                  </a:lnTo>
                  <a:lnTo>
                    <a:pt x="12246" y="15787"/>
                  </a:lnTo>
                  <a:lnTo>
                    <a:pt x="12486" y="16027"/>
                  </a:lnTo>
                  <a:lnTo>
                    <a:pt x="12726" y="16267"/>
                  </a:lnTo>
                  <a:lnTo>
                    <a:pt x="12966" y="16447"/>
                  </a:lnTo>
                  <a:lnTo>
                    <a:pt x="13147" y="16567"/>
                  </a:lnTo>
                  <a:lnTo>
                    <a:pt x="13027" y="16387"/>
                  </a:lnTo>
                  <a:lnTo>
                    <a:pt x="12666" y="15907"/>
                  </a:lnTo>
                  <a:lnTo>
                    <a:pt x="12426" y="15367"/>
                  </a:lnTo>
                  <a:lnTo>
                    <a:pt x="12366" y="15007"/>
                  </a:lnTo>
                  <a:lnTo>
                    <a:pt x="12306" y="14827"/>
                  </a:lnTo>
                  <a:lnTo>
                    <a:pt x="12426" y="14767"/>
                  </a:lnTo>
                  <a:lnTo>
                    <a:pt x="12486" y="15007"/>
                  </a:lnTo>
                  <a:lnTo>
                    <a:pt x="12786" y="15367"/>
                  </a:lnTo>
                  <a:lnTo>
                    <a:pt x="13207" y="15847"/>
                  </a:lnTo>
                  <a:lnTo>
                    <a:pt x="13507" y="16087"/>
                  </a:lnTo>
                  <a:lnTo>
                    <a:pt x="13747" y="16267"/>
                  </a:lnTo>
                  <a:lnTo>
                    <a:pt x="13927" y="16387"/>
                  </a:lnTo>
                  <a:lnTo>
                    <a:pt x="13987" y="16387"/>
                  </a:lnTo>
                  <a:lnTo>
                    <a:pt x="13927" y="16327"/>
                  </a:lnTo>
                  <a:lnTo>
                    <a:pt x="13807" y="16207"/>
                  </a:lnTo>
                  <a:lnTo>
                    <a:pt x="13627" y="15967"/>
                  </a:lnTo>
                  <a:lnTo>
                    <a:pt x="13387" y="15727"/>
                  </a:lnTo>
                  <a:lnTo>
                    <a:pt x="13267" y="15487"/>
                  </a:lnTo>
                  <a:lnTo>
                    <a:pt x="13807" y="15907"/>
                  </a:lnTo>
                  <a:lnTo>
                    <a:pt x="14167" y="16087"/>
                  </a:lnTo>
                  <a:lnTo>
                    <a:pt x="14467" y="16207"/>
                  </a:lnTo>
                  <a:lnTo>
                    <a:pt x="14647" y="16327"/>
                  </a:lnTo>
                  <a:lnTo>
                    <a:pt x="14767" y="16327"/>
                  </a:lnTo>
                  <a:lnTo>
                    <a:pt x="14707" y="16267"/>
                  </a:lnTo>
                  <a:lnTo>
                    <a:pt x="14467" y="16147"/>
                  </a:lnTo>
                  <a:lnTo>
                    <a:pt x="14227" y="15967"/>
                  </a:lnTo>
                  <a:lnTo>
                    <a:pt x="13927" y="15727"/>
                  </a:lnTo>
                  <a:lnTo>
                    <a:pt x="13927" y="15667"/>
                  </a:lnTo>
                  <a:lnTo>
                    <a:pt x="14467" y="16027"/>
                  </a:lnTo>
                  <a:lnTo>
                    <a:pt x="14647" y="16087"/>
                  </a:lnTo>
                  <a:lnTo>
                    <a:pt x="14647" y="16087"/>
                  </a:lnTo>
                  <a:lnTo>
                    <a:pt x="14467" y="15967"/>
                  </a:lnTo>
                  <a:lnTo>
                    <a:pt x="14047" y="15487"/>
                  </a:lnTo>
                  <a:lnTo>
                    <a:pt x="13687" y="14947"/>
                  </a:lnTo>
                  <a:lnTo>
                    <a:pt x="13807" y="15067"/>
                  </a:lnTo>
                  <a:lnTo>
                    <a:pt x="14407" y="15547"/>
                  </a:lnTo>
                  <a:lnTo>
                    <a:pt x="15007" y="15907"/>
                  </a:lnTo>
                  <a:lnTo>
                    <a:pt x="15247" y="15967"/>
                  </a:lnTo>
                  <a:lnTo>
                    <a:pt x="15247" y="15967"/>
                  </a:lnTo>
                  <a:lnTo>
                    <a:pt x="15067" y="15787"/>
                  </a:lnTo>
                  <a:lnTo>
                    <a:pt x="14587" y="15367"/>
                  </a:lnTo>
                  <a:lnTo>
                    <a:pt x="14047" y="14767"/>
                  </a:lnTo>
                  <a:lnTo>
                    <a:pt x="14347" y="15007"/>
                  </a:lnTo>
                  <a:lnTo>
                    <a:pt x="14827" y="15307"/>
                  </a:lnTo>
                  <a:lnTo>
                    <a:pt x="15007" y="15367"/>
                  </a:lnTo>
                  <a:lnTo>
                    <a:pt x="14827" y="15247"/>
                  </a:lnTo>
                  <a:lnTo>
                    <a:pt x="14587" y="14947"/>
                  </a:lnTo>
                  <a:lnTo>
                    <a:pt x="14707" y="15067"/>
                  </a:lnTo>
                  <a:lnTo>
                    <a:pt x="15187" y="15427"/>
                  </a:lnTo>
                  <a:lnTo>
                    <a:pt x="15307" y="15487"/>
                  </a:lnTo>
                  <a:lnTo>
                    <a:pt x="15368" y="15547"/>
                  </a:lnTo>
                  <a:lnTo>
                    <a:pt x="15368" y="15487"/>
                  </a:lnTo>
                  <a:lnTo>
                    <a:pt x="15187" y="15367"/>
                  </a:lnTo>
                  <a:lnTo>
                    <a:pt x="14887" y="14887"/>
                  </a:lnTo>
                  <a:lnTo>
                    <a:pt x="14587" y="14346"/>
                  </a:lnTo>
                  <a:lnTo>
                    <a:pt x="14467" y="14046"/>
                  </a:lnTo>
                  <a:lnTo>
                    <a:pt x="14347" y="13746"/>
                  </a:lnTo>
                  <a:lnTo>
                    <a:pt x="14407" y="13746"/>
                  </a:lnTo>
                  <a:lnTo>
                    <a:pt x="14527" y="14046"/>
                  </a:lnTo>
                  <a:lnTo>
                    <a:pt x="14767" y="14467"/>
                  </a:lnTo>
                  <a:lnTo>
                    <a:pt x="15127" y="14827"/>
                  </a:lnTo>
                  <a:lnTo>
                    <a:pt x="15428" y="15127"/>
                  </a:lnTo>
                  <a:lnTo>
                    <a:pt x="15788" y="15427"/>
                  </a:lnTo>
                  <a:lnTo>
                    <a:pt x="16148" y="15607"/>
                  </a:lnTo>
                  <a:lnTo>
                    <a:pt x="16508" y="15787"/>
                  </a:lnTo>
                  <a:lnTo>
                    <a:pt x="16748" y="15787"/>
                  </a:lnTo>
                  <a:lnTo>
                    <a:pt x="16508" y="15667"/>
                  </a:lnTo>
                  <a:lnTo>
                    <a:pt x="16208" y="15487"/>
                  </a:lnTo>
                  <a:lnTo>
                    <a:pt x="15908" y="15247"/>
                  </a:lnTo>
                  <a:lnTo>
                    <a:pt x="15428" y="14587"/>
                  </a:lnTo>
                  <a:lnTo>
                    <a:pt x="15307" y="14406"/>
                  </a:lnTo>
                  <a:lnTo>
                    <a:pt x="15728" y="14707"/>
                  </a:lnTo>
                  <a:lnTo>
                    <a:pt x="16268" y="15007"/>
                  </a:lnTo>
                  <a:lnTo>
                    <a:pt x="16568" y="15127"/>
                  </a:lnTo>
                  <a:lnTo>
                    <a:pt x="16328" y="14947"/>
                  </a:lnTo>
                  <a:lnTo>
                    <a:pt x="15908" y="14527"/>
                  </a:lnTo>
                  <a:lnTo>
                    <a:pt x="15548" y="14106"/>
                  </a:lnTo>
                  <a:lnTo>
                    <a:pt x="15908" y="14406"/>
                  </a:lnTo>
                  <a:lnTo>
                    <a:pt x="16388" y="14707"/>
                  </a:lnTo>
                  <a:lnTo>
                    <a:pt x="16988" y="14947"/>
                  </a:lnTo>
                  <a:lnTo>
                    <a:pt x="17168" y="15007"/>
                  </a:lnTo>
                  <a:lnTo>
                    <a:pt x="17228" y="15007"/>
                  </a:lnTo>
                  <a:lnTo>
                    <a:pt x="17048" y="14887"/>
                  </a:lnTo>
                  <a:lnTo>
                    <a:pt x="16508" y="14467"/>
                  </a:lnTo>
                  <a:lnTo>
                    <a:pt x="16148" y="14166"/>
                  </a:lnTo>
                  <a:lnTo>
                    <a:pt x="15908" y="13926"/>
                  </a:lnTo>
                  <a:lnTo>
                    <a:pt x="16148" y="14106"/>
                  </a:lnTo>
                  <a:lnTo>
                    <a:pt x="16508" y="14286"/>
                  </a:lnTo>
                  <a:lnTo>
                    <a:pt x="16628" y="14346"/>
                  </a:lnTo>
                  <a:lnTo>
                    <a:pt x="16928" y="14467"/>
                  </a:lnTo>
                  <a:lnTo>
                    <a:pt x="17108" y="14527"/>
                  </a:lnTo>
                  <a:lnTo>
                    <a:pt x="17108" y="14527"/>
                  </a:lnTo>
                  <a:lnTo>
                    <a:pt x="16988" y="14406"/>
                  </a:lnTo>
                  <a:lnTo>
                    <a:pt x="16748" y="14166"/>
                  </a:lnTo>
                  <a:lnTo>
                    <a:pt x="16808" y="13986"/>
                  </a:lnTo>
                  <a:lnTo>
                    <a:pt x="16928" y="14046"/>
                  </a:lnTo>
                  <a:lnTo>
                    <a:pt x="17348" y="14226"/>
                  </a:lnTo>
                  <a:lnTo>
                    <a:pt x="17468" y="14226"/>
                  </a:lnTo>
                  <a:lnTo>
                    <a:pt x="18069" y="15547"/>
                  </a:lnTo>
                  <a:lnTo>
                    <a:pt x="18729" y="17228"/>
                  </a:lnTo>
                  <a:lnTo>
                    <a:pt x="19509" y="19269"/>
                  </a:lnTo>
                  <a:lnTo>
                    <a:pt x="20290" y="21670"/>
                  </a:lnTo>
                  <a:lnTo>
                    <a:pt x="21070" y="24491"/>
                  </a:lnTo>
                  <a:lnTo>
                    <a:pt x="21850" y="27672"/>
                  </a:lnTo>
                  <a:lnTo>
                    <a:pt x="22631" y="31334"/>
                  </a:lnTo>
                  <a:lnTo>
                    <a:pt x="23351" y="35476"/>
                  </a:lnTo>
                  <a:lnTo>
                    <a:pt x="23411" y="35716"/>
                  </a:lnTo>
                  <a:lnTo>
                    <a:pt x="6724" y="38657"/>
                  </a:lnTo>
                  <a:lnTo>
                    <a:pt x="3602" y="39197"/>
                  </a:lnTo>
                  <a:lnTo>
                    <a:pt x="3602" y="40038"/>
                  </a:lnTo>
                  <a:lnTo>
                    <a:pt x="6724" y="39497"/>
                  </a:lnTo>
                  <a:lnTo>
                    <a:pt x="23531" y="36556"/>
                  </a:lnTo>
                  <a:lnTo>
                    <a:pt x="23711" y="37636"/>
                  </a:lnTo>
                  <a:lnTo>
                    <a:pt x="6724" y="40638"/>
                  </a:lnTo>
                  <a:lnTo>
                    <a:pt x="3602" y="41178"/>
                  </a:lnTo>
                  <a:lnTo>
                    <a:pt x="3602" y="42018"/>
                  </a:lnTo>
                  <a:lnTo>
                    <a:pt x="6724" y="41478"/>
                  </a:lnTo>
                  <a:lnTo>
                    <a:pt x="23831" y="38477"/>
                  </a:lnTo>
                  <a:lnTo>
                    <a:pt x="23951" y="39557"/>
                  </a:lnTo>
                  <a:lnTo>
                    <a:pt x="6724" y="42619"/>
                  </a:lnTo>
                  <a:lnTo>
                    <a:pt x="3602" y="43159"/>
                  </a:lnTo>
                  <a:lnTo>
                    <a:pt x="3602" y="43999"/>
                  </a:lnTo>
                  <a:lnTo>
                    <a:pt x="6724" y="43459"/>
                  </a:lnTo>
                  <a:lnTo>
                    <a:pt x="24071" y="40398"/>
                  </a:lnTo>
                  <a:lnTo>
                    <a:pt x="24191" y="41478"/>
                  </a:lnTo>
                  <a:lnTo>
                    <a:pt x="6724" y="44599"/>
                  </a:lnTo>
                  <a:lnTo>
                    <a:pt x="3602" y="45140"/>
                  </a:lnTo>
                  <a:lnTo>
                    <a:pt x="3602" y="45980"/>
                  </a:lnTo>
                  <a:lnTo>
                    <a:pt x="6724" y="45380"/>
                  </a:lnTo>
                  <a:lnTo>
                    <a:pt x="24251" y="42318"/>
                  </a:lnTo>
                  <a:lnTo>
                    <a:pt x="24431" y="43639"/>
                  </a:lnTo>
                  <a:lnTo>
                    <a:pt x="6724" y="46760"/>
                  </a:lnTo>
                  <a:lnTo>
                    <a:pt x="3602" y="47361"/>
                  </a:lnTo>
                  <a:lnTo>
                    <a:pt x="3602" y="48681"/>
                  </a:lnTo>
                  <a:lnTo>
                    <a:pt x="6724" y="48141"/>
                  </a:lnTo>
                  <a:lnTo>
                    <a:pt x="24551" y="45020"/>
                  </a:lnTo>
                  <a:lnTo>
                    <a:pt x="24672" y="46520"/>
                  </a:lnTo>
                  <a:lnTo>
                    <a:pt x="6724" y="49702"/>
                  </a:lnTo>
                  <a:lnTo>
                    <a:pt x="3602" y="50242"/>
                  </a:lnTo>
                  <a:lnTo>
                    <a:pt x="3602" y="51622"/>
                  </a:lnTo>
                  <a:lnTo>
                    <a:pt x="6724" y="51022"/>
                  </a:lnTo>
                  <a:lnTo>
                    <a:pt x="24792" y="47841"/>
                  </a:lnTo>
                  <a:lnTo>
                    <a:pt x="24852" y="48441"/>
                  </a:lnTo>
                  <a:lnTo>
                    <a:pt x="24912" y="49702"/>
                  </a:lnTo>
                  <a:lnTo>
                    <a:pt x="6724" y="52943"/>
                  </a:lnTo>
                  <a:lnTo>
                    <a:pt x="3602" y="53483"/>
                  </a:lnTo>
                  <a:lnTo>
                    <a:pt x="3602" y="54864"/>
                  </a:lnTo>
                  <a:lnTo>
                    <a:pt x="6724" y="54324"/>
                  </a:lnTo>
                  <a:lnTo>
                    <a:pt x="24972" y="51082"/>
                  </a:lnTo>
                  <a:lnTo>
                    <a:pt x="25032" y="52523"/>
                  </a:lnTo>
                  <a:lnTo>
                    <a:pt x="6724" y="55764"/>
                  </a:lnTo>
                  <a:lnTo>
                    <a:pt x="3602" y="56304"/>
                  </a:lnTo>
                  <a:lnTo>
                    <a:pt x="3602" y="58225"/>
                  </a:lnTo>
                  <a:lnTo>
                    <a:pt x="6724" y="57685"/>
                  </a:lnTo>
                  <a:lnTo>
                    <a:pt x="25092" y="54444"/>
                  </a:lnTo>
                  <a:lnTo>
                    <a:pt x="25152" y="56064"/>
                  </a:lnTo>
                  <a:lnTo>
                    <a:pt x="6724" y="59306"/>
                  </a:lnTo>
                  <a:lnTo>
                    <a:pt x="3602" y="59846"/>
                  </a:lnTo>
                  <a:lnTo>
                    <a:pt x="3602" y="62067"/>
                  </a:lnTo>
                  <a:lnTo>
                    <a:pt x="6724" y="61527"/>
                  </a:lnTo>
                  <a:lnTo>
                    <a:pt x="25152" y="58225"/>
                  </a:lnTo>
                  <a:lnTo>
                    <a:pt x="25212" y="59846"/>
                  </a:lnTo>
                  <a:lnTo>
                    <a:pt x="6724" y="63087"/>
                  </a:lnTo>
                  <a:lnTo>
                    <a:pt x="3602" y="63628"/>
                  </a:lnTo>
                  <a:lnTo>
                    <a:pt x="3602" y="66449"/>
                  </a:lnTo>
                  <a:lnTo>
                    <a:pt x="6724" y="65849"/>
                  </a:lnTo>
                  <a:lnTo>
                    <a:pt x="33615" y="61107"/>
                  </a:lnTo>
                  <a:lnTo>
                    <a:pt x="33675" y="64468"/>
                  </a:lnTo>
                  <a:lnTo>
                    <a:pt x="33735" y="65128"/>
                  </a:lnTo>
                  <a:lnTo>
                    <a:pt x="36316" y="65008"/>
                  </a:lnTo>
                  <a:lnTo>
                    <a:pt x="36256" y="64048"/>
                  </a:lnTo>
                  <a:lnTo>
                    <a:pt x="36136" y="60686"/>
                  </a:lnTo>
                  <a:lnTo>
                    <a:pt x="60507" y="56365"/>
                  </a:lnTo>
                  <a:lnTo>
                    <a:pt x="60507" y="53603"/>
                  </a:lnTo>
                  <a:lnTo>
                    <a:pt x="36136" y="57925"/>
                  </a:lnTo>
                  <a:lnTo>
                    <a:pt x="36136" y="57925"/>
                  </a:lnTo>
                  <a:lnTo>
                    <a:pt x="36196" y="56304"/>
                  </a:lnTo>
                  <a:lnTo>
                    <a:pt x="60507" y="51983"/>
                  </a:lnTo>
                  <a:lnTo>
                    <a:pt x="60507" y="49822"/>
                  </a:lnTo>
                  <a:lnTo>
                    <a:pt x="36316" y="54084"/>
                  </a:lnTo>
                  <a:lnTo>
                    <a:pt x="36437" y="52463"/>
                  </a:lnTo>
                  <a:lnTo>
                    <a:pt x="60507" y="48201"/>
                  </a:lnTo>
                  <a:lnTo>
                    <a:pt x="60507" y="46280"/>
                  </a:lnTo>
                  <a:lnTo>
                    <a:pt x="36677" y="50482"/>
                  </a:lnTo>
                  <a:lnTo>
                    <a:pt x="36677" y="50482"/>
                  </a:lnTo>
                  <a:lnTo>
                    <a:pt x="36857" y="49281"/>
                  </a:lnTo>
                  <a:lnTo>
                    <a:pt x="36917" y="48981"/>
                  </a:lnTo>
                  <a:lnTo>
                    <a:pt x="60507" y="44840"/>
                  </a:lnTo>
                  <a:lnTo>
                    <a:pt x="60507" y="43459"/>
                  </a:lnTo>
                  <a:lnTo>
                    <a:pt x="37157" y="47541"/>
                  </a:lnTo>
                  <a:lnTo>
                    <a:pt x="37577" y="45620"/>
                  </a:lnTo>
                  <a:lnTo>
                    <a:pt x="60507" y="41538"/>
                  </a:lnTo>
                  <a:lnTo>
                    <a:pt x="60507" y="40218"/>
                  </a:lnTo>
                  <a:lnTo>
                    <a:pt x="37937" y="44179"/>
                  </a:lnTo>
                  <a:lnTo>
                    <a:pt x="38357" y="42559"/>
                  </a:lnTo>
                  <a:lnTo>
                    <a:pt x="60507" y="38657"/>
                  </a:lnTo>
                  <a:lnTo>
                    <a:pt x="60507" y="37276"/>
                  </a:lnTo>
                  <a:lnTo>
                    <a:pt x="38838" y="41118"/>
                  </a:lnTo>
                  <a:lnTo>
                    <a:pt x="39378" y="39617"/>
                  </a:lnTo>
                  <a:lnTo>
                    <a:pt x="60507" y="35896"/>
                  </a:lnTo>
                  <a:lnTo>
                    <a:pt x="60507" y="35055"/>
                  </a:lnTo>
                  <a:lnTo>
                    <a:pt x="39678" y="38777"/>
                  </a:lnTo>
                  <a:lnTo>
                    <a:pt x="40218" y="37516"/>
                  </a:lnTo>
                  <a:lnTo>
                    <a:pt x="47241" y="36316"/>
                  </a:lnTo>
                  <a:lnTo>
                    <a:pt x="47241" y="36316"/>
                  </a:lnTo>
                  <a:lnTo>
                    <a:pt x="47001" y="36376"/>
                  </a:lnTo>
                  <a:lnTo>
                    <a:pt x="46821" y="36496"/>
                  </a:lnTo>
                  <a:lnTo>
                    <a:pt x="47061" y="36496"/>
                  </a:lnTo>
                  <a:lnTo>
                    <a:pt x="47661" y="36256"/>
                  </a:lnTo>
                  <a:lnTo>
                    <a:pt x="47841" y="36196"/>
                  </a:lnTo>
                  <a:lnTo>
                    <a:pt x="48202" y="36136"/>
                  </a:lnTo>
                  <a:lnTo>
                    <a:pt x="48082" y="36256"/>
                  </a:lnTo>
                  <a:lnTo>
                    <a:pt x="47961" y="36376"/>
                  </a:lnTo>
                  <a:lnTo>
                    <a:pt x="48142" y="36316"/>
                  </a:lnTo>
                  <a:lnTo>
                    <a:pt x="48442" y="36076"/>
                  </a:lnTo>
                  <a:lnTo>
                    <a:pt x="48802" y="36016"/>
                  </a:lnTo>
                  <a:lnTo>
                    <a:pt x="48742" y="36136"/>
                  </a:lnTo>
                  <a:lnTo>
                    <a:pt x="48622" y="36196"/>
                  </a:lnTo>
                  <a:lnTo>
                    <a:pt x="48622" y="36256"/>
                  </a:lnTo>
                  <a:lnTo>
                    <a:pt x="48682" y="36256"/>
                  </a:lnTo>
                  <a:lnTo>
                    <a:pt x="48802" y="36196"/>
                  </a:lnTo>
                  <a:lnTo>
                    <a:pt x="49042" y="35956"/>
                  </a:lnTo>
                  <a:lnTo>
                    <a:pt x="49522" y="35896"/>
                  </a:lnTo>
                  <a:lnTo>
                    <a:pt x="49462" y="35956"/>
                  </a:lnTo>
                  <a:lnTo>
                    <a:pt x="49462" y="36076"/>
                  </a:lnTo>
                  <a:lnTo>
                    <a:pt x="49522" y="35956"/>
                  </a:lnTo>
                  <a:lnTo>
                    <a:pt x="49642" y="35896"/>
                  </a:lnTo>
                  <a:lnTo>
                    <a:pt x="49762" y="35836"/>
                  </a:lnTo>
                  <a:lnTo>
                    <a:pt x="49642" y="36316"/>
                  </a:lnTo>
                  <a:lnTo>
                    <a:pt x="49642" y="36496"/>
                  </a:lnTo>
                  <a:lnTo>
                    <a:pt x="49702" y="36376"/>
                  </a:lnTo>
                  <a:lnTo>
                    <a:pt x="49942" y="35836"/>
                  </a:lnTo>
                  <a:lnTo>
                    <a:pt x="50302" y="35716"/>
                  </a:lnTo>
                  <a:lnTo>
                    <a:pt x="50302" y="35776"/>
                  </a:lnTo>
                  <a:lnTo>
                    <a:pt x="50363" y="35716"/>
                  </a:lnTo>
                  <a:lnTo>
                    <a:pt x="50543" y="35716"/>
                  </a:lnTo>
                  <a:lnTo>
                    <a:pt x="50543" y="35836"/>
                  </a:lnTo>
                  <a:lnTo>
                    <a:pt x="50603" y="35716"/>
                  </a:lnTo>
                  <a:lnTo>
                    <a:pt x="56305" y="34695"/>
                  </a:lnTo>
                  <a:lnTo>
                    <a:pt x="56185" y="34995"/>
                  </a:lnTo>
                  <a:lnTo>
                    <a:pt x="56365" y="34695"/>
                  </a:lnTo>
                  <a:lnTo>
                    <a:pt x="56425" y="34695"/>
                  </a:lnTo>
                  <a:lnTo>
                    <a:pt x="57325" y="34515"/>
                  </a:lnTo>
                  <a:lnTo>
                    <a:pt x="57325" y="34515"/>
                  </a:lnTo>
                  <a:lnTo>
                    <a:pt x="57265" y="34935"/>
                  </a:lnTo>
                  <a:lnTo>
                    <a:pt x="57145" y="35235"/>
                  </a:lnTo>
                  <a:lnTo>
                    <a:pt x="57145" y="35355"/>
                  </a:lnTo>
                  <a:lnTo>
                    <a:pt x="57205" y="35235"/>
                  </a:lnTo>
                  <a:lnTo>
                    <a:pt x="57386" y="34935"/>
                  </a:lnTo>
                  <a:lnTo>
                    <a:pt x="57506" y="34455"/>
                  </a:lnTo>
                  <a:lnTo>
                    <a:pt x="59366" y="34155"/>
                  </a:lnTo>
                  <a:lnTo>
                    <a:pt x="59606" y="34635"/>
                  </a:lnTo>
                  <a:lnTo>
                    <a:pt x="59486" y="34155"/>
                  </a:lnTo>
                  <a:lnTo>
                    <a:pt x="60507" y="33915"/>
                  </a:lnTo>
                  <a:lnTo>
                    <a:pt x="60507" y="33135"/>
                  </a:lnTo>
                  <a:lnTo>
                    <a:pt x="59186" y="33375"/>
                  </a:lnTo>
                  <a:lnTo>
                    <a:pt x="59066" y="32954"/>
                  </a:lnTo>
                  <a:lnTo>
                    <a:pt x="58766" y="32294"/>
                  </a:lnTo>
                  <a:lnTo>
                    <a:pt x="59126" y="32234"/>
                  </a:lnTo>
                  <a:lnTo>
                    <a:pt x="59727" y="32954"/>
                  </a:lnTo>
                  <a:lnTo>
                    <a:pt x="59546" y="32594"/>
                  </a:lnTo>
                  <a:lnTo>
                    <a:pt x="59306" y="32174"/>
                  </a:lnTo>
                  <a:lnTo>
                    <a:pt x="60507" y="31994"/>
                  </a:lnTo>
                  <a:lnTo>
                    <a:pt x="60507" y="31154"/>
                  </a:lnTo>
                  <a:lnTo>
                    <a:pt x="59426" y="31334"/>
                  </a:lnTo>
                  <a:lnTo>
                    <a:pt x="59006" y="30794"/>
                  </a:lnTo>
                  <a:lnTo>
                    <a:pt x="58526" y="30373"/>
                  </a:lnTo>
                  <a:lnTo>
                    <a:pt x="58766" y="30313"/>
                  </a:lnTo>
                  <a:lnTo>
                    <a:pt x="59246" y="30613"/>
                  </a:lnTo>
                  <a:lnTo>
                    <a:pt x="59546" y="30854"/>
                  </a:lnTo>
                  <a:lnTo>
                    <a:pt x="59306" y="30553"/>
                  </a:lnTo>
                  <a:lnTo>
                    <a:pt x="59006" y="30253"/>
                  </a:lnTo>
                  <a:lnTo>
                    <a:pt x="60507" y="30013"/>
                  </a:lnTo>
                  <a:lnTo>
                    <a:pt x="60507" y="29173"/>
                  </a:lnTo>
                  <a:lnTo>
                    <a:pt x="58646" y="29533"/>
                  </a:lnTo>
                  <a:lnTo>
                    <a:pt x="58526" y="29353"/>
                  </a:lnTo>
                  <a:lnTo>
                    <a:pt x="58406" y="29233"/>
                  </a:lnTo>
                  <a:lnTo>
                    <a:pt x="58286" y="29113"/>
                  </a:lnTo>
                  <a:lnTo>
                    <a:pt x="57806" y="28753"/>
                  </a:lnTo>
                  <a:lnTo>
                    <a:pt x="58226" y="28873"/>
                  </a:lnTo>
                  <a:lnTo>
                    <a:pt x="58406" y="28993"/>
                  </a:lnTo>
                  <a:lnTo>
                    <a:pt x="58466" y="28993"/>
                  </a:lnTo>
                  <a:lnTo>
                    <a:pt x="58406" y="28933"/>
                  </a:lnTo>
                  <a:lnTo>
                    <a:pt x="58226" y="28813"/>
                  </a:lnTo>
                  <a:lnTo>
                    <a:pt x="58166" y="28753"/>
                  </a:lnTo>
                  <a:lnTo>
                    <a:pt x="58706" y="29113"/>
                  </a:lnTo>
                  <a:lnTo>
                    <a:pt x="59126" y="29353"/>
                  </a:lnTo>
                  <a:lnTo>
                    <a:pt x="58766" y="29053"/>
                  </a:lnTo>
                  <a:lnTo>
                    <a:pt x="58046" y="28332"/>
                  </a:lnTo>
                  <a:lnTo>
                    <a:pt x="57506" y="27912"/>
                  </a:lnTo>
                  <a:lnTo>
                    <a:pt x="57926" y="28152"/>
                  </a:lnTo>
                  <a:lnTo>
                    <a:pt x="58526" y="28393"/>
                  </a:lnTo>
                  <a:lnTo>
                    <a:pt x="59066" y="28513"/>
                  </a:lnTo>
                  <a:lnTo>
                    <a:pt x="59246" y="28573"/>
                  </a:lnTo>
                  <a:lnTo>
                    <a:pt x="59546" y="28573"/>
                  </a:lnTo>
                  <a:lnTo>
                    <a:pt x="59426" y="28513"/>
                  </a:lnTo>
                  <a:lnTo>
                    <a:pt x="59246" y="28513"/>
                  </a:lnTo>
                  <a:lnTo>
                    <a:pt x="59066" y="28453"/>
                  </a:lnTo>
                  <a:lnTo>
                    <a:pt x="58586" y="28212"/>
                  </a:lnTo>
                  <a:lnTo>
                    <a:pt x="58106" y="27912"/>
                  </a:lnTo>
                  <a:lnTo>
                    <a:pt x="57145" y="27192"/>
                  </a:lnTo>
                  <a:lnTo>
                    <a:pt x="56905" y="27012"/>
                  </a:lnTo>
                  <a:lnTo>
                    <a:pt x="56785" y="27012"/>
                  </a:lnTo>
                  <a:lnTo>
                    <a:pt x="56605" y="26832"/>
                  </a:lnTo>
                  <a:lnTo>
                    <a:pt x="56125" y="26472"/>
                  </a:lnTo>
                  <a:lnTo>
                    <a:pt x="55645" y="26172"/>
                  </a:lnTo>
                  <a:lnTo>
                    <a:pt x="55045" y="25871"/>
                  </a:lnTo>
                  <a:lnTo>
                    <a:pt x="54624" y="25691"/>
                  </a:lnTo>
                  <a:lnTo>
                    <a:pt x="55345" y="25751"/>
                  </a:lnTo>
                  <a:lnTo>
                    <a:pt x="56065" y="25991"/>
                  </a:lnTo>
                  <a:lnTo>
                    <a:pt x="56245" y="26051"/>
                  </a:lnTo>
                  <a:lnTo>
                    <a:pt x="56305" y="26051"/>
                  </a:lnTo>
                  <a:lnTo>
                    <a:pt x="56065" y="25871"/>
                  </a:lnTo>
                  <a:lnTo>
                    <a:pt x="55681" y="25631"/>
                  </a:lnTo>
                  <a:lnTo>
                    <a:pt x="55705" y="25631"/>
                  </a:lnTo>
                  <a:lnTo>
                    <a:pt x="55645" y="25571"/>
                  </a:lnTo>
                  <a:lnTo>
                    <a:pt x="55465" y="25451"/>
                  </a:lnTo>
                  <a:lnTo>
                    <a:pt x="55165" y="25331"/>
                  </a:lnTo>
                  <a:lnTo>
                    <a:pt x="54804" y="25151"/>
                  </a:lnTo>
                  <a:lnTo>
                    <a:pt x="54504" y="25091"/>
                  </a:lnTo>
                  <a:lnTo>
                    <a:pt x="55465" y="24971"/>
                  </a:lnTo>
                  <a:lnTo>
                    <a:pt x="54504" y="24791"/>
                  </a:lnTo>
                  <a:lnTo>
                    <a:pt x="54624" y="24791"/>
                  </a:lnTo>
                  <a:lnTo>
                    <a:pt x="54444" y="24731"/>
                  </a:lnTo>
                  <a:lnTo>
                    <a:pt x="54024" y="24611"/>
                  </a:lnTo>
                  <a:lnTo>
                    <a:pt x="53964" y="24551"/>
                  </a:lnTo>
                  <a:lnTo>
                    <a:pt x="53904" y="24551"/>
                  </a:lnTo>
                  <a:lnTo>
                    <a:pt x="54144" y="24431"/>
                  </a:lnTo>
                  <a:lnTo>
                    <a:pt x="53544" y="24431"/>
                  </a:lnTo>
                  <a:lnTo>
                    <a:pt x="53424" y="24371"/>
                  </a:lnTo>
                  <a:lnTo>
                    <a:pt x="53304" y="24371"/>
                  </a:lnTo>
                  <a:lnTo>
                    <a:pt x="53124" y="24311"/>
                  </a:lnTo>
                  <a:lnTo>
                    <a:pt x="52884" y="24251"/>
                  </a:lnTo>
                  <a:lnTo>
                    <a:pt x="52884" y="24251"/>
                  </a:lnTo>
                  <a:lnTo>
                    <a:pt x="53424" y="24311"/>
                  </a:lnTo>
                  <a:lnTo>
                    <a:pt x="53724" y="24251"/>
                  </a:lnTo>
                  <a:lnTo>
                    <a:pt x="53844" y="24191"/>
                  </a:lnTo>
                  <a:lnTo>
                    <a:pt x="53424" y="24191"/>
                  </a:lnTo>
                  <a:lnTo>
                    <a:pt x="52944" y="24071"/>
                  </a:lnTo>
                  <a:lnTo>
                    <a:pt x="52463" y="23891"/>
                  </a:lnTo>
                  <a:lnTo>
                    <a:pt x="52163" y="23771"/>
                  </a:lnTo>
                  <a:lnTo>
                    <a:pt x="52583" y="23771"/>
                  </a:lnTo>
                  <a:lnTo>
                    <a:pt x="52643" y="23710"/>
                  </a:lnTo>
                  <a:lnTo>
                    <a:pt x="52163" y="23710"/>
                  </a:lnTo>
                  <a:lnTo>
                    <a:pt x="51803" y="23590"/>
                  </a:lnTo>
                  <a:lnTo>
                    <a:pt x="51623" y="23530"/>
                  </a:lnTo>
                  <a:lnTo>
                    <a:pt x="51323" y="23470"/>
                  </a:lnTo>
                  <a:lnTo>
                    <a:pt x="51383" y="23110"/>
                  </a:lnTo>
                  <a:lnTo>
                    <a:pt x="51623" y="23110"/>
                  </a:lnTo>
                  <a:lnTo>
                    <a:pt x="51623" y="23230"/>
                  </a:lnTo>
                  <a:lnTo>
                    <a:pt x="51683" y="23410"/>
                  </a:lnTo>
                  <a:lnTo>
                    <a:pt x="51743" y="23230"/>
                  </a:lnTo>
                  <a:lnTo>
                    <a:pt x="51743" y="23110"/>
                  </a:lnTo>
                  <a:lnTo>
                    <a:pt x="51803" y="23050"/>
                  </a:lnTo>
                  <a:lnTo>
                    <a:pt x="51803" y="23350"/>
                  </a:lnTo>
                  <a:lnTo>
                    <a:pt x="51803" y="23530"/>
                  </a:lnTo>
                  <a:lnTo>
                    <a:pt x="51863" y="23350"/>
                  </a:lnTo>
                  <a:lnTo>
                    <a:pt x="51923" y="23050"/>
                  </a:lnTo>
                  <a:lnTo>
                    <a:pt x="52043" y="22990"/>
                  </a:lnTo>
                  <a:lnTo>
                    <a:pt x="51923" y="22990"/>
                  </a:lnTo>
                  <a:lnTo>
                    <a:pt x="51983" y="22690"/>
                  </a:lnTo>
                  <a:lnTo>
                    <a:pt x="51983" y="22090"/>
                  </a:lnTo>
                  <a:lnTo>
                    <a:pt x="52043" y="22330"/>
                  </a:lnTo>
                  <a:lnTo>
                    <a:pt x="52223" y="22870"/>
                  </a:lnTo>
                  <a:lnTo>
                    <a:pt x="52223" y="23050"/>
                  </a:lnTo>
                  <a:lnTo>
                    <a:pt x="52223" y="23110"/>
                  </a:lnTo>
                  <a:lnTo>
                    <a:pt x="52283" y="23050"/>
                  </a:lnTo>
                  <a:lnTo>
                    <a:pt x="52283" y="22870"/>
                  </a:lnTo>
                  <a:lnTo>
                    <a:pt x="52283" y="22570"/>
                  </a:lnTo>
                  <a:lnTo>
                    <a:pt x="52283" y="22270"/>
                  </a:lnTo>
                  <a:lnTo>
                    <a:pt x="52163" y="21610"/>
                  </a:lnTo>
                  <a:lnTo>
                    <a:pt x="52043" y="21249"/>
                  </a:lnTo>
                  <a:lnTo>
                    <a:pt x="51923" y="21069"/>
                  </a:lnTo>
                  <a:lnTo>
                    <a:pt x="52043" y="21009"/>
                  </a:lnTo>
                  <a:lnTo>
                    <a:pt x="52163" y="21189"/>
                  </a:lnTo>
                  <a:lnTo>
                    <a:pt x="52343" y="21430"/>
                  </a:lnTo>
                  <a:lnTo>
                    <a:pt x="52643" y="21910"/>
                  </a:lnTo>
                  <a:lnTo>
                    <a:pt x="52824" y="22390"/>
                  </a:lnTo>
                  <a:lnTo>
                    <a:pt x="52824" y="22570"/>
                  </a:lnTo>
                  <a:lnTo>
                    <a:pt x="52884" y="22390"/>
                  </a:lnTo>
                  <a:lnTo>
                    <a:pt x="52824" y="21850"/>
                  </a:lnTo>
                  <a:lnTo>
                    <a:pt x="52764" y="21550"/>
                  </a:lnTo>
                  <a:lnTo>
                    <a:pt x="52643" y="21249"/>
                  </a:lnTo>
                  <a:lnTo>
                    <a:pt x="52523" y="21009"/>
                  </a:lnTo>
                  <a:lnTo>
                    <a:pt x="52643" y="21129"/>
                  </a:lnTo>
                  <a:lnTo>
                    <a:pt x="52704" y="21249"/>
                  </a:lnTo>
                  <a:lnTo>
                    <a:pt x="52824" y="21430"/>
                  </a:lnTo>
                  <a:lnTo>
                    <a:pt x="53124" y="21910"/>
                  </a:lnTo>
                  <a:lnTo>
                    <a:pt x="53244" y="22210"/>
                  </a:lnTo>
                  <a:lnTo>
                    <a:pt x="53244" y="22450"/>
                  </a:lnTo>
                  <a:lnTo>
                    <a:pt x="53304" y="22630"/>
                  </a:lnTo>
                  <a:lnTo>
                    <a:pt x="53364" y="22450"/>
                  </a:lnTo>
                  <a:lnTo>
                    <a:pt x="53364" y="22210"/>
                  </a:lnTo>
                  <a:lnTo>
                    <a:pt x="53304" y="21910"/>
                  </a:lnTo>
                  <a:lnTo>
                    <a:pt x="53244" y="21550"/>
                  </a:lnTo>
                  <a:lnTo>
                    <a:pt x="53184" y="21249"/>
                  </a:lnTo>
                  <a:lnTo>
                    <a:pt x="53064" y="21009"/>
                  </a:lnTo>
                  <a:lnTo>
                    <a:pt x="53004" y="20889"/>
                  </a:lnTo>
                  <a:lnTo>
                    <a:pt x="53064" y="20889"/>
                  </a:lnTo>
                  <a:lnTo>
                    <a:pt x="53244" y="21309"/>
                  </a:lnTo>
                  <a:lnTo>
                    <a:pt x="53304" y="21430"/>
                  </a:lnTo>
                  <a:lnTo>
                    <a:pt x="53304" y="21550"/>
                  </a:lnTo>
                  <a:lnTo>
                    <a:pt x="53364" y="21730"/>
                  </a:lnTo>
                  <a:lnTo>
                    <a:pt x="53484" y="22090"/>
                  </a:lnTo>
                  <a:lnTo>
                    <a:pt x="53484" y="22510"/>
                  </a:lnTo>
                  <a:lnTo>
                    <a:pt x="53484" y="22870"/>
                  </a:lnTo>
                  <a:lnTo>
                    <a:pt x="53424" y="23230"/>
                  </a:lnTo>
                  <a:lnTo>
                    <a:pt x="53364" y="23470"/>
                  </a:lnTo>
                  <a:lnTo>
                    <a:pt x="53484" y="23230"/>
                  </a:lnTo>
                  <a:lnTo>
                    <a:pt x="53664" y="22750"/>
                  </a:lnTo>
                  <a:lnTo>
                    <a:pt x="53664" y="22690"/>
                  </a:lnTo>
                  <a:lnTo>
                    <a:pt x="53784" y="22570"/>
                  </a:lnTo>
                  <a:lnTo>
                    <a:pt x="53784" y="22510"/>
                  </a:lnTo>
                  <a:lnTo>
                    <a:pt x="53964" y="22450"/>
                  </a:lnTo>
                  <a:lnTo>
                    <a:pt x="53724" y="22990"/>
                  </a:lnTo>
                  <a:lnTo>
                    <a:pt x="53604" y="23170"/>
                  </a:lnTo>
                  <a:lnTo>
                    <a:pt x="53784" y="23050"/>
                  </a:lnTo>
                  <a:lnTo>
                    <a:pt x="54084" y="22630"/>
                  </a:lnTo>
                  <a:lnTo>
                    <a:pt x="53904" y="22930"/>
                  </a:lnTo>
                  <a:lnTo>
                    <a:pt x="54084" y="22750"/>
                  </a:lnTo>
                  <a:lnTo>
                    <a:pt x="54264" y="22510"/>
                  </a:lnTo>
                  <a:lnTo>
                    <a:pt x="54324" y="22510"/>
                  </a:lnTo>
                  <a:lnTo>
                    <a:pt x="54564" y="22390"/>
                  </a:lnTo>
                  <a:lnTo>
                    <a:pt x="54684" y="22330"/>
                  </a:lnTo>
                  <a:lnTo>
                    <a:pt x="54324" y="22930"/>
                  </a:lnTo>
                  <a:lnTo>
                    <a:pt x="53844" y="23590"/>
                  </a:lnTo>
                  <a:lnTo>
                    <a:pt x="53664" y="23831"/>
                  </a:lnTo>
                  <a:lnTo>
                    <a:pt x="53904" y="23590"/>
                  </a:lnTo>
                  <a:lnTo>
                    <a:pt x="54204" y="23350"/>
                  </a:lnTo>
                  <a:lnTo>
                    <a:pt x="54384" y="23230"/>
                  </a:lnTo>
                  <a:lnTo>
                    <a:pt x="54984" y="22810"/>
                  </a:lnTo>
                  <a:lnTo>
                    <a:pt x="54864" y="23050"/>
                  </a:lnTo>
                  <a:lnTo>
                    <a:pt x="54264" y="23650"/>
                  </a:lnTo>
                  <a:lnTo>
                    <a:pt x="54084" y="23771"/>
                  </a:lnTo>
                  <a:lnTo>
                    <a:pt x="53964" y="23771"/>
                  </a:lnTo>
                  <a:lnTo>
                    <a:pt x="54024" y="23831"/>
                  </a:lnTo>
                  <a:lnTo>
                    <a:pt x="54084" y="23831"/>
                  </a:lnTo>
                  <a:lnTo>
                    <a:pt x="54324" y="23710"/>
                  </a:lnTo>
                  <a:lnTo>
                    <a:pt x="54984" y="23170"/>
                  </a:lnTo>
                  <a:lnTo>
                    <a:pt x="55525" y="22690"/>
                  </a:lnTo>
                  <a:lnTo>
                    <a:pt x="55165" y="23170"/>
                  </a:lnTo>
                  <a:lnTo>
                    <a:pt x="55705" y="22690"/>
                  </a:lnTo>
                  <a:lnTo>
                    <a:pt x="55465" y="23110"/>
                  </a:lnTo>
                  <a:lnTo>
                    <a:pt x="55285" y="23410"/>
                  </a:lnTo>
                  <a:lnTo>
                    <a:pt x="55105" y="23650"/>
                  </a:lnTo>
                  <a:lnTo>
                    <a:pt x="54924" y="23831"/>
                  </a:lnTo>
                  <a:lnTo>
                    <a:pt x="55165" y="23710"/>
                  </a:lnTo>
                  <a:lnTo>
                    <a:pt x="55405" y="23530"/>
                  </a:lnTo>
                  <a:lnTo>
                    <a:pt x="55645" y="23230"/>
                  </a:lnTo>
                  <a:lnTo>
                    <a:pt x="56125" y="22570"/>
                  </a:lnTo>
                  <a:lnTo>
                    <a:pt x="56305" y="22390"/>
                  </a:lnTo>
                  <a:lnTo>
                    <a:pt x="56065" y="23050"/>
                  </a:lnTo>
                  <a:lnTo>
                    <a:pt x="55885" y="23350"/>
                  </a:lnTo>
                  <a:lnTo>
                    <a:pt x="55765" y="23650"/>
                  </a:lnTo>
                  <a:lnTo>
                    <a:pt x="55585" y="23771"/>
                  </a:lnTo>
                  <a:lnTo>
                    <a:pt x="55525" y="23831"/>
                  </a:lnTo>
                  <a:lnTo>
                    <a:pt x="55585" y="23831"/>
                  </a:lnTo>
                  <a:lnTo>
                    <a:pt x="55765" y="23710"/>
                  </a:lnTo>
                  <a:lnTo>
                    <a:pt x="56005" y="23470"/>
                  </a:lnTo>
                  <a:lnTo>
                    <a:pt x="56245" y="23170"/>
                  </a:lnTo>
                  <a:lnTo>
                    <a:pt x="56605" y="22510"/>
                  </a:lnTo>
                  <a:lnTo>
                    <a:pt x="56785" y="22090"/>
                  </a:lnTo>
                  <a:lnTo>
                    <a:pt x="56845" y="21910"/>
                  </a:lnTo>
                  <a:lnTo>
                    <a:pt x="56845" y="22030"/>
                  </a:lnTo>
                  <a:lnTo>
                    <a:pt x="56845" y="22450"/>
                  </a:lnTo>
                  <a:lnTo>
                    <a:pt x="56785" y="23170"/>
                  </a:lnTo>
                  <a:lnTo>
                    <a:pt x="56545" y="23771"/>
                  </a:lnTo>
                  <a:lnTo>
                    <a:pt x="56485" y="23951"/>
                  </a:lnTo>
                  <a:lnTo>
                    <a:pt x="56605" y="23831"/>
                  </a:lnTo>
                  <a:lnTo>
                    <a:pt x="56965" y="23230"/>
                  </a:lnTo>
                  <a:lnTo>
                    <a:pt x="57205" y="22570"/>
                  </a:lnTo>
                  <a:lnTo>
                    <a:pt x="57145" y="23050"/>
                  </a:lnTo>
                  <a:lnTo>
                    <a:pt x="56965" y="23530"/>
                  </a:lnTo>
                  <a:lnTo>
                    <a:pt x="56785" y="23831"/>
                  </a:lnTo>
                  <a:lnTo>
                    <a:pt x="56545" y="24131"/>
                  </a:lnTo>
                  <a:lnTo>
                    <a:pt x="56365" y="24311"/>
                  </a:lnTo>
                  <a:lnTo>
                    <a:pt x="56605" y="24191"/>
                  </a:lnTo>
                  <a:lnTo>
                    <a:pt x="56905" y="23951"/>
                  </a:lnTo>
                  <a:lnTo>
                    <a:pt x="57145" y="23590"/>
                  </a:lnTo>
                  <a:lnTo>
                    <a:pt x="57386" y="23230"/>
                  </a:lnTo>
                  <a:lnTo>
                    <a:pt x="57506" y="22810"/>
                  </a:lnTo>
                  <a:lnTo>
                    <a:pt x="57566" y="22690"/>
                  </a:lnTo>
                  <a:lnTo>
                    <a:pt x="57566" y="22810"/>
                  </a:lnTo>
                  <a:lnTo>
                    <a:pt x="57566" y="22930"/>
                  </a:lnTo>
                  <a:lnTo>
                    <a:pt x="57566" y="23050"/>
                  </a:lnTo>
                  <a:lnTo>
                    <a:pt x="57506" y="23410"/>
                  </a:lnTo>
                  <a:lnTo>
                    <a:pt x="57386" y="23831"/>
                  </a:lnTo>
                  <a:lnTo>
                    <a:pt x="57265" y="24131"/>
                  </a:lnTo>
                  <a:lnTo>
                    <a:pt x="57085" y="24431"/>
                  </a:lnTo>
                  <a:lnTo>
                    <a:pt x="56965" y="24611"/>
                  </a:lnTo>
                  <a:lnTo>
                    <a:pt x="56905" y="24671"/>
                  </a:lnTo>
                  <a:lnTo>
                    <a:pt x="56965" y="24671"/>
                  </a:lnTo>
                  <a:lnTo>
                    <a:pt x="57145" y="24491"/>
                  </a:lnTo>
                  <a:lnTo>
                    <a:pt x="57386" y="24251"/>
                  </a:lnTo>
                  <a:lnTo>
                    <a:pt x="57566" y="23891"/>
                  </a:lnTo>
                  <a:lnTo>
                    <a:pt x="57806" y="23530"/>
                  </a:lnTo>
                  <a:lnTo>
                    <a:pt x="57926" y="23170"/>
                  </a:lnTo>
                  <a:lnTo>
                    <a:pt x="57926" y="22990"/>
                  </a:lnTo>
                  <a:lnTo>
                    <a:pt x="57986" y="22810"/>
                  </a:lnTo>
                  <a:lnTo>
                    <a:pt x="57986" y="22870"/>
                  </a:lnTo>
                  <a:lnTo>
                    <a:pt x="57986" y="23410"/>
                  </a:lnTo>
                  <a:lnTo>
                    <a:pt x="57866" y="23951"/>
                  </a:lnTo>
                  <a:lnTo>
                    <a:pt x="57806" y="24191"/>
                  </a:lnTo>
                  <a:lnTo>
                    <a:pt x="57926" y="23951"/>
                  </a:lnTo>
                  <a:lnTo>
                    <a:pt x="58166" y="23470"/>
                  </a:lnTo>
                  <a:lnTo>
                    <a:pt x="58346" y="22870"/>
                  </a:lnTo>
                  <a:lnTo>
                    <a:pt x="58406" y="23050"/>
                  </a:lnTo>
                  <a:lnTo>
                    <a:pt x="58466" y="23530"/>
                  </a:lnTo>
                  <a:lnTo>
                    <a:pt x="58466" y="24071"/>
                  </a:lnTo>
                  <a:lnTo>
                    <a:pt x="58466" y="24191"/>
                  </a:lnTo>
                  <a:lnTo>
                    <a:pt x="58466" y="24251"/>
                  </a:lnTo>
                  <a:lnTo>
                    <a:pt x="58526" y="24071"/>
                  </a:lnTo>
                  <a:lnTo>
                    <a:pt x="58706" y="23590"/>
                  </a:lnTo>
                  <a:lnTo>
                    <a:pt x="58706" y="23410"/>
                  </a:lnTo>
                  <a:lnTo>
                    <a:pt x="58766" y="23650"/>
                  </a:lnTo>
                  <a:lnTo>
                    <a:pt x="58826" y="23951"/>
                  </a:lnTo>
                  <a:lnTo>
                    <a:pt x="58886" y="24311"/>
                  </a:lnTo>
                  <a:lnTo>
                    <a:pt x="58886" y="24671"/>
                  </a:lnTo>
                  <a:lnTo>
                    <a:pt x="58886" y="24971"/>
                  </a:lnTo>
                  <a:lnTo>
                    <a:pt x="58886" y="25151"/>
                  </a:lnTo>
                  <a:lnTo>
                    <a:pt x="58946" y="24971"/>
                  </a:lnTo>
                  <a:lnTo>
                    <a:pt x="59066" y="24671"/>
                  </a:lnTo>
                  <a:lnTo>
                    <a:pt x="59126" y="24311"/>
                  </a:lnTo>
                  <a:lnTo>
                    <a:pt x="59126" y="23951"/>
                  </a:lnTo>
                  <a:lnTo>
                    <a:pt x="59126" y="23590"/>
                  </a:lnTo>
                  <a:lnTo>
                    <a:pt x="59066" y="23290"/>
                  </a:lnTo>
                  <a:lnTo>
                    <a:pt x="59066" y="23110"/>
                  </a:lnTo>
                  <a:lnTo>
                    <a:pt x="58946" y="22930"/>
                  </a:lnTo>
                  <a:lnTo>
                    <a:pt x="58946" y="22870"/>
                  </a:lnTo>
                  <a:lnTo>
                    <a:pt x="59186" y="23050"/>
                  </a:lnTo>
                  <a:lnTo>
                    <a:pt x="59667" y="23470"/>
                  </a:lnTo>
                  <a:lnTo>
                    <a:pt x="60027" y="23951"/>
                  </a:lnTo>
                  <a:lnTo>
                    <a:pt x="60087" y="24131"/>
                  </a:lnTo>
                  <a:lnTo>
                    <a:pt x="60147" y="24191"/>
                  </a:lnTo>
                  <a:lnTo>
                    <a:pt x="60147" y="24131"/>
                  </a:lnTo>
                  <a:lnTo>
                    <a:pt x="60087" y="23951"/>
                  </a:lnTo>
                  <a:lnTo>
                    <a:pt x="59847" y="23350"/>
                  </a:lnTo>
                  <a:lnTo>
                    <a:pt x="59606" y="23050"/>
                  </a:lnTo>
                  <a:lnTo>
                    <a:pt x="59426" y="22810"/>
                  </a:lnTo>
                  <a:lnTo>
                    <a:pt x="59366" y="22690"/>
                  </a:lnTo>
                  <a:lnTo>
                    <a:pt x="59606" y="22810"/>
                  </a:lnTo>
                  <a:lnTo>
                    <a:pt x="59787" y="22930"/>
                  </a:lnTo>
                  <a:lnTo>
                    <a:pt x="59847" y="22990"/>
                  </a:lnTo>
                  <a:lnTo>
                    <a:pt x="59907" y="23050"/>
                  </a:lnTo>
                  <a:lnTo>
                    <a:pt x="59907" y="22990"/>
                  </a:lnTo>
                  <a:lnTo>
                    <a:pt x="59847" y="22870"/>
                  </a:lnTo>
                  <a:lnTo>
                    <a:pt x="59667" y="22690"/>
                  </a:lnTo>
                  <a:lnTo>
                    <a:pt x="59486" y="22510"/>
                  </a:lnTo>
                  <a:lnTo>
                    <a:pt x="59066" y="22210"/>
                  </a:lnTo>
                  <a:lnTo>
                    <a:pt x="58766" y="22090"/>
                  </a:lnTo>
                  <a:lnTo>
                    <a:pt x="58826" y="22090"/>
                  </a:lnTo>
                  <a:lnTo>
                    <a:pt x="59246" y="22150"/>
                  </a:lnTo>
                  <a:lnTo>
                    <a:pt x="59546" y="22270"/>
                  </a:lnTo>
                  <a:lnTo>
                    <a:pt x="59667" y="22330"/>
                  </a:lnTo>
                  <a:lnTo>
                    <a:pt x="59606" y="22210"/>
                  </a:lnTo>
                  <a:lnTo>
                    <a:pt x="59486" y="22090"/>
                  </a:lnTo>
                  <a:lnTo>
                    <a:pt x="59306" y="21970"/>
                  </a:lnTo>
                  <a:lnTo>
                    <a:pt x="58946" y="21730"/>
                  </a:lnTo>
                  <a:lnTo>
                    <a:pt x="58706" y="21610"/>
                  </a:lnTo>
                  <a:lnTo>
                    <a:pt x="58646" y="21610"/>
                  </a:lnTo>
                  <a:lnTo>
                    <a:pt x="58946" y="21550"/>
                  </a:lnTo>
                  <a:lnTo>
                    <a:pt x="59306" y="21550"/>
                  </a:lnTo>
                  <a:lnTo>
                    <a:pt x="59426" y="21610"/>
                  </a:lnTo>
                  <a:lnTo>
                    <a:pt x="59426" y="21550"/>
                  </a:lnTo>
                  <a:lnTo>
                    <a:pt x="59306" y="21490"/>
                  </a:lnTo>
                  <a:lnTo>
                    <a:pt x="59186" y="21430"/>
                  </a:lnTo>
                  <a:lnTo>
                    <a:pt x="58946" y="21369"/>
                  </a:lnTo>
                  <a:lnTo>
                    <a:pt x="58826" y="21309"/>
                  </a:lnTo>
                  <a:lnTo>
                    <a:pt x="59667" y="21309"/>
                  </a:lnTo>
                  <a:lnTo>
                    <a:pt x="59847" y="21369"/>
                  </a:lnTo>
                  <a:lnTo>
                    <a:pt x="59907" y="21369"/>
                  </a:lnTo>
                  <a:lnTo>
                    <a:pt x="59847" y="21309"/>
                  </a:lnTo>
                  <a:lnTo>
                    <a:pt x="59667" y="21249"/>
                  </a:lnTo>
                  <a:lnTo>
                    <a:pt x="59126" y="21069"/>
                  </a:lnTo>
                  <a:lnTo>
                    <a:pt x="58706" y="21009"/>
                  </a:lnTo>
                  <a:lnTo>
                    <a:pt x="58346" y="21009"/>
                  </a:lnTo>
                  <a:lnTo>
                    <a:pt x="58526" y="20949"/>
                  </a:lnTo>
                  <a:lnTo>
                    <a:pt x="59066" y="20709"/>
                  </a:lnTo>
                  <a:lnTo>
                    <a:pt x="58046" y="20709"/>
                  </a:lnTo>
                  <a:lnTo>
                    <a:pt x="57806" y="20769"/>
                  </a:lnTo>
                  <a:lnTo>
                    <a:pt x="57686" y="20769"/>
                  </a:lnTo>
                  <a:lnTo>
                    <a:pt x="57866" y="20709"/>
                  </a:lnTo>
                  <a:lnTo>
                    <a:pt x="58346" y="20589"/>
                  </a:lnTo>
                  <a:lnTo>
                    <a:pt x="58826" y="20529"/>
                  </a:lnTo>
                  <a:lnTo>
                    <a:pt x="59066" y="20529"/>
                  </a:lnTo>
                  <a:lnTo>
                    <a:pt x="58826" y="20469"/>
                  </a:lnTo>
                  <a:lnTo>
                    <a:pt x="58346" y="20349"/>
                  </a:lnTo>
                  <a:lnTo>
                    <a:pt x="57566" y="20349"/>
                  </a:lnTo>
                  <a:lnTo>
                    <a:pt x="57626" y="20409"/>
                  </a:lnTo>
                  <a:lnTo>
                    <a:pt x="57566" y="20409"/>
                  </a:lnTo>
                  <a:lnTo>
                    <a:pt x="57506" y="20349"/>
                  </a:lnTo>
                  <a:lnTo>
                    <a:pt x="57566" y="20349"/>
                  </a:lnTo>
                  <a:lnTo>
                    <a:pt x="57746" y="20229"/>
                  </a:lnTo>
                  <a:lnTo>
                    <a:pt x="58346" y="19989"/>
                  </a:lnTo>
                  <a:lnTo>
                    <a:pt x="58346" y="19929"/>
                  </a:lnTo>
                  <a:lnTo>
                    <a:pt x="58046" y="19989"/>
                  </a:lnTo>
                  <a:lnTo>
                    <a:pt x="57626" y="19989"/>
                  </a:lnTo>
                  <a:lnTo>
                    <a:pt x="57265" y="20109"/>
                  </a:lnTo>
                  <a:lnTo>
                    <a:pt x="57446" y="19989"/>
                  </a:lnTo>
                  <a:lnTo>
                    <a:pt x="57566" y="19869"/>
                  </a:lnTo>
                  <a:lnTo>
                    <a:pt x="57566" y="19869"/>
                  </a:lnTo>
                  <a:lnTo>
                    <a:pt x="57446" y="19929"/>
                  </a:lnTo>
                  <a:lnTo>
                    <a:pt x="57085" y="19929"/>
                  </a:lnTo>
                  <a:lnTo>
                    <a:pt x="56785" y="19809"/>
                  </a:lnTo>
                  <a:lnTo>
                    <a:pt x="56485" y="19629"/>
                  </a:lnTo>
                  <a:lnTo>
                    <a:pt x="57025" y="19629"/>
                  </a:lnTo>
                  <a:lnTo>
                    <a:pt x="57265" y="19689"/>
                  </a:lnTo>
                  <a:lnTo>
                    <a:pt x="57325" y="19689"/>
                  </a:lnTo>
                  <a:lnTo>
                    <a:pt x="57265" y="19629"/>
                  </a:lnTo>
                  <a:lnTo>
                    <a:pt x="57025" y="19569"/>
                  </a:lnTo>
                  <a:lnTo>
                    <a:pt x="56665" y="19509"/>
                  </a:lnTo>
                  <a:lnTo>
                    <a:pt x="56245" y="19449"/>
                  </a:lnTo>
                  <a:lnTo>
                    <a:pt x="55645" y="19449"/>
                  </a:lnTo>
                  <a:lnTo>
                    <a:pt x="55165" y="19509"/>
                  </a:lnTo>
                  <a:lnTo>
                    <a:pt x="55765" y="19269"/>
                  </a:lnTo>
                  <a:lnTo>
                    <a:pt x="56485" y="19149"/>
                  </a:lnTo>
                  <a:lnTo>
                    <a:pt x="56665" y="19089"/>
                  </a:lnTo>
                  <a:lnTo>
                    <a:pt x="55705" y="19089"/>
                  </a:lnTo>
                  <a:lnTo>
                    <a:pt x="54684" y="19269"/>
                  </a:lnTo>
                  <a:lnTo>
                    <a:pt x="54744" y="19209"/>
                  </a:lnTo>
                  <a:lnTo>
                    <a:pt x="54924" y="19089"/>
                  </a:lnTo>
                  <a:lnTo>
                    <a:pt x="54744" y="19149"/>
                  </a:lnTo>
                  <a:lnTo>
                    <a:pt x="54324" y="19209"/>
                  </a:lnTo>
                  <a:lnTo>
                    <a:pt x="54204" y="19269"/>
                  </a:lnTo>
                  <a:lnTo>
                    <a:pt x="54264" y="19209"/>
                  </a:lnTo>
                  <a:lnTo>
                    <a:pt x="54384" y="19149"/>
                  </a:lnTo>
                  <a:lnTo>
                    <a:pt x="54264" y="19149"/>
                  </a:lnTo>
                  <a:lnTo>
                    <a:pt x="53904" y="19209"/>
                  </a:lnTo>
                  <a:lnTo>
                    <a:pt x="53664" y="19329"/>
                  </a:lnTo>
                  <a:lnTo>
                    <a:pt x="53724" y="19269"/>
                  </a:lnTo>
                  <a:lnTo>
                    <a:pt x="53304" y="19389"/>
                  </a:lnTo>
                  <a:lnTo>
                    <a:pt x="52884" y="19449"/>
                  </a:lnTo>
                  <a:lnTo>
                    <a:pt x="52944" y="19389"/>
                  </a:lnTo>
                  <a:lnTo>
                    <a:pt x="53064" y="19329"/>
                  </a:lnTo>
                  <a:lnTo>
                    <a:pt x="53064" y="19269"/>
                  </a:lnTo>
                  <a:lnTo>
                    <a:pt x="53004" y="19329"/>
                  </a:lnTo>
                  <a:lnTo>
                    <a:pt x="52944" y="19329"/>
                  </a:lnTo>
                  <a:lnTo>
                    <a:pt x="52583" y="19509"/>
                  </a:lnTo>
                  <a:lnTo>
                    <a:pt x="52523" y="19509"/>
                  </a:lnTo>
                  <a:lnTo>
                    <a:pt x="52704" y="19329"/>
                  </a:lnTo>
                  <a:lnTo>
                    <a:pt x="52343" y="19509"/>
                  </a:lnTo>
                  <a:lnTo>
                    <a:pt x="52103" y="19509"/>
                  </a:lnTo>
                  <a:lnTo>
                    <a:pt x="51803" y="19689"/>
                  </a:lnTo>
                  <a:lnTo>
                    <a:pt x="51503" y="19869"/>
                  </a:lnTo>
                  <a:lnTo>
                    <a:pt x="51443" y="19929"/>
                  </a:lnTo>
                  <a:lnTo>
                    <a:pt x="51263" y="19989"/>
                  </a:lnTo>
                  <a:lnTo>
                    <a:pt x="51263" y="19989"/>
                  </a:lnTo>
                  <a:lnTo>
                    <a:pt x="51503" y="19809"/>
                  </a:lnTo>
                  <a:lnTo>
                    <a:pt x="51623" y="19689"/>
                  </a:lnTo>
                  <a:lnTo>
                    <a:pt x="51443" y="19749"/>
                  </a:lnTo>
                  <a:lnTo>
                    <a:pt x="50903" y="20049"/>
                  </a:lnTo>
                  <a:lnTo>
                    <a:pt x="50423" y="20409"/>
                  </a:lnTo>
                  <a:lnTo>
                    <a:pt x="50363" y="20409"/>
                  </a:lnTo>
                  <a:lnTo>
                    <a:pt x="50062" y="20649"/>
                  </a:lnTo>
                  <a:lnTo>
                    <a:pt x="50182" y="20469"/>
                  </a:lnTo>
                  <a:lnTo>
                    <a:pt x="50543" y="20109"/>
                  </a:lnTo>
                  <a:lnTo>
                    <a:pt x="50903" y="19809"/>
                  </a:lnTo>
                  <a:lnTo>
                    <a:pt x="51143" y="19629"/>
                  </a:lnTo>
                  <a:lnTo>
                    <a:pt x="50903" y="19749"/>
                  </a:lnTo>
                  <a:lnTo>
                    <a:pt x="50483" y="19989"/>
                  </a:lnTo>
                  <a:lnTo>
                    <a:pt x="50062" y="20289"/>
                  </a:lnTo>
                  <a:lnTo>
                    <a:pt x="49642" y="20709"/>
                  </a:lnTo>
                  <a:lnTo>
                    <a:pt x="49282" y="21069"/>
                  </a:lnTo>
                  <a:lnTo>
                    <a:pt x="49162" y="21249"/>
                  </a:lnTo>
                  <a:lnTo>
                    <a:pt x="49042" y="21369"/>
                  </a:lnTo>
                  <a:lnTo>
                    <a:pt x="48922" y="21550"/>
                  </a:lnTo>
                  <a:lnTo>
                    <a:pt x="48982" y="21309"/>
                  </a:lnTo>
                  <a:lnTo>
                    <a:pt x="49162" y="20829"/>
                  </a:lnTo>
                  <a:lnTo>
                    <a:pt x="49222" y="20649"/>
                  </a:lnTo>
                  <a:lnTo>
                    <a:pt x="49102" y="20829"/>
                  </a:lnTo>
                  <a:lnTo>
                    <a:pt x="48802" y="21249"/>
                  </a:lnTo>
                  <a:lnTo>
                    <a:pt x="48622" y="21490"/>
                  </a:lnTo>
                  <a:lnTo>
                    <a:pt x="48622" y="21369"/>
                  </a:lnTo>
                  <a:lnTo>
                    <a:pt x="48682" y="21189"/>
                  </a:lnTo>
                  <a:lnTo>
                    <a:pt x="48682" y="21249"/>
                  </a:lnTo>
                  <a:lnTo>
                    <a:pt x="48742" y="21069"/>
                  </a:lnTo>
                  <a:lnTo>
                    <a:pt x="48622" y="21189"/>
                  </a:lnTo>
                  <a:lnTo>
                    <a:pt x="48622" y="21129"/>
                  </a:lnTo>
                  <a:lnTo>
                    <a:pt x="48562" y="20769"/>
                  </a:lnTo>
                  <a:lnTo>
                    <a:pt x="48442" y="20409"/>
                  </a:lnTo>
                  <a:lnTo>
                    <a:pt x="48322" y="20049"/>
                  </a:lnTo>
                  <a:lnTo>
                    <a:pt x="48142" y="19809"/>
                  </a:lnTo>
                  <a:lnTo>
                    <a:pt x="48262" y="20109"/>
                  </a:lnTo>
                  <a:lnTo>
                    <a:pt x="48322" y="20409"/>
                  </a:lnTo>
                  <a:lnTo>
                    <a:pt x="48382" y="21009"/>
                  </a:lnTo>
                  <a:lnTo>
                    <a:pt x="48382" y="21430"/>
                  </a:lnTo>
                  <a:lnTo>
                    <a:pt x="48322" y="21369"/>
                  </a:lnTo>
                  <a:lnTo>
                    <a:pt x="48322" y="21189"/>
                  </a:lnTo>
                  <a:lnTo>
                    <a:pt x="48322" y="20949"/>
                  </a:lnTo>
                  <a:lnTo>
                    <a:pt x="48202" y="20649"/>
                  </a:lnTo>
                  <a:lnTo>
                    <a:pt x="48022" y="20109"/>
                  </a:lnTo>
                  <a:lnTo>
                    <a:pt x="47901" y="19809"/>
                  </a:lnTo>
                  <a:lnTo>
                    <a:pt x="47841" y="19689"/>
                  </a:lnTo>
                  <a:lnTo>
                    <a:pt x="47721" y="19209"/>
                  </a:lnTo>
                  <a:lnTo>
                    <a:pt x="47661" y="18968"/>
                  </a:lnTo>
                  <a:lnTo>
                    <a:pt x="47721" y="19449"/>
                  </a:lnTo>
                  <a:lnTo>
                    <a:pt x="47661" y="19329"/>
                  </a:lnTo>
                  <a:lnTo>
                    <a:pt x="47481" y="18848"/>
                  </a:lnTo>
                  <a:lnTo>
                    <a:pt x="47421" y="18608"/>
                  </a:lnTo>
                  <a:lnTo>
                    <a:pt x="47421" y="18848"/>
                  </a:lnTo>
                  <a:lnTo>
                    <a:pt x="47541" y="19389"/>
                  </a:lnTo>
                  <a:lnTo>
                    <a:pt x="47541" y="19809"/>
                  </a:lnTo>
                  <a:lnTo>
                    <a:pt x="47481" y="19449"/>
                  </a:lnTo>
                  <a:lnTo>
                    <a:pt x="47241" y="18728"/>
                  </a:lnTo>
                  <a:lnTo>
                    <a:pt x="47121" y="18368"/>
                  </a:lnTo>
                  <a:lnTo>
                    <a:pt x="46941" y="18128"/>
                  </a:lnTo>
                  <a:lnTo>
                    <a:pt x="46821" y="17948"/>
                  </a:lnTo>
                  <a:lnTo>
                    <a:pt x="46881" y="18128"/>
                  </a:lnTo>
                  <a:lnTo>
                    <a:pt x="47001" y="18428"/>
                  </a:lnTo>
                  <a:lnTo>
                    <a:pt x="47121" y="18788"/>
                  </a:lnTo>
                  <a:lnTo>
                    <a:pt x="47181" y="19028"/>
                  </a:lnTo>
                  <a:lnTo>
                    <a:pt x="47061" y="18668"/>
                  </a:lnTo>
                  <a:lnTo>
                    <a:pt x="46881" y="18368"/>
                  </a:lnTo>
                  <a:lnTo>
                    <a:pt x="46701" y="18128"/>
                  </a:lnTo>
                  <a:lnTo>
                    <a:pt x="46701" y="18068"/>
                  </a:lnTo>
                  <a:lnTo>
                    <a:pt x="46641" y="18008"/>
                  </a:lnTo>
                  <a:lnTo>
                    <a:pt x="46581" y="17888"/>
                  </a:lnTo>
                  <a:lnTo>
                    <a:pt x="46581" y="17948"/>
                  </a:lnTo>
                  <a:lnTo>
                    <a:pt x="46521" y="17888"/>
                  </a:lnTo>
                  <a:lnTo>
                    <a:pt x="46521" y="17948"/>
                  </a:lnTo>
                  <a:lnTo>
                    <a:pt x="46581" y="18008"/>
                  </a:lnTo>
                  <a:lnTo>
                    <a:pt x="46641" y="18308"/>
                  </a:lnTo>
                  <a:lnTo>
                    <a:pt x="46461" y="18008"/>
                  </a:lnTo>
                  <a:lnTo>
                    <a:pt x="46461" y="17948"/>
                  </a:lnTo>
                  <a:lnTo>
                    <a:pt x="46341" y="17588"/>
                  </a:lnTo>
                  <a:lnTo>
                    <a:pt x="46161" y="17288"/>
                  </a:lnTo>
                  <a:lnTo>
                    <a:pt x="45921" y="16988"/>
                  </a:lnTo>
                  <a:lnTo>
                    <a:pt x="45741" y="16808"/>
                  </a:lnTo>
                  <a:lnTo>
                    <a:pt x="45560" y="16687"/>
                  </a:lnTo>
                  <a:lnTo>
                    <a:pt x="45681" y="16808"/>
                  </a:lnTo>
                  <a:lnTo>
                    <a:pt x="45861" y="17048"/>
                  </a:lnTo>
                  <a:lnTo>
                    <a:pt x="46041" y="17348"/>
                  </a:lnTo>
                  <a:lnTo>
                    <a:pt x="46161" y="17648"/>
                  </a:lnTo>
                  <a:lnTo>
                    <a:pt x="46221" y="18008"/>
                  </a:lnTo>
                  <a:lnTo>
                    <a:pt x="46221" y="18248"/>
                  </a:lnTo>
                  <a:lnTo>
                    <a:pt x="46161" y="18128"/>
                  </a:lnTo>
                  <a:lnTo>
                    <a:pt x="45981" y="17948"/>
                  </a:lnTo>
                  <a:lnTo>
                    <a:pt x="45921" y="17588"/>
                  </a:lnTo>
                  <a:lnTo>
                    <a:pt x="45681" y="17108"/>
                  </a:lnTo>
                  <a:lnTo>
                    <a:pt x="45380" y="16627"/>
                  </a:lnTo>
                  <a:lnTo>
                    <a:pt x="45260" y="16447"/>
                  </a:lnTo>
                  <a:lnTo>
                    <a:pt x="45320" y="16627"/>
                  </a:lnTo>
                  <a:lnTo>
                    <a:pt x="45560" y="17168"/>
                  </a:lnTo>
                  <a:lnTo>
                    <a:pt x="45681" y="17528"/>
                  </a:lnTo>
                  <a:lnTo>
                    <a:pt x="45620" y="17468"/>
                  </a:lnTo>
                  <a:lnTo>
                    <a:pt x="45560" y="17348"/>
                  </a:lnTo>
                  <a:lnTo>
                    <a:pt x="45440" y="17048"/>
                  </a:lnTo>
                  <a:lnTo>
                    <a:pt x="45080" y="16507"/>
                  </a:lnTo>
                  <a:lnTo>
                    <a:pt x="44720" y="16087"/>
                  </a:lnTo>
                  <a:lnTo>
                    <a:pt x="44540" y="15967"/>
                  </a:lnTo>
                  <a:lnTo>
                    <a:pt x="44480" y="15967"/>
                  </a:lnTo>
                  <a:lnTo>
                    <a:pt x="44360" y="15787"/>
                  </a:lnTo>
                  <a:lnTo>
                    <a:pt x="44180" y="15667"/>
                  </a:lnTo>
                  <a:lnTo>
                    <a:pt x="44300" y="15787"/>
                  </a:lnTo>
                  <a:lnTo>
                    <a:pt x="44600" y="16267"/>
                  </a:lnTo>
                  <a:lnTo>
                    <a:pt x="44780" y="16627"/>
                  </a:lnTo>
                  <a:lnTo>
                    <a:pt x="44900" y="16988"/>
                  </a:lnTo>
                  <a:lnTo>
                    <a:pt x="44840" y="16988"/>
                  </a:lnTo>
                  <a:lnTo>
                    <a:pt x="44840" y="16928"/>
                  </a:lnTo>
                  <a:lnTo>
                    <a:pt x="44480" y="16567"/>
                  </a:lnTo>
                  <a:lnTo>
                    <a:pt x="44360" y="16447"/>
                  </a:lnTo>
                  <a:lnTo>
                    <a:pt x="44120" y="16147"/>
                  </a:lnTo>
                  <a:lnTo>
                    <a:pt x="43820" y="15847"/>
                  </a:lnTo>
                  <a:lnTo>
                    <a:pt x="43400" y="15487"/>
                  </a:lnTo>
                  <a:lnTo>
                    <a:pt x="43219" y="15427"/>
                  </a:lnTo>
                  <a:lnTo>
                    <a:pt x="43039" y="15247"/>
                  </a:lnTo>
                  <a:lnTo>
                    <a:pt x="42499" y="14827"/>
                  </a:lnTo>
                  <a:lnTo>
                    <a:pt x="42379" y="14767"/>
                  </a:lnTo>
                  <a:lnTo>
                    <a:pt x="42259" y="14707"/>
                  </a:lnTo>
                  <a:lnTo>
                    <a:pt x="42319" y="14767"/>
                  </a:lnTo>
                  <a:lnTo>
                    <a:pt x="42499" y="14887"/>
                  </a:lnTo>
                  <a:lnTo>
                    <a:pt x="42919" y="15307"/>
                  </a:lnTo>
                  <a:lnTo>
                    <a:pt x="43219" y="15727"/>
                  </a:lnTo>
                  <a:lnTo>
                    <a:pt x="43159" y="15727"/>
                  </a:lnTo>
                  <a:lnTo>
                    <a:pt x="43159" y="15667"/>
                  </a:lnTo>
                  <a:lnTo>
                    <a:pt x="42919" y="15427"/>
                  </a:lnTo>
                  <a:lnTo>
                    <a:pt x="42619" y="15187"/>
                  </a:lnTo>
                  <a:lnTo>
                    <a:pt x="42139" y="14887"/>
                  </a:lnTo>
                  <a:lnTo>
                    <a:pt x="41959" y="14827"/>
                  </a:lnTo>
                  <a:lnTo>
                    <a:pt x="42079" y="14947"/>
                  </a:lnTo>
                  <a:lnTo>
                    <a:pt x="42499" y="15247"/>
                  </a:lnTo>
                  <a:lnTo>
                    <a:pt x="42319" y="15127"/>
                  </a:lnTo>
                  <a:lnTo>
                    <a:pt x="42139" y="15007"/>
                  </a:lnTo>
                  <a:lnTo>
                    <a:pt x="41959" y="14947"/>
                  </a:lnTo>
                  <a:lnTo>
                    <a:pt x="41719" y="14647"/>
                  </a:lnTo>
                  <a:lnTo>
                    <a:pt x="41239" y="14226"/>
                  </a:lnTo>
                  <a:lnTo>
                    <a:pt x="40698" y="13926"/>
                  </a:lnTo>
                  <a:lnTo>
                    <a:pt x="40578" y="13866"/>
                  </a:lnTo>
                  <a:lnTo>
                    <a:pt x="40398" y="13806"/>
                  </a:lnTo>
                  <a:lnTo>
                    <a:pt x="40758" y="14166"/>
                  </a:lnTo>
                  <a:lnTo>
                    <a:pt x="41119" y="14647"/>
                  </a:lnTo>
                  <a:lnTo>
                    <a:pt x="40878" y="14467"/>
                  </a:lnTo>
                  <a:lnTo>
                    <a:pt x="40458" y="14166"/>
                  </a:lnTo>
                  <a:lnTo>
                    <a:pt x="39978" y="13986"/>
                  </a:lnTo>
                  <a:lnTo>
                    <a:pt x="39558" y="13686"/>
                  </a:lnTo>
                  <a:lnTo>
                    <a:pt x="39978" y="14166"/>
                  </a:lnTo>
                  <a:lnTo>
                    <a:pt x="39678" y="13866"/>
                  </a:lnTo>
                  <a:lnTo>
                    <a:pt x="39378" y="13626"/>
                  </a:lnTo>
                  <a:lnTo>
                    <a:pt x="39258" y="13566"/>
                  </a:lnTo>
                  <a:lnTo>
                    <a:pt x="39198" y="13566"/>
                  </a:lnTo>
                  <a:lnTo>
                    <a:pt x="39258" y="13626"/>
                  </a:lnTo>
                  <a:lnTo>
                    <a:pt x="39318" y="13686"/>
                  </a:lnTo>
                  <a:lnTo>
                    <a:pt x="39558" y="13986"/>
                  </a:lnTo>
                  <a:lnTo>
                    <a:pt x="39618" y="14106"/>
                  </a:lnTo>
                  <a:lnTo>
                    <a:pt x="39318" y="13866"/>
                  </a:lnTo>
                  <a:lnTo>
                    <a:pt x="38958" y="13626"/>
                  </a:lnTo>
                  <a:lnTo>
                    <a:pt x="38417" y="13386"/>
                  </a:lnTo>
                  <a:lnTo>
                    <a:pt x="38237" y="13326"/>
                  </a:lnTo>
                  <a:lnTo>
                    <a:pt x="38417" y="13446"/>
                  </a:lnTo>
                  <a:lnTo>
                    <a:pt x="38898" y="13746"/>
                  </a:lnTo>
                  <a:lnTo>
                    <a:pt x="39318" y="14106"/>
                  </a:lnTo>
                  <a:lnTo>
                    <a:pt x="39558" y="14406"/>
                  </a:lnTo>
                  <a:lnTo>
                    <a:pt x="39618" y="14467"/>
                  </a:lnTo>
                  <a:lnTo>
                    <a:pt x="39138" y="14346"/>
                  </a:lnTo>
                  <a:lnTo>
                    <a:pt x="39018" y="14166"/>
                  </a:lnTo>
                  <a:lnTo>
                    <a:pt x="38838" y="13926"/>
                  </a:lnTo>
                  <a:lnTo>
                    <a:pt x="38597" y="13746"/>
                  </a:lnTo>
                  <a:lnTo>
                    <a:pt x="38057" y="13506"/>
                  </a:lnTo>
                  <a:lnTo>
                    <a:pt x="37397" y="13266"/>
                  </a:lnTo>
                  <a:lnTo>
                    <a:pt x="37997" y="13626"/>
                  </a:lnTo>
                  <a:lnTo>
                    <a:pt x="38417" y="13926"/>
                  </a:lnTo>
                  <a:lnTo>
                    <a:pt x="38597" y="14046"/>
                  </a:lnTo>
                  <a:lnTo>
                    <a:pt x="38357" y="13926"/>
                  </a:lnTo>
                  <a:lnTo>
                    <a:pt x="38057" y="13806"/>
                  </a:lnTo>
                  <a:lnTo>
                    <a:pt x="37037" y="13566"/>
                  </a:lnTo>
                  <a:lnTo>
                    <a:pt x="36437" y="13446"/>
                  </a:lnTo>
                  <a:lnTo>
                    <a:pt x="36256" y="13446"/>
                  </a:lnTo>
                  <a:lnTo>
                    <a:pt x="36437" y="13506"/>
                  </a:lnTo>
                  <a:lnTo>
                    <a:pt x="37037" y="13686"/>
                  </a:lnTo>
                  <a:lnTo>
                    <a:pt x="37517" y="13926"/>
                  </a:lnTo>
                  <a:lnTo>
                    <a:pt x="36857" y="13926"/>
                  </a:lnTo>
                  <a:lnTo>
                    <a:pt x="36377" y="14046"/>
                  </a:lnTo>
                  <a:lnTo>
                    <a:pt x="36076" y="14166"/>
                  </a:lnTo>
                  <a:lnTo>
                    <a:pt x="35836" y="14286"/>
                  </a:lnTo>
                  <a:lnTo>
                    <a:pt x="36076" y="14226"/>
                  </a:lnTo>
                  <a:lnTo>
                    <a:pt x="36377" y="14166"/>
                  </a:lnTo>
                  <a:lnTo>
                    <a:pt x="37817" y="14166"/>
                  </a:lnTo>
                  <a:lnTo>
                    <a:pt x="37937" y="14226"/>
                  </a:lnTo>
                  <a:lnTo>
                    <a:pt x="38057" y="14226"/>
                  </a:lnTo>
                  <a:lnTo>
                    <a:pt x="37937" y="14286"/>
                  </a:lnTo>
                  <a:lnTo>
                    <a:pt x="37277" y="14467"/>
                  </a:lnTo>
                  <a:lnTo>
                    <a:pt x="36677" y="14707"/>
                  </a:lnTo>
                  <a:lnTo>
                    <a:pt x="36437" y="14827"/>
                  </a:lnTo>
                  <a:lnTo>
                    <a:pt x="36737" y="14767"/>
                  </a:lnTo>
                  <a:lnTo>
                    <a:pt x="37337" y="14587"/>
                  </a:lnTo>
                  <a:lnTo>
                    <a:pt x="37997" y="14527"/>
                  </a:lnTo>
                  <a:lnTo>
                    <a:pt x="38778" y="14527"/>
                  </a:lnTo>
                  <a:lnTo>
                    <a:pt x="38477" y="14587"/>
                  </a:lnTo>
                  <a:lnTo>
                    <a:pt x="38117" y="14647"/>
                  </a:lnTo>
                  <a:lnTo>
                    <a:pt x="37577" y="14887"/>
                  </a:lnTo>
                  <a:lnTo>
                    <a:pt x="37097" y="15187"/>
                  </a:lnTo>
                  <a:lnTo>
                    <a:pt x="37097" y="15187"/>
                  </a:lnTo>
                  <a:lnTo>
                    <a:pt x="37637" y="15007"/>
                  </a:lnTo>
                  <a:lnTo>
                    <a:pt x="38177" y="14887"/>
                  </a:lnTo>
                  <a:lnTo>
                    <a:pt x="38537" y="14827"/>
                  </a:lnTo>
                  <a:lnTo>
                    <a:pt x="38958" y="14767"/>
                  </a:lnTo>
                  <a:lnTo>
                    <a:pt x="39198" y="14647"/>
                  </a:lnTo>
                  <a:lnTo>
                    <a:pt x="39438" y="14707"/>
                  </a:lnTo>
                  <a:lnTo>
                    <a:pt x="39078" y="14767"/>
                  </a:lnTo>
                  <a:lnTo>
                    <a:pt x="38778" y="14887"/>
                  </a:lnTo>
                  <a:lnTo>
                    <a:pt x="38237" y="15067"/>
                  </a:lnTo>
                  <a:lnTo>
                    <a:pt x="38057" y="15187"/>
                  </a:lnTo>
                  <a:lnTo>
                    <a:pt x="38237" y="15127"/>
                  </a:lnTo>
                  <a:lnTo>
                    <a:pt x="38778" y="15007"/>
                  </a:lnTo>
                  <a:lnTo>
                    <a:pt x="39378" y="14947"/>
                  </a:lnTo>
                  <a:lnTo>
                    <a:pt x="39738" y="15007"/>
                  </a:lnTo>
                  <a:lnTo>
                    <a:pt x="40038" y="15007"/>
                  </a:lnTo>
                  <a:lnTo>
                    <a:pt x="40458" y="15187"/>
                  </a:lnTo>
                  <a:lnTo>
                    <a:pt x="39618" y="15187"/>
                  </a:lnTo>
                  <a:lnTo>
                    <a:pt x="39258" y="15247"/>
                  </a:lnTo>
                  <a:lnTo>
                    <a:pt x="39018" y="15307"/>
                  </a:lnTo>
                  <a:lnTo>
                    <a:pt x="39558" y="15307"/>
                  </a:lnTo>
                  <a:lnTo>
                    <a:pt x="40578" y="15487"/>
                  </a:lnTo>
                  <a:lnTo>
                    <a:pt x="40818" y="15547"/>
                  </a:lnTo>
                  <a:lnTo>
                    <a:pt x="40458" y="15547"/>
                  </a:lnTo>
                  <a:lnTo>
                    <a:pt x="39978" y="15607"/>
                  </a:lnTo>
                  <a:lnTo>
                    <a:pt x="39438" y="15787"/>
                  </a:lnTo>
                  <a:lnTo>
                    <a:pt x="39258" y="15847"/>
                  </a:lnTo>
                  <a:lnTo>
                    <a:pt x="39438" y="15847"/>
                  </a:lnTo>
                  <a:lnTo>
                    <a:pt x="39978" y="15727"/>
                  </a:lnTo>
                  <a:lnTo>
                    <a:pt x="40398" y="15787"/>
                  </a:lnTo>
                  <a:lnTo>
                    <a:pt x="40758" y="15787"/>
                  </a:lnTo>
                  <a:lnTo>
                    <a:pt x="40698" y="15847"/>
                  </a:lnTo>
                  <a:lnTo>
                    <a:pt x="40158" y="15847"/>
                  </a:lnTo>
                  <a:lnTo>
                    <a:pt x="39918" y="15907"/>
                  </a:lnTo>
                  <a:lnTo>
                    <a:pt x="40158" y="15907"/>
                  </a:lnTo>
                  <a:lnTo>
                    <a:pt x="40758" y="16027"/>
                  </a:lnTo>
                  <a:lnTo>
                    <a:pt x="41179" y="16087"/>
                  </a:lnTo>
                  <a:lnTo>
                    <a:pt x="41539" y="16207"/>
                  </a:lnTo>
                  <a:lnTo>
                    <a:pt x="41539" y="16207"/>
                  </a:lnTo>
                  <a:lnTo>
                    <a:pt x="40999" y="16147"/>
                  </a:lnTo>
                  <a:lnTo>
                    <a:pt x="41599" y="16387"/>
                  </a:lnTo>
                  <a:lnTo>
                    <a:pt x="41239" y="16387"/>
                  </a:lnTo>
                  <a:lnTo>
                    <a:pt x="40638" y="16447"/>
                  </a:lnTo>
                  <a:lnTo>
                    <a:pt x="40338" y="16507"/>
                  </a:lnTo>
                  <a:lnTo>
                    <a:pt x="41239" y="16507"/>
                  </a:lnTo>
                  <a:lnTo>
                    <a:pt x="41959" y="16627"/>
                  </a:lnTo>
                  <a:lnTo>
                    <a:pt x="42319" y="16748"/>
                  </a:lnTo>
                  <a:lnTo>
                    <a:pt x="42499" y="16808"/>
                  </a:lnTo>
                  <a:lnTo>
                    <a:pt x="42019" y="16687"/>
                  </a:lnTo>
                  <a:lnTo>
                    <a:pt x="41659" y="16687"/>
                  </a:lnTo>
                  <a:lnTo>
                    <a:pt x="41419" y="16748"/>
                  </a:lnTo>
                  <a:lnTo>
                    <a:pt x="41299" y="16748"/>
                  </a:lnTo>
                  <a:lnTo>
                    <a:pt x="40938" y="16808"/>
                  </a:lnTo>
                  <a:lnTo>
                    <a:pt x="40698" y="16868"/>
                  </a:lnTo>
                  <a:lnTo>
                    <a:pt x="40518" y="16928"/>
                  </a:lnTo>
                  <a:lnTo>
                    <a:pt x="40458" y="16988"/>
                  </a:lnTo>
                  <a:lnTo>
                    <a:pt x="40518" y="16988"/>
                  </a:lnTo>
                  <a:lnTo>
                    <a:pt x="40698" y="16928"/>
                  </a:lnTo>
                  <a:lnTo>
                    <a:pt x="41359" y="16928"/>
                  </a:lnTo>
                  <a:lnTo>
                    <a:pt x="41119" y="16988"/>
                  </a:lnTo>
                  <a:lnTo>
                    <a:pt x="41059" y="17048"/>
                  </a:lnTo>
                  <a:lnTo>
                    <a:pt x="41119" y="17048"/>
                  </a:lnTo>
                  <a:lnTo>
                    <a:pt x="41359" y="16988"/>
                  </a:lnTo>
                  <a:lnTo>
                    <a:pt x="41659" y="16988"/>
                  </a:lnTo>
                  <a:lnTo>
                    <a:pt x="41959" y="17048"/>
                  </a:lnTo>
                  <a:lnTo>
                    <a:pt x="42199" y="17108"/>
                  </a:lnTo>
                  <a:lnTo>
                    <a:pt x="42499" y="17168"/>
                  </a:lnTo>
                  <a:lnTo>
                    <a:pt x="42619" y="17228"/>
                  </a:lnTo>
                  <a:lnTo>
                    <a:pt x="42139" y="17228"/>
                  </a:lnTo>
                  <a:lnTo>
                    <a:pt x="41779" y="17288"/>
                  </a:lnTo>
                  <a:lnTo>
                    <a:pt x="41419" y="17288"/>
                  </a:lnTo>
                  <a:lnTo>
                    <a:pt x="40698" y="17468"/>
                  </a:lnTo>
                  <a:lnTo>
                    <a:pt x="40458" y="17528"/>
                  </a:lnTo>
                  <a:lnTo>
                    <a:pt x="40698" y="17528"/>
                  </a:lnTo>
                  <a:lnTo>
                    <a:pt x="41419" y="17468"/>
                  </a:lnTo>
                  <a:lnTo>
                    <a:pt x="42199" y="17468"/>
                  </a:lnTo>
                  <a:lnTo>
                    <a:pt x="42619" y="17588"/>
                  </a:lnTo>
                  <a:lnTo>
                    <a:pt x="42379" y="17588"/>
                  </a:lnTo>
                  <a:lnTo>
                    <a:pt x="41839" y="17648"/>
                  </a:lnTo>
                  <a:lnTo>
                    <a:pt x="41419" y="17708"/>
                  </a:lnTo>
                  <a:lnTo>
                    <a:pt x="41059" y="17828"/>
                  </a:lnTo>
                  <a:lnTo>
                    <a:pt x="40818" y="17888"/>
                  </a:lnTo>
                  <a:lnTo>
                    <a:pt x="40698" y="17948"/>
                  </a:lnTo>
                  <a:lnTo>
                    <a:pt x="40818" y="17948"/>
                  </a:lnTo>
                  <a:lnTo>
                    <a:pt x="41059" y="17888"/>
                  </a:lnTo>
                  <a:lnTo>
                    <a:pt x="41419" y="17828"/>
                  </a:lnTo>
                  <a:lnTo>
                    <a:pt x="41899" y="17768"/>
                  </a:lnTo>
                  <a:lnTo>
                    <a:pt x="42319" y="17828"/>
                  </a:lnTo>
                  <a:lnTo>
                    <a:pt x="42739" y="17888"/>
                  </a:lnTo>
                  <a:lnTo>
                    <a:pt x="43039" y="17948"/>
                  </a:lnTo>
                  <a:lnTo>
                    <a:pt x="43219" y="17948"/>
                  </a:lnTo>
                  <a:lnTo>
                    <a:pt x="44000" y="18188"/>
                  </a:lnTo>
                  <a:lnTo>
                    <a:pt x="44180" y="18188"/>
                  </a:lnTo>
                  <a:lnTo>
                    <a:pt x="44300" y="18308"/>
                  </a:lnTo>
                  <a:lnTo>
                    <a:pt x="43820" y="18188"/>
                  </a:lnTo>
                  <a:lnTo>
                    <a:pt x="42979" y="18068"/>
                  </a:lnTo>
                  <a:lnTo>
                    <a:pt x="42499" y="18008"/>
                  </a:lnTo>
                  <a:lnTo>
                    <a:pt x="42139" y="18008"/>
                  </a:lnTo>
                  <a:lnTo>
                    <a:pt x="41899" y="18128"/>
                  </a:lnTo>
                  <a:lnTo>
                    <a:pt x="42139" y="18068"/>
                  </a:lnTo>
                  <a:lnTo>
                    <a:pt x="42499" y="18128"/>
                  </a:lnTo>
                  <a:lnTo>
                    <a:pt x="42919" y="18188"/>
                  </a:lnTo>
                  <a:lnTo>
                    <a:pt x="43760" y="18428"/>
                  </a:lnTo>
                  <a:lnTo>
                    <a:pt x="44240" y="18608"/>
                  </a:lnTo>
                  <a:lnTo>
                    <a:pt x="43400" y="18428"/>
                  </a:lnTo>
                  <a:lnTo>
                    <a:pt x="42679" y="18368"/>
                  </a:lnTo>
                  <a:lnTo>
                    <a:pt x="42379" y="18368"/>
                  </a:lnTo>
                  <a:lnTo>
                    <a:pt x="42679" y="18428"/>
                  </a:lnTo>
                  <a:lnTo>
                    <a:pt x="43400" y="18608"/>
                  </a:lnTo>
                  <a:lnTo>
                    <a:pt x="44120" y="18788"/>
                  </a:lnTo>
                  <a:lnTo>
                    <a:pt x="44540" y="18968"/>
                  </a:lnTo>
                  <a:lnTo>
                    <a:pt x="45140" y="19149"/>
                  </a:lnTo>
                  <a:lnTo>
                    <a:pt x="45200" y="19209"/>
                  </a:lnTo>
                  <a:lnTo>
                    <a:pt x="44780" y="19089"/>
                  </a:lnTo>
                  <a:lnTo>
                    <a:pt x="44000" y="18908"/>
                  </a:lnTo>
                  <a:lnTo>
                    <a:pt x="43279" y="18848"/>
                  </a:lnTo>
                  <a:lnTo>
                    <a:pt x="43099" y="18848"/>
                  </a:lnTo>
                  <a:lnTo>
                    <a:pt x="42859" y="18668"/>
                  </a:lnTo>
                  <a:lnTo>
                    <a:pt x="42979" y="18848"/>
                  </a:lnTo>
                  <a:lnTo>
                    <a:pt x="43400" y="19449"/>
                  </a:lnTo>
                  <a:lnTo>
                    <a:pt x="43159" y="19329"/>
                  </a:lnTo>
                  <a:lnTo>
                    <a:pt x="42859" y="19149"/>
                  </a:lnTo>
                  <a:lnTo>
                    <a:pt x="42499" y="19028"/>
                  </a:lnTo>
                  <a:lnTo>
                    <a:pt x="42319" y="18968"/>
                  </a:lnTo>
                  <a:lnTo>
                    <a:pt x="42379" y="19028"/>
                  </a:lnTo>
                  <a:lnTo>
                    <a:pt x="41779" y="18848"/>
                  </a:lnTo>
                  <a:lnTo>
                    <a:pt x="41539" y="18788"/>
                  </a:lnTo>
                  <a:lnTo>
                    <a:pt x="41779" y="18908"/>
                  </a:lnTo>
                  <a:lnTo>
                    <a:pt x="42379" y="19329"/>
                  </a:lnTo>
                  <a:lnTo>
                    <a:pt x="42919" y="19809"/>
                  </a:lnTo>
                  <a:lnTo>
                    <a:pt x="42499" y="19569"/>
                  </a:lnTo>
                  <a:lnTo>
                    <a:pt x="41899" y="19389"/>
                  </a:lnTo>
                  <a:lnTo>
                    <a:pt x="41359" y="19209"/>
                  </a:lnTo>
                  <a:lnTo>
                    <a:pt x="40758" y="19028"/>
                  </a:lnTo>
                  <a:lnTo>
                    <a:pt x="40458" y="19028"/>
                  </a:lnTo>
                  <a:lnTo>
                    <a:pt x="40398" y="18968"/>
                  </a:lnTo>
                  <a:lnTo>
                    <a:pt x="40158" y="18908"/>
                  </a:lnTo>
                  <a:lnTo>
                    <a:pt x="38958" y="18668"/>
                  </a:lnTo>
                  <a:lnTo>
                    <a:pt x="38357" y="18488"/>
                  </a:lnTo>
                  <a:lnTo>
                    <a:pt x="37877" y="18308"/>
                  </a:lnTo>
                  <a:lnTo>
                    <a:pt x="37757" y="18188"/>
                  </a:lnTo>
                  <a:lnTo>
                    <a:pt x="37577" y="18068"/>
                  </a:lnTo>
                  <a:lnTo>
                    <a:pt x="37517" y="18008"/>
                  </a:lnTo>
                  <a:lnTo>
                    <a:pt x="37577" y="18128"/>
                  </a:lnTo>
                  <a:lnTo>
                    <a:pt x="37697" y="18248"/>
                  </a:lnTo>
                  <a:lnTo>
                    <a:pt x="37877" y="18368"/>
                  </a:lnTo>
                  <a:lnTo>
                    <a:pt x="38297" y="18668"/>
                  </a:lnTo>
                  <a:lnTo>
                    <a:pt x="38838" y="18908"/>
                  </a:lnTo>
                  <a:lnTo>
                    <a:pt x="39318" y="19089"/>
                  </a:lnTo>
                  <a:lnTo>
                    <a:pt x="38657" y="19028"/>
                  </a:lnTo>
                  <a:lnTo>
                    <a:pt x="37637" y="18908"/>
                  </a:lnTo>
                  <a:lnTo>
                    <a:pt x="37217" y="18848"/>
                  </a:lnTo>
                  <a:lnTo>
                    <a:pt x="37637" y="18968"/>
                  </a:lnTo>
                  <a:lnTo>
                    <a:pt x="38087" y="19149"/>
                  </a:lnTo>
                  <a:lnTo>
                    <a:pt x="37937" y="19149"/>
                  </a:lnTo>
                  <a:lnTo>
                    <a:pt x="38117" y="19269"/>
                  </a:lnTo>
                  <a:lnTo>
                    <a:pt x="38537" y="19449"/>
                  </a:lnTo>
                  <a:lnTo>
                    <a:pt x="37937" y="19329"/>
                  </a:lnTo>
                  <a:lnTo>
                    <a:pt x="37037" y="19329"/>
                  </a:lnTo>
                  <a:lnTo>
                    <a:pt x="37217" y="19449"/>
                  </a:lnTo>
                  <a:lnTo>
                    <a:pt x="37517" y="19509"/>
                  </a:lnTo>
                  <a:lnTo>
                    <a:pt x="37697" y="19569"/>
                  </a:lnTo>
                  <a:lnTo>
                    <a:pt x="37877" y="19629"/>
                  </a:lnTo>
                  <a:lnTo>
                    <a:pt x="38057" y="19689"/>
                  </a:lnTo>
                  <a:lnTo>
                    <a:pt x="37997" y="19689"/>
                  </a:lnTo>
                  <a:lnTo>
                    <a:pt x="37037" y="19569"/>
                  </a:lnTo>
                  <a:lnTo>
                    <a:pt x="36196" y="19509"/>
                  </a:lnTo>
                  <a:lnTo>
                    <a:pt x="35776" y="19509"/>
                  </a:lnTo>
                  <a:lnTo>
                    <a:pt x="36196" y="19629"/>
                  </a:lnTo>
                  <a:lnTo>
                    <a:pt x="37037" y="19869"/>
                  </a:lnTo>
                  <a:lnTo>
                    <a:pt x="37637" y="20049"/>
                  </a:lnTo>
                  <a:lnTo>
                    <a:pt x="37097" y="19989"/>
                  </a:lnTo>
                  <a:lnTo>
                    <a:pt x="36196" y="19929"/>
                  </a:lnTo>
                  <a:lnTo>
                    <a:pt x="35356" y="19989"/>
                  </a:lnTo>
                  <a:lnTo>
                    <a:pt x="34996" y="19989"/>
                  </a:lnTo>
                  <a:lnTo>
                    <a:pt x="35356" y="20049"/>
                  </a:lnTo>
                  <a:lnTo>
                    <a:pt x="36136" y="20229"/>
                  </a:lnTo>
                  <a:lnTo>
                    <a:pt x="36256" y="20229"/>
                  </a:lnTo>
                  <a:lnTo>
                    <a:pt x="35716" y="20349"/>
                  </a:lnTo>
                  <a:lnTo>
                    <a:pt x="35416" y="20469"/>
                  </a:lnTo>
                  <a:lnTo>
                    <a:pt x="35836" y="20469"/>
                  </a:lnTo>
                  <a:lnTo>
                    <a:pt x="35476" y="20529"/>
                  </a:lnTo>
                  <a:lnTo>
                    <a:pt x="34516" y="20709"/>
                  </a:lnTo>
                  <a:lnTo>
                    <a:pt x="34096" y="20769"/>
                  </a:lnTo>
                  <a:lnTo>
                    <a:pt x="35536" y="20769"/>
                  </a:lnTo>
                  <a:lnTo>
                    <a:pt x="36136" y="20829"/>
                  </a:lnTo>
                  <a:lnTo>
                    <a:pt x="35416" y="21009"/>
                  </a:lnTo>
                  <a:lnTo>
                    <a:pt x="34516" y="21309"/>
                  </a:lnTo>
                  <a:lnTo>
                    <a:pt x="33435" y="21790"/>
                  </a:lnTo>
                  <a:lnTo>
                    <a:pt x="32895" y="21970"/>
                  </a:lnTo>
                  <a:lnTo>
                    <a:pt x="33435" y="21850"/>
                  </a:lnTo>
                  <a:lnTo>
                    <a:pt x="34636" y="21610"/>
                  </a:lnTo>
                  <a:lnTo>
                    <a:pt x="35596" y="21430"/>
                  </a:lnTo>
                  <a:lnTo>
                    <a:pt x="36377" y="21309"/>
                  </a:lnTo>
                  <a:lnTo>
                    <a:pt x="36377" y="21309"/>
                  </a:lnTo>
                  <a:lnTo>
                    <a:pt x="35896" y="21490"/>
                  </a:lnTo>
                  <a:lnTo>
                    <a:pt x="35476" y="21790"/>
                  </a:lnTo>
                  <a:lnTo>
                    <a:pt x="34996" y="22150"/>
                  </a:lnTo>
                  <a:lnTo>
                    <a:pt x="34576" y="22510"/>
                  </a:lnTo>
                  <a:lnTo>
                    <a:pt x="34396" y="22750"/>
                  </a:lnTo>
                  <a:lnTo>
                    <a:pt x="34696" y="22570"/>
                  </a:lnTo>
                  <a:lnTo>
                    <a:pt x="35056" y="22270"/>
                  </a:lnTo>
                  <a:lnTo>
                    <a:pt x="35596" y="22030"/>
                  </a:lnTo>
                  <a:lnTo>
                    <a:pt x="35956" y="21850"/>
                  </a:lnTo>
                  <a:lnTo>
                    <a:pt x="35716" y="22090"/>
                  </a:lnTo>
                  <a:lnTo>
                    <a:pt x="34876" y="22990"/>
                  </a:lnTo>
                  <a:lnTo>
                    <a:pt x="34456" y="23470"/>
                  </a:lnTo>
                  <a:lnTo>
                    <a:pt x="34156" y="23891"/>
                  </a:lnTo>
                  <a:lnTo>
                    <a:pt x="34036" y="24251"/>
                  </a:lnTo>
                  <a:lnTo>
                    <a:pt x="34036" y="24311"/>
                  </a:lnTo>
                  <a:lnTo>
                    <a:pt x="34096" y="24251"/>
                  </a:lnTo>
                  <a:lnTo>
                    <a:pt x="34276" y="23951"/>
                  </a:lnTo>
                  <a:lnTo>
                    <a:pt x="34576" y="23590"/>
                  </a:lnTo>
                  <a:lnTo>
                    <a:pt x="35056" y="23170"/>
                  </a:lnTo>
                  <a:lnTo>
                    <a:pt x="35776" y="22630"/>
                  </a:lnTo>
                  <a:lnTo>
                    <a:pt x="35356" y="23470"/>
                  </a:lnTo>
                  <a:lnTo>
                    <a:pt x="35116" y="24011"/>
                  </a:lnTo>
                  <a:lnTo>
                    <a:pt x="34996" y="24491"/>
                  </a:lnTo>
                  <a:lnTo>
                    <a:pt x="34936" y="24791"/>
                  </a:lnTo>
                  <a:lnTo>
                    <a:pt x="35056" y="24491"/>
                  </a:lnTo>
                  <a:lnTo>
                    <a:pt x="35296" y="24071"/>
                  </a:lnTo>
                  <a:lnTo>
                    <a:pt x="35596" y="23590"/>
                  </a:lnTo>
                  <a:lnTo>
                    <a:pt x="35956" y="23110"/>
                  </a:lnTo>
                  <a:lnTo>
                    <a:pt x="36256" y="22750"/>
                  </a:lnTo>
                  <a:lnTo>
                    <a:pt x="36437" y="22570"/>
                  </a:lnTo>
                  <a:lnTo>
                    <a:pt x="36557" y="22450"/>
                  </a:lnTo>
                  <a:lnTo>
                    <a:pt x="36737" y="22270"/>
                  </a:lnTo>
                  <a:lnTo>
                    <a:pt x="36857" y="22150"/>
                  </a:lnTo>
                  <a:lnTo>
                    <a:pt x="36557" y="22630"/>
                  </a:lnTo>
                  <a:lnTo>
                    <a:pt x="36256" y="23230"/>
                  </a:lnTo>
                  <a:lnTo>
                    <a:pt x="36076" y="23831"/>
                  </a:lnTo>
                  <a:lnTo>
                    <a:pt x="35956" y="24311"/>
                  </a:lnTo>
                  <a:lnTo>
                    <a:pt x="35896" y="24491"/>
                  </a:lnTo>
                  <a:lnTo>
                    <a:pt x="35896" y="24671"/>
                  </a:lnTo>
                  <a:lnTo>
                    <a:pt x="35956" y="24551"/>
                  </a:lnTo>
                  <a:lnTo>
                    <a:pt x="36016" y="24311"/>
                  </a:lnTo>
                  <a:lnTo>
                    <a:pt x="36256" y="23891"/>
                  </a:lnTo>
                  <a:lnTo>
                    <a:pt x="36497" y="23350"/>
                  </a:lnTo>
                  <a:lnTo>
                    <a:pt x="36724" y="23072"/>
                  </a:lnTo>
                  <a:lnTo>
                    <a:pt x="36497" y="23470"/>
                  </a:lnTo>
                  <a:lnTo>
                    <a:pt x="36316" y="23891"/>
                  </a:lnTo>
                  <a:lnTo>
                    <a:pt x="36196" y="24191"/>
                  </a:lnTo>
                  <a:lnTo>
                    <a:pt x="36377" y="23891"/>
                  </a:lnTo>
                  <a:lnTo>
                    <a:pt x="36617" y="23590"/>
                  </a:lnTo>
                  <a:lnTo>
                    <a:pt x="36977" y="23230"/>
                  </a:lnTo>
                  <a:lnTo>
                    <a:pt x="37697" y="22570"/>
                  </a:lnTo>
                  <a:lnTo>
                    <a:pt x="37817" y="22450"/>
                  </a:lnTo>
                  <a:lnTo>
                    <a:pt x="37577" y="22990"/>
                  </a:lnTo>
                  <a:lnTo>
                    <a:pt x="37397" y="23590"/>
                  </a:lnTo>
                  <a:lnTo>
                    <a:pt x="37277" y="24071"/>
                  </a:lnTo>
                  <a:lnTo>
                    <a:pt x="37277" y="24251"/>
                  </a:lnTo>
                  <a:lnTo>
                    <a:pt x="36797" y="24431"/>
                  </a:lnTo>
                  <a:lnTo>
                    <a:pt x="36316" y="24671"/>
                  </a:lnTo>
                  <a:lnTo>
                    <a:pt x="35956" y="24851"/>
                  </a:lnTo>
                  <a:lnTo>
                    <a:pt x="35716" y="25031"/>
                  </a:lnTo>
                  <a:lnTo>
                    <a:pt x="35596" y="25091"/>
                  </a:lnTo>
                  <a:lnTo>
                    <a:pt x="35716" y="25091"/>
                  </a:lnTo>
                  <a:lnTo>
                    <a:pt x="35956" y="24971"/>
                  </a:lnTo>
                  <a:lnTo>
                    <a:pt x="36377" y="24851"/>
                  </a:lnTo>
                  <a:lnTo>
                    <a:pt x="36857" y="24731"/>
                  </a:lnTo>
                  <a:lnTo>
                    <a:pt x="37697" y="24551"/>
                  </a:lnTo>
                  <a:lnTo>
                    <a:pt x="37097" y="24851"/>
                  </a:lnTo>
                  <a:lnTo>
                    <a:pt x="36437" y="25211"/>
                  </a:lnTo>
                  <a:lnTo>
                    <a:pt x="35956" y="25511"/>
                  </a:lnTo>
                  <a:lnTo>
                    <a:pt x="35596" y="25811"/>
                  </a:lnTo>
                  <a:lnTo>
                    <a:pt x="35356" y="25991"/>
                  </a:lnTo>
                  <a:lnTo>
                    <a:pt x="35296" y="26112"/>
                  </a:lnTo>
                  <a:lnTo>
                    <a:pt x="35416" y="26051"/>
                  </a:lnTo>
                  <a:lnTo>
                    <a:pt x="35656" y="25871"/>
                  </a:lnTo>
                  <a:lnTo>
                    <a:pt x="36256" y="25571"/>
                  </a:lnTo>
                  <a:lnTo>
                    <a:pt x="35956" y="25871"/>
                  </a:lnTo>
                  <a:lnTo>
                    <a:pt x="35776" y="26232"/>
                  </a:lnTo>
                  <a:lnTo>
                    <a:pt x="35656" y="26232"/>
                  </a:lnTo>
                  <a:lnTo>
                    <a:pt x="35296" y="26412"/>
                  </a:lnTo>
                  <a:lnTo>
                    <a:pt x="35176" y="26472"/>
                  </a:lnTo>
                  <a:lnTo>
                    <a:pt x="35356" y="26472"/>
                  </a:lnTo>
                  <a:lnTo>
                    <a:pt x="35596" y="26532"/>
                  </a:lnTo>
                  <a:lnTo>
                    <a:pt x="35176" y="26652"/>
                  </a:lnTo>
                  <a:lnTo>
                    <a:pt x="34636" y="26892"/>
                  </a:lnTo>
                  <a:lnTo>
                    <a:pt x="34276" y="27012"/>
                  </a:lnTo>
                  <a:lnTo>
                    <a:pt x="34276" y="27072"/>
                  </a:lnTo>
                  <a:lnTo>
                    <a:pt x="34696" y="27012"/>
                  </a:lnTo>
                  <a:lnTo>
                    <a:pt x="35176" y="26952"/>
                  </a:lnTo>
                  <a:lnTo>
                    <a:pt x="35416" y="26952"/>
                  </a:lnTo>
                  <a:lnTo>
                    <a:pt x="35416" y="27012"/>
                  </a:lnTo>
                  <a:lnTo>
                    <a:pt x="35476" y="26952"/>
                  </a:lnTo>
                  <a:lnTo>
                    <a:pt x="35536" y="27012"/>
                  </a:lnTo>
                  <a:lnTo>
                    <a:pt x="35476" y="27012"/>
                  </a:lnTo>
                  <a:lnTo>
                    <a:pt x="35416" y="27072"/>
                  </a:lnTo>
                  <a:lnTo>
                    <a:pt x="35236" y="27132"/>
                  </a:lnTo>
                  <a:lnTo>
                    <a:pt x="34876" y="27252"/>
                  </a:lnTo>
                  <a:lnTo>
                    <a:pt x="34576" y="27492"/>
                  </a:lnTo>
                  <a:lnTo>
                    <a:pt x="34036" y="27912"/>
                  </a:lnTo>
                  <a:lnTo>
                    <a:pt x="33855" y="28092"/>
                  </a:lnTo>
                  <a:lnTo>
                    <a:pt x="34096" y="27972"/>
                  </a:lnTo>
                  <a:lnTo>
                    <a:pt x="34696" y="27732"/>
                  </a:lnTo>
                  <a:lnTo>
                    <a:pt x="34996" y="27612"/>
                  </a:lnTo>
                  <a:lnTo>
                    <a:pt x="35296" y="27552"/>
                  </a:lnTo>
                  <a:lnTo>
                    <a:pt x="35536" y="27552"/>
                  </a:lnTo>
                  <a:lnTo>
                    <a:pt x="35476" y="27612"/>
                  </a:lnTo>
                  <a:lnTo>
                    <a:pt x="35116" y="27732"/>
                  </a:lnTo>
                  <a:lnTo>
                    <a:pt x="34636" y="27972"/>
                  </a:lnTo>
                  <a:lnTo>
                    <a:pt x="33975" y="28332"/>
                  </a:lnTo>
                  <a:lnTo>
                    <a:pt x="33975" y="28332"/>
                  </a:lnTo>
                  <a:lnTo>
                    <a:pt x="34696" y="28212"/>
                  </a:lnTo>
                  <a:lnTo>
                    <a:pt x="34936" y="28212"/>
                  </a:lnTo>
                  <a:lnTo>
                    <a:pt x="34516" y="28453"/>
                  </a:lnTo>
                  <a:lnTo>
                    <a:pt x="34036" y="28813"/>
                  </a:lnTo>
                  <a:lnTo>
                    <a:pt x="33555" y="29293"/>
                  </a:lnTo>
                  <a:lnTo>
                    <a:pt x="33435" y="29473"/>
                  </a:lnTo>
                  <a:lnTo>
                    <a:pt x="33375" y="29533"/>
                  </a:lnTo>
                  <a:lnTo>
                    <a:pt x="33435" y="29533"/>
                  </a:lnTo>
                  <a:lnTo>
                    <a:pt x="33615" y="29353"/>
                  </a:lnTo>
                  <a:lnTo>
                    <a:pt x="34216" y="29053"/>
                  </a:lnTo>
                  <a:lnTo>
                    <a:pt x="34636" y="28873"/>
                  </a:lnTo>
                  <a:lnTo>
                    <a:pt x="34456" y="28993"/>
                  </a:lnTo>
                  <a:lnTo>
                    <a:pt x="34276" y="29173"/>
                  </a:lnTo>
                  <a:lnTo>
                    <a:pt x="34096" y="29353"/>
                  </a:lnTo>
                  <a:lnTo>
                    <a:pt x="34036" y="29533"/>
                  </a:lnTo>
                  <a:lnTo>
                    <a:pt x="34156" y="29413"/>
                  </a:lnTo>
                  <a:lnTo>
                    <a:pt x="34336" y="29293"/>
                  </a:lnTo>
                  <a:lnTo>
                    <a:pt x="34576" y="29233"/>
                  </a:lnTo>
                  <a:lnTo>
                    <a:pt x="34996" y="29113"/>
                  </a:lnTo>
                  <a:lnTo>
                    <a:pt x="34996" y="29113"/>
                  </a:lnTo>
                  <a:lnTo>
                    <a:pt x="34936" y="29173"/>
                  </a:lnTo>
                  <a:lnTo>
                    <a:pt x="34696" y="29413"/>
                  </a:lnTo>
                  <a:lnTo>
                    <a:pt x="34396" y="29893"/>
                  </a:lnTo>
                  <a:lnTo>
                    <a:pt x="34276" y="30133"/>
                  </a:lnTo>
                  <a:lnTo>
                    <a:pt x="34216" y="30373"/>
                  </a:lnTo>
                  <a:lnTo>
                    <a:pt x="34216" y="30553"/>
                  </a:lnTo>
                  <a:lnTo>
                    <a:pt x="34276" y="30373"/>
                  </a:lnTo>
                  <a:lnTo>
                    <a:pt x="34456" y="30253"/>
                  </a:lnTo>
                  <a:lnTo>
                    <a:pt x="34636" y="30073"/>
                  </a:lnTo>
                  <a:lnTo>
                    <a:pt x="34996" y="29773"/>
                  </a:lnTo>
                  <a:lnTo>
                    <a:pt x="35176" y="29653"/>
                  </a:lnTo>
                  <a:lnTo>
                    <a:pt x="35116" y="29713"/>
                  </a:lnTo>
                  <a:lnTo>
                    <a:pt x="34876" y="30073"/>
                  </a:lnTo>
                  <a:lnTo>
                    <a:pt x="34576" y="30613"/>
                  </a:lnTo>
                  <a:lnTo>
                    <a:pt x="34456" y="30914"/>
                  </a:lnTo>
                  <a:lnTo>
                    <a:pt x="34396" y="31214"/>
                  </a:lnTo>
                  <a:lnTo>
                    <a:pt x="34396" y="31394"/>
                  </a:lnTo>
                  <a:lnTo>
                    <a:pt x="34456" y="31214"/>
                  </a:lnTo>
                  <a:lnTo>
                    <a:pt x="34576" y="31034"/>
                  </a:lnTo>
                  <a:lnTo>
                    <a:pt x="34816" y="30794"/>
                  </a:lnTo>
                  <a:lnTo>
                    <a:pt x="34756" y="30914"/>
                  </a:lnTo>
                  <a:lnTo>
                    <a:pt x="34696" y="31334"/>
                  </a:lnTo>
                  <a:lnTo>
                    <a:pt x="34636" y="31814"/>
                  </a:lnTo>
                  <a:lnTo>
                    <a:pt x="34696" y="32234"/>
                  </a:lnTo>
                  <a:lnTo>
                    <a:pt x="34696" y="32594"/>
                  </a:lnTo>
                  <a:lnTo>
                    <a:pt x="34756" y="32834"/>
                  </a:lnTo>
                  <a:lnTo>
                    <a:pt x="34816" y="32954"/>
                  </a:lnTo>
                  <a:lnTo>
                    <a:pt x="34816" y="32834"/>
                  </a:lnTo>
                  <a:lnTo>
                    <a:pt x="34816" y="32594"/>
                  </a:lnTo>
                  <a:lnTo>
                    <a:pt x="34876" y="32234"/>
                  </a:lnTo>
                  <a:lnTo>
                    <a:pt x="34936" y="31814"/>
                  </a:lnTo>
                  <a:lnTo>
                    <a:pt x="35056" y="31394"/>
                  </a:lnTo>
                  <a:lnTo>
                    <a:pt x="35236" y="31034"/>
                  </a:lnTo>
                  <a:lnTo>
                    <a:pt x="35356" y="30734"/>
                  </a:lnTo>
                  <a:lnTo>
                    <a:pt x="35416" y="31094"/>
                  </a:lnTo>
                  <a:lnTo>
                    <a:pt x="35476" y="31274"/>
                  </a:lnTo>
                  <a:lnTo>
                    <a:pt x="35596" y="31634"/>
                  </a:lnTo>
                  <a:lnTo>
                    <a:pt x="35776" y="32054"/>
                  </a:lnTo>
                  <a:lnTo>
                    <a:pt x="36076" y="32474"/>
                  </a:lnTo>
                  <a:lnTo>
                    <a:pt x="36316" y="32834"/>
                  </a:lnTo>
                  <a:lnTo>
                    <a:pt x="36617" y="33135"/>
                  </a:lnTo>
                  <a:lnTo>
                    <a:pt x="36857" y="33315"/>
                  </a:lnTo>
                  <a:lnTo>
                    <a:pt x="36677" y="33075"/>
                  </a:lnTo>
                  <a:lnTo>
                    <a:pt x="36497" y="32714"/>
                  </a:lnTo>
                  <a:lnTo>
                    <a:pt x="36316" y="32354"/>
                  </a:lnTo>
                  <a:lnTo>
                    <a:pt x="36136" y="31874"/>
                  </a:lnTo>
                  <a:lnTo>
                    <a:pt x="36016" y="31514"/>
                  </a:lnTo>
                  <a:lnTo>
                    <a:pt x="35956" y="31214"/>
                  </a:lnTo>
                  <a:lnTo>
                    <a:pt x="36076" y="31334"/>
                  </a:lnTo>
                  <a:lnTo>
                    <a:pt x="36316" y="31634"/>
                  </a:lnTo>
                  <a:lnTo>
                    <a:pt x="36557" y="31814"/>
                  </a:lnTo>
                  <a:lnTo>
                    <a:pt x="36737" y="31994"/>
                  </a:lnTo>
                  <a:lnTo>
                    <a:pt x="36797" y="31994"/>
                  </a:lnTo>
                  <a:lnTo>
                    <a:pt x="36737" y="31934"/>
                  </a:lnTo>
                  <a:lnTo>
                    <a:pt x="36617" y="31754"/>
                  </a:lnTo>
                  <a:lnTo>
                    <a:pt x="36316" y="31214"/>
                  </a:lnTo>
                  <a:lnTo>
                    <a:pt x="36136" y="30553"/>
                  </a:lnTo>
                  <a:lnTo>
                    <a:pt x="36076" y="30373"/>
                  </a:lnTo>
                  <a:lnTo>
                    <a:pt x="36316" y="30673"/>
                  </a:lnTo>
                  <a:lnTo>
                    <a:pt x="36617" y="30914"/>
                  </a:lnTo>
                  <a:lnTo>
                    <a:pt x="37217" y="31334"/>
                  </a:lnTo>
                  <a:lnTo>
                    <a:pt x="37457" y="31514"/>
                  </a:lnTo>
                  <a:lnTo>
                    <a:pt x="37277" y="31274"/>
                  </a:lnTo>
                  <a:lnTo>
                    <a:pt x="36797" y="30734"/>
                  </a:lnTo>
                  <a:lnTo>
                    <a:pt x="36437" y="30073"/>
                  </a:lnTo>
                  <a:lnTo>
                    <a:pt x="36557" y="30253"/>
                  </a:lnTo>
                  <a:lnTo>
                    <a:pt x="36737" y="30433"/>
                  </a:lnTo>
                  <a:lnTo>
                    <a:pt x="37097" y="30734"/>
                  </a:lnTo>
                  <a:lnTo>
                    <a:pt x="37517" y="31094"/>
                  </a:lnTo>
                  <a:lnTo>
                    <a:pt x="37997" y="31334"/>
                  </a:lnTo>
                  <a:lnTo>
                    <a:pt x="38417" y="31454"/>
                  </a:lnTo>
                  <a:lnTo>
                    <a:pt x="38718" y="31514"/>
                  </a:lnTo>
                  <a:lnTo>
                    <a:pt x="38477" y="31394"/>
                  </a:lnTo>
                  <a:lnTo>
                    <a:pt x="38117" y="31154"/>
                  </a:lnTo>
                  <a:lnTo>
                    <a:pt x="37697" y="30854"/>
                  </a:lnTo>
                  <a:lnTo>
                    <a:pt x="37337" y="30493"/>
                  </a:lnTo>
                  <a:lnTo>
                    <a:pt x="37097" y="30133"/>
                  </a:lnTo>
                  <a:lnTo>
                    <a:pt x="36977" y="29953"/>
                  </a:lnTo>
                  <a:lnTo>
                    <a:pt x="36917" y="29833"/>
                  </a:lnTo>
                  <a:lnTo>
                    <a:pt x="36857" y="29653"/>
                  </a:lnTo>
                  <a:lnTo>
                    <a:pt x="36977" y="29833"/>
                  </a:lnTo>
                  <a:lnTo>
                    <a:pt x="37397" y="30193"/>
                  </a:lnTo>
                  <a:lnTo>
                    <a:pt x="37877" y="30493"/>
                  </a:lnTo>
                  <a:lnTo>
                    <a:pt x="38357" y="30673"/>
                  </a:lnTo>
                  <a:lnTo>
                    <a:pt x="38838" y="30794"/>
                  </a:lnTo>
                  <a:lnTo>
                    <a:pt x="39138" y="30794"/>
                  </a:lnTo>
                  <a:lnTo>
                    <a:pt x="38838" y="30734"/>
                  </a:lnTo>
                  <a:lnTo>
                    <a:pt x="38417" y="30553"/>
                  </a:lnTo>
                  <a:lnTo>
                    <a:pt x="37997" y="30253"/>
                  </a:lnTo>
                  <a:lnTo>
                    <a:pt x="37577" y="29773"/>
                  </a:lnTo>
                  <a:lnTo>
                    <a:pt x="37217" y="29353"/>
                  </a:lnTo>
                  <a:lnTo>
                    <a:pt x="37517" y="29653"/>
                  </a:lnTo>
                  <a:lnTo>
                    <a:pt x="37817" y="29893"/>
                  </a:lnTo>
                  <a:lnTo>
                    <a:pt x="38237" y="30193"/>
                  </a:lnTo>
                  <a:lnTo>
                    <a:pt x="38597" y="30373"/>
                  </a:lnTo>
                  <a:lnTo>
                    <a:pt x="38838" y="30493"/>
                  </a:lnTo>
                  <a:lnTo>
                    <a:pt x="38597" y="30313"/>
                  </a:lnTo>
                  <a:lnTo>
                    <a:pt x="38357" y="30073"/>
                  </a:lnTo>
                  <a:lnTo>
                    <a:pt x="37997" y="29713"/>
                  </a:lnTo>
                  <a:lnTo>
                    <a:pt x="37757" y="29353"/>
                  </a:lnTo>
                  <a:lnTo>
                    <a:pt x="37517" y="28993"/>
                  </a:lnTo>
                  <a:lnTo>
                    <a:pt x="37277" y="28513"/>
                  </a:lnTo>
                  <a:lnTo>
                    <a:pt x="37157" y="28332"/>
                  </a:lnTo>
                  <a:lnTo>
                    <a:pt x="37337" y="28513"/>
                  </a:lnTo>
                  <a:lnTo>
                    <a:pt x="37817" y="28873"/>
                  </a:lnTo>
                  <a:lnTo>
                    <a:pt x="38177" y="29173"/>
                  </a:lnTo>
                  <a:lnTo>
                    <a:pt x="38597" y="29413"/>
                  </a:lnTo>
                  <a:lnTo>
                    <a:pt x="39078" y="29653"/>
                  </a:lnTo>
                  <a:lnTo>
                    <a:pt x="39498" y="29773"/>
                  </a:lnTo>
                  <a:lnTo>
                    <a:pt x="39738" y="29773"/>
                  </a:lnTo>
                  <a:lnTo>
                    <a:pt x="39498" y="29653"/>
                  </a:lnTo>
                  <a:lnTo>
                    <a:pt x="39138" y="29473"/>
                  </a:lnTo>
                  <a:lnTo>
                    <a:pt x="38778" y="29173"/>
                  </a:lnTo>
                  <a:lnTo>
                    <a:pt x="38417" y="28873"/>
                  </a:lnTo>
                  <a:lnTo>
                    <a:pt x="38117" y="28513"/>
                  </a:lnTo>
                  <a:lnTo>
                    <a:pt x="38417" y="28693"/>
                  </a:lnTo>
                  <a:lnTo>
                    <a:pt x="39318" y="29113"/>
                  </a:lnTo>
                  <a:lnTo>
                    <a:pt x="39798" y="29293"/>
                  </a:lnTo>
                  <a:lnTo>
                    <a:pt x="40218" y="29413"/>
                  </a:lnTo>
                  <a:lnTo>
                    <a:pt x="40518" y="29413"/>
                  </a:lnTo>
                  <a:lnTo>
                    <a:pt x="40218" y="29353"/>
                  </a:lnTo>
                  <a:lnTo>
                    <a:pt x="39858" y="29173"/>
                  </a:lnTo>
                  <a:lnTo>
                    <a:pt x="39438" y="28873"/>
                  </a:lnTo>
                  <a:lnTo>
                    <a:pt x="39018" y="28573"/>
                  </a:lnTo>
                  <a:lnTo>
                    <a:pt x="39858" y="28753"/>
                  </a:lnTo>
                  <a:lnTo>
                    <a:pt x="39198" y="28453"/>
                  </a:lnTo>
                  <a:lnTo>
                    <a:pt x="40098" y="28693"/>
                  </a:lnTo>
                  <a:lnTo>
                    <a:pt x="40638" y="28813"/>
                  </a:lnTo>
                  <a:lnTo>
                    <a:pt x="41119" y="28873"/>
                  </a:lnTo>
                  <a:lnTo>
                    <a:pt x="41359" y="28873"/>
                  </a:lnTo>
                  <a:lnTo>
                    <a:pt x="41179" y="28813"/>
                  </a:lnTo>
                  <a:lnTo>
                    <a:pt x="40698" y="28633"/>
                  </a:lnTo>
                  <a:lnTo>
                    <a:pt x="40158" y="28453"/>
                  </a:lnTo>
                  <a:lnTo>
                    <a:pt x="39858" y="28272"/>
                  </a:lnTo>
                  <a:lnTo>
                    <a:pt x="40338" y="28393"/>
                  </a:lnTo>
                  <a:lnTo>
                    <a:pt x="41119" y="28393"/>
                  </a:lnTo>
                  <a:lnTo>
                    <a:pt x="41539" y="28513"/>
                  </a:lnTo>
                  <a:lnTo>
                    <a:pt x="42019" y="28633"/>
                  </a:lnTo>
                  <a:lnTo>
                    <a:pt x="41599" y="28453"/>
                  </a:lnTo>
                  <a:lnTo>
                    <a:pt x="40698" y="27972"/>
                  </a:lnTo>
                  <a:lnTo>
                    <a:pt x="39918" y="27492"/>
                  </a:lnTo>
                  <a:lnTo>
                    <a:pt x="40098" y="27552"/>
                  </a:lnTo>
                  <a:lnTo>
                    <a:pt x="40518" y="27552"/>
                  </a:lnTo>
                  <a:lnTo>
                    <a:pt x="40878" y="27672"/>
                  </a:lnTo>
                  <a:lnTo>
                    <a:pt x="41179" y="27792"/>
                  </a:lnTo>
                  <a:lnTo>
                    <a:pt x="40818" y="27552"/>
                  </a:lnTo>
                  <a:lnTo>
                    <a:pt x="41419" y="27792"/>
                  </a:lnTo>
                  <a:lnTo>
                    <a:pt x="41659" y="27852"/>
                  </a:lnTo>
                  <a:lnTo>
                    <a:pt x="41419" y="27732"/>
                  </a:lnTo>
                  <a:lnTo>
                    <a:pt x="40758" y="27252"/>
                  </a:lnTo>
                  <a:lnTo>
                    <a:pt x="41059" y="27192"/>
                  </a:lnTo>
                  <a:lnTo>
                    <a:pt x="41119" y="27252"/>
                  </a:lnTo>
                  <a:lnTo>
                    <a:pt x="41299" y="27372"/>
                  </a:lnTo>
                  <a:lnTo>
                    <a:pt x="41359" y="27432"/>
                  </a:lnTo>
                  <a:lnTo>
                    <a:pt x="41359" y="27372"/>
                  </a:lnTo>
                  <a:lnTo>
                    <a:pt x="41839" y="27852"/>
                  </a:lnTo>
                  <a:lnTo>
                    <a:pt x="42079" y="28032"/>
                  </a:lnTo>
                  <a:lnTo>
                    <a:pt x="41899" y="27792"/>
                  </a:lnTo>
                  <a:lnTo>
                    <a:pt x="41599" y="27432"/>
                  </a:lnTo>
                  <a:lnTo>
                    <a:pt x="41359" y="27012"/>
                  </a:lnTo>
                  <a:lnTo>
                    <a:pt x="41179" y="26532"/>
                  </a:lnTo>
                  <a:lnTo>
                    <a:pt x="41059" y="26051"/>
                  </a:lnTo>
                  <a:lnTo>
                    <a:pt x="40999" y="25871"/>
                  </a:lnTo>
                  <a:lnTo>
                    <a:pt x="40999" y="25691"/>
                  </a:lnTo>
                  <a:lnTo>
                    <a:pt x="40938" y="25451"/>
                  </a:lnTo>
                  <a:lnTo>
                    <a:pt x="40878" y="24911"/>
                  </a:lnTo>
                  <a:lnTo>
                    <a:pt x="40999" y="24911"/>
                  </a:lnTo>
                  <a:lnTo>
                    <a:pt x="40999" y="25091"/>
                  </a:lnTo>
                  <a:lnTo>
                    <a:pt x="40999" y="25391"/>
                  </a:lnTo>
                  <a:lnTo>
                    <a:pt x="41059" y="25811"/>
                  </a:lnTo>
                  <a:lnTo>
                    <a:pt x="41179" y="26232"/>
                  </a:lnTo>
                  <a:lnTo>
                    <a:pt x="41359" y="26592"/>
                  </a:lnTo>
                  <a:lnTo>
                    <a:pt x="41539" y="26892"/>
                  </a:lnTo>
                  <a:lnTo>
                    <a:pt x="41659" y="27072"/>
                  </a:lnTo>
                  <a:lnTo>
                    <a:pt x="41719" y="27132"/>
                  </a:lnTo>
                  <a:lnTo>
                    <a:pt x="41719" y="27072"/>
                  </a:lnTo>
                  <a:lnTo>
                    <a:pt x="41599" y="26832"/>
                  </a:lnTo>
                  <a:lnTo>
                    <a:pt x="41539" y="26532"/>
                  </a:lnTo>
                  <a:lnTo>
                    <a:pt x="41479" y="26172"/>
                  </a:lnTo>
                  <a:lnTo>
                    <a:pt x="41479" y="25751"/>
                  </a:lnTo>
                  <a:lnTo>
                    <a:pt x="41479" y="25391"/>
                  </a:lnTo>
                  <a:lnTo>
                    <a:pt x="41539" y="25091"/>
                  </a:lnTo>
                  <a:lnTo>
                    <a:pt x="41539" y="24971"/>
                  </a:lnTo>
                  <a:lnTo>
                    <a:pt x="41599" y="24791"/>
                  </a:lnTo>
                  <a:lnTo>
                    <a:pt x="41599" y="25091"/>
                  </a:lnTo>
                  <a:lnTo>
                    <a:pt x="41659" y="25451"/>
                  </a:lnTo>
                  <a:lnTo>
                    <a:pt x="41719" y="25871"/>
                  </a:lnTo>
                  <a:lnTo>
                    <a:pt x="41899" y="26232"/>
                  </a:lnTo>
                  <a:lnTo>
                    <a:pt x="42019" y="26532"/>
                  </a:lnTo>
                  <a:lnTo>
                    <a:pt x="42139" y="26712"/>
                  </a:lnTo>
                  <a:lnTo>
                    <a:pt x="42199" y="26772"/>
                  </a:lnTo>
                  <a:lnTo>
                    <a:pt x="42199" y="26712"/>
                  </a:lnTo>
                  <a:lnTo>
                    <a:pt x="42139" y="26472"/>
                  </a:lnTo>
                  <a:lnTo>
                    <a:pt x="42019" y="26172"/>
                  </a:lnTo>
                  <a:lnTo>
                    <a:pt x="42019" y="25811"/>
                  </a:lnTo>
                  <a:lnTo>
                    <a:pt x="42019" y="25451"/>
                  </a:lnTo>
                  <a:lnTo>
                    <a:pt x="42019" y="25091"/>
                  </a:lnTo>
                  <a:lnTo>
                    <a:pt x="42139" y="24671"/>
                  </a:lnTo>
                  <a:lnTo>
                    <a:pt x="42139" y="24491"/>
                  </a:lnTo>
                  <a:lnTo>
                    <a:pt x="42319" y="24431"/>
                  </a:lnTo>
                  <a:lnTo>
                    <a:pt x="42319" y="24731"/>
                  </a:lnTo>
                  <a:lnTo>
                    <a:pt x="42379" y="25211"/>
                  </a:lnTo>
                  <a:lnTo>
                    <a:pt x="42619" y="25991"/>
                  </a:lnTo>
                  <a:lnTo>
                    <a:pt x="42799" y="26412"/>
                  </a:lnTo>
                  <a:lnTo>
                    <a:pt x="42979" y="26712"/>
                  </a:lnTo>
                  <a:lnTo>
                    <a:pt x="43099" y="26892"/>
                  </a:lnTo>
                  <a:lnTo>
                    <a:pt x="43159" y="26952"/>
                  </a:lnTo>
                  <a:lnTo>
                    <a:pt x="43159" y="26892"/>
                  </a:lnTo>
                  <a:lnTo>
                    <a:pt x="43039" y="26652"/>
                  </a:lnTo>
                  <a:lnTo>
                    <a:pt x="42979" y="26352"/>
                  </a:lnTo>
                  <a:lnTo>
                    <a:pt x="42919" y="25931"/>
                  </a:lnTo>
                  <a:lnTo>
                    <a:pt x="42859" y="25691"/>
                  </a:lnTo>
                  <a:lnTo>
                    <a:pt x="43039" y="25991"/>
                  </a:lnTo>
                  <a:lnTo>
                    <a:pt x="43219" y="26352"/>
                  </a:lnTo>
                  <a:lnTo>
                    <a:pt x="43460" y="26712"/>
                  </a:lnTo>
                  <a:lnTo>
                    <a:pt x="43760" y="27012"/>
                  </a:lnTo>
                  <a:lnTo>
                    <a:pt x="43940" y="27192"/>
                  </a:lnTo>
                  <a:lnTo>
                    <a:pt x="43820" y="26952"/>
                  </a:lnTo>
                  <a:lnTo>
                    <a:pt x="43640" y="26592"/>
                  </a:lnTo>
                  <a:lnTo>
                    <a:pt x="43460" y="26232"/>
                  </a:lnTo>
                  <a:lnTo>
                    <a:pt x="43460" y="26172"/>
                  </a:lnTo>
                  <a:lnTo>
                    <a:pt x="43820" y="26772"/>
                  </a:lnTo>
                  <a:lnTo>
                    <a:pt x="44000" y="26952"/>
                  </a:lnTo>
                  <a:lnTo>
                    <a:pt x="43940" y="26712"/>
                  </a:lnTo>
                  <a:lnTo>
                    <a:pt x="43640" y="25991"/>
                  </a:lnTo>
                  <a:lnTo>
                    <a:pt x="43520" y="25271"/>
                  </a:lnTo>
                  <a:lnTo>
                    <a:pt x="43640" y="25451"/>
                  </a:lnTo>
                  <a:lnTo>
                    <a:pt x="44060" y="26232"/>
                  </a:lnTo>
                  <a:lnTo>
                    <a:pt x="44540" y="26952"/>
                  </a:lnTo>
                  <a:lnTo>
                    <a:pt x="44600" y="27012"/>
                  </a:lnTo>
                  <a:lnTo>
                    <a:pt x="43460" y="28272"/>
                  </a:lnTo>
                  <a:lnTo>
                    <a:pt x="42379" y="29713"/>
                  </a:lnTo>
                  <a:lnTo>
                    <a:pt x="41419" y="31154"/>
                  </a:lnTo>
                  <a:lnTo>
                    <a:pt x="40458" y="32714"/>
                  </a:lnTo>
                  <a:lnTo>
                    <a:pt x="36917" y="33315"/>
                  </a:lnTo>
                  <a:lnTo>
                    <a:pt x="36857" y="33315"/>
                  </a:lnTo>
                  <a:lnTo>
                    <a:pt x="24972" y="35416"/>
                  </a:lnTo>
                  <a:lnTo>
                    <a:pt x="24431" y="32354"/>
                  </a:lnTo>
                  <a:lnTo>
                    <a:pt x="23771" y="29173"/>
                  </a:lnTo>
                  <a:lnTo>
                    <a:pt x="23111" y="26051"/>
                  </a:lnTo>
                  <a:lnTo>
                    <a:pt x="22330" y="23050"/>
                  </a:lnTo>
                  <a:lnTo>
                    <a:pt x="21610" y="20589"/>
                  </a:lnTo>
                  <a:lnTo>
                    <a:pt x="20830" y="18188"/>
                  </a:lnTo>
                  <a:lnTo>
                    <a:pt x="19989" y="15487"/>
                  </a:lnTo>
                  <a:lnTo>
                    <a:pt x="20290" y="15247"/>
                  </a:lnTo>
                  <a:lnTo>
                    <a:pt x="20710" y="14947"/>
                  </a:lnTo>
                  <a:lnTo>
                    <a:pt x="21070" y="14647"/>
                  </a:lnTo>
                  <a:lnTo>
                    <a:pt x="21370" y="14346"/>
                  </a:lnTo>
                  <a:lnTo>
                    <a:pt x="20950" y="15067"/>
                  </a:lnTo>
                  <a:lnTo>
                    <a:pt x="20530" y="15667"/>
                  </a:lnTo>
                  <a:lnTo>
                    <a:pt x="20410" y="15847"/>
                  </a:lnTo>
                  <a:lnTo>
                    <a:pt x="20590" y="15727"/>
                  </a:lnTo>
                  <a:lnTo>
                    <a:pt x="21190" y="15307"/>
                  </a:lnTo>
                  <a:lnTo>
                    <a:pt x="21370" y="15067"/>
                  </a:lnTo>
                  <a:lnTo>
                    <a:pt x="21550" y="14947"/>
                  </a:lnTo>
                  <a:lnTo>
                    <a:pt x="22030" y="14587"/>
                  </a:lnTo>
                  <a:lnTo>
                    <a:pt x="21790" y="15067"/>
                  </a:lnTo>
                  <a:lnTo>
                    <a:pt x="21490" y="15607"/>
                  </a:lnTo>
                  <a:lnTo>
                    <a:pt x="21010" y="16327"/>
                  </a:lnTo>
                  <a:lnTo>
                    <a:pt x="20830" y="16507"/>
                  </a:lnTo>
                  <a:lnTo>
                    <a:pt x="21070" y="16387"/>
                  </a:lnTo>
                  <a:lnTo>
                    <a:pt x="21730" y="15787"/>
                  </a:lnTo>
                  <a:lnTo>
                    <a:pt x="22150" y="15367"/>
                  </a:lnTo>
                  <a:lnTo>
                    <a:pt x="22451" y="14947"/>
                  </a:lnTo>
                  <a:lnTo>
                    <a:pt x="22270" y="15487"/>
                  </a:lnTo>
                  <a:lnTo>
                    <a:pt x="21970" y="16147"/>
                  </a:lnTo>
                  <a:lnTo>
                    <a:pt x="21850" y="16327"/>
                  </a:lnTo>
                  <a:lnTo>
                    <a:pt x="21850" y="16387"/>
                  </a:lnTo>
                  <a:lnTo>
                    <a:pt x="21910" y="16327"/>
                  </a:lnTo>
                  <a:lnTo>
                    <a:pt x="22030" y="16207"/>
                  </a:lnTo>
                  <a:lnTo>
                    <a:pt x="22511" y="15667"/>
                  </a:lnTo>
                  <a:lnTo>
                    <a:pt x="22811" y="15307"/>
                  </a:lnTo>
                  <a:lnTo>
                    <a:pt x="22571" y="15967"/>
                  </a:lnTo>
                  <a:lnTo>
                    <a:pt x="22210" y="16687"/>
                  </a:lnTo>
                  <a:lnTo>
                    <a:pt x="22030" y="16868"/>
                  </a:lnTo>
                  <a:lnTo>
                    <a:pt x="21970" y="16988"/>
                  </a:lnTo>
                  <a:lnTo>
                    <a:pt x="22090" y="16928"/>
                  </a:lnTo>
                  <a:lnTo>
                    <a:pt x="22270" y="16748"/>
                  </a:lnTo>
                  <a:lnTo>
                    <a:pt x="22811" y="16147"/>
                  </a:lnTo>
                  <a:lnTo>
                    <a:pt x="23051" y="15847"/>
                  </a:lnTo>
                  <a:lnTo>
                    <a:pt x="22991" y="16267"/>
                  </a:lnTo>
                  <a:lnTo>
                    <a:pt x="22931" y="16748"/>
                  </a:lnTo>
                  <a:lnTo>
                    <a:pt x="22811" y="17108"/>
                  </a:lnTo>
                  <a:lnTo>
                    <a:pt x="22691" y="17348"/>
                  </a:lnTo>
                  <a:lnTo>
                    <a:pt x="22871" y="17168"/>
                  </a:lnTo>
                  <a:lnTo>
                    <a:pt x="23111" y="16808"/>
                  </a:lnTo>
                  <a:lnTo>
                    <a:pt x="23291" y="16327"/>
                  </a:lnTo>
                  <a:lnTo>
                    <a:pt x="23531" y="15667"/>
                  </a:lnTo>
                  <a:lnTo>
                    <a:pt x="23591" y="16267"/>
                  </a:lnTo>
                  <a:lnTo>
                    <a:pt x="23531" y="16868"/>
                  </a:lnTo>
                  <a:lnTo>
                    <a:pt x="23471" y="17408"/>
                  </a:lnTo>
                  <a:lnTo>
                    <a:pt x="23411" y="17828"/>
                  </a:lnTo>
                  <a:lnTo>
                    <a:pt x="23291" y="18128"/>
                  </a:lnTo>
                  <a:lnTo>
                    <a:pt x="23291" y="18248"/>
                  </a:lnTo>
                  <a:lnTo>
                    <a:pt x="23351" y="18128"/>
                  </a:lnTo>
                  <a:lnTo>
                    <a:pt x="23471" y="17888"/>
                  </a:lnTo>
                  <a:lnTo>
                    <a:pt x="23771" y="17108"/>
                  </a:lnTo>
                  <a:lnTo>
                    <a:pt x="23891" y="16928"/>
                  </a:lnTo>
                  <a:lnTo>
                    <a:pt x="24071" y="16687"/>
                  </a:lnTo>
                  <a:lnTo>
                    <a:pt x="24251" y="16327"/>
                  </a:lnTo>
                  <a:lnTo>
                    <a:pt x="24371" y="16087"/>
                  </a:lnTo>
                  <a:lnTo>
                    <a:pt x="24431" y="16748"/>
                  </a:lnTo>
                  <a:lnTo>
                    <a:pt x="24371" y="17408"/>
                  </a:lnTo>
                  <a:lnTo>
                    <a:pt x="24371" y="17768"/>
                  </a:lnTo>
                  <a:lnTo>
                    <a:pt x="24311" y="18008"/>
                  </a:lnTo>
                  <a:lnTo>
                    <a:pt x="24191" y="18248"/>
                  </a:lnTo>
                  <a:lnTo>
                    <a:pt x="24071" y="18428"/>
                  </a:lnTo>
                  <a:lnTo>
                    <a:pt x="24011" y="18548"/>
                  </a:lnTo>
                  <a:lnTo>
                    <a:pt x="24011" y="18548"/>
                  </a:lnTo>
                  <a:lnTo>
                    <a:pt x="24071" y="18488"/>
                  </a:lnTo>
                  <a:lnTo>
                    <a:pt x="24251" y="18308"/>
                  </a:lnTo>
                  <a:lnTo>
                    <a:pt x="24191" y="18608"/>
                  </a:lnTo>
                  <a:lnTo>
                    <a:pt x="24071" y="18968"/>
                  </a:lnTo>
                  <a:lnTo>
                    <a:pt x="24285" y="18702"/>
                  </a:lnTo>
                  <a:lnTo>
                    <a:pt x="24071" y="19449"/>
                  </a:lnTo>
                  <a:lnTo>
                    <a:pt x="24011" y="19809"/>
                  </a:lnTo>
                  <a:lnTo>
                    <a:pt x="24191" y="19509"/>
                  </a:lnTo>
                  <a:lnTo>
                    <a:pt x="24672" y="18428"/>
                  </a:lnTo>
                  <a:lnTo>
                    <a:pt x="24972" y="17588"/>
                  </a:lnTo>
                  <a:lnTo>
                    <a:pt x="24792" y="18308"/>
                  </a:lnTo>
                  <a:lnTo>
                    <a:pt x="24972" y="18008"/>
                  </a:lnTo>
                  <a:lnTo>
                    <a:pt x="25332" y="17288"/>
                  </a:lnTo>
                  <a:lnTo>
                    <a:pt x="25512" y="16808"/>
                  </a:lnTo>
                  <a:lnTo>
                    <a:pt x="25452" y="17348"/>
                  </a:lnTo>
                  <a:lnTo>
                    <a:pt x="25332" y="17888"/>
                  </a:lnTo>
                  <a:lnTo>
                    <a:pt x="25212" y="18368"/>
                  </a:lnTo>
                  <a:lnTo>
                    <a:pt x="25092" y="18788"/>
                  </a:lnTo>
                  <a:lnTo>
                    <a:pt x="24912" y="19028"/>
                  </a:lnTo>
                  <a:lnTo>
                    <a:pt x="24852" y="19149"/>
                  </a:lnTo>
                  <a:lnTo>
                    <a:pt x="24912" y="19089"/>
                  </a:lnTo>
                  <a:lnTo>
                    <a:pt x="25152" y="18848"/>
                  </a:lnTo>
                  <a:lnTo>
                    <a:pt x="25392" y="18488"/>
                  </a:lnTo>
                  <a:lnTo>
                    <a:pt x="25632" y="18008"/>
                  </a:lnTo>
                  <a:lnTo>
                    <a:pt x="26052" y="17048"/>
                  </a:lnTo>
                  <a:lnTo>
                    <a:pt x="26112" y="16808"/>
                  </a:lnTo>
                  <a:lnTo>
                    <a:pt x="26112" y="17168"/>
                  </a:lnTo>
                  <a:lnTo>
                    <a:pt x="25932" y="18068"/>
                  </a:lnTo>
                  <a:lnTo>
                    <a:pt x="25692" y="18908"/>
                  </a:lnTo>
                  <a:lnTo>
                    <a:pt x="25572" y="19149"/>
                  </a:lnTo>
                  <a:lnTo>
                    <a:pt x="25572" y="19209"/>
                  </a:lnTo>
                  <a:lnTo>
                    <a:pt x="25632" y="19149"/>
                  </a:lnTo>
                  <a:lnTo>
                    <a:pt x="25752" y="18908"/>
                  </a:lnTo>
                  <a:lnTo>
                    <a:pt x="26052" y="18548"/>
                  </a:lnTo>
                  <a:lnTo>
                    <a:pt x="26412" y="18008"/>
                  </a:lnTo>
                  <a:lnTo>
                    <a:pt x="26052" y="19209"/>
                  </a:lnTo>
                  <a:lnTo>
                    <a:pt x="25812" y="19809"/>
                  </a:lnTo>
                  <a:lnTo>
                    <a:pt x="25572" y="20229"/>
                  </a:lnTo>
                  <a:lnTo>
                    <a:pt x="25332" y="20529"/>
                  </a:lnTo>
                  <a:lnTo>
                    <a:pt x="25272" y="20649"/>
                  </a:lnTo>
                  <a:lnTo>
                    <a:pt x="25392" y="20529"/>
                  </a:lnTo>
                  <a:lnTo>
                    <a:pt x="25632" y="20289"/>
                  </a:lnTo>
                  <a:lnTo>
                    <a:pt x="25992" y="19869"/>
                  </a:lnTo>
                  <a:lnTo>
                    <a:pt x="26352" y="19329"/>
                  </a:lnTo>
                  <a:lnTo>
                    <a:pt x="26712" y="18668"/>
                  </a:lnTo>
                  <a:lnTo>
                    <a:pt x="27013" y="18008"/>
                  </a:lnTo>
                  <a:lnTo>
                    <a:pt x="26892" y="18788"/>
                  </a:lnTo>
                  <a:lnTo>
                    <a:pt x="26772" y="19209"/>
                  </a:lnTo>
                  <a:lnTo>
                    <a:pt x="26592" y="19569"/>
                  </a:lnTo>
                  <a:lnTo>
                    <a:pt x="26472" y="19809"/>
                  </a:lnTo>
                  <a:lnTo>
                    <a:pt x="26412" y="19929"/>
                  </a:lnTo>
                  <a:lnTo>
                    <a:pt x="26532" y="19869"/>
                  </a:lnTo>
                  <a:lnTo>
                    <a:pt x="26712" y="19629"/>
                  </a:lnTo>
                  <a:lnTo>
                    <a:pt x="26952" y="19329"/>
                  </a:lnTo>
                  <a:lnTo>
                    <a:pt x="27193" y="18908"/>
                  </a:lnTo>
                  <a:lnTo>
                    <a:pt x="27373" y="18488"/>
                  </a:lnTo>
                  <a:lnTo>
                    <a:pt x="27493" y="18068"/>
                  </a:lnTo>
                  <a:lnTo>
                    <a:pt x="27493" y="18128"/>
                  </a:lnTo>
                  <a:lnTo>
                    <a:pt x="27553" y="18728"/>
                  </a:lnTo>
                  <a:lnTo>
                    <a:pt x="27553" y="19389"/>
                  </a:lnTo>
                  <a:lnTo>
                    <a:pt x="27493" y="19989"/>
                  </a:lnTo>
                  <a:lnTo>
                    <a:pt x="27313" y="20529"/>
                  </a:lnTo>
                  <a:lnTo>
                    <a:pt x="27193" y="20889"/>
                  </a:lnTo>
                  <a:lnTo>
                    <a:pt x="27133" y="21009"/>
                  </a:lnTo>
                  <a:lnTo>
                    <a:pt x="27253" y="20889"/>
                  </a:lnTo>
                  <a:lnTo>
                    <a:pt x="27433" y="20589"/>
                  </a:lnTo>
                  <a:lnTo>
                    <a:pt x="27673" y="20049"/>
                  </a:lnTo>
                  <a:lnTo>
                    <a:pt x="27853" y="19449"/>
                  </a:lnTo>
                  <a:lnTo>
                    <a:pt x="27973" y="18788"/>
                  </a:lnTo>
                  <a:lnTo>
                    <a:pt x="28033" y="18908"/>
                  </a:lnTo>
                  <a:lnTo>
                    <a:pt x="28273" y="19989"/>
                  </a:lnTo>
                  <a:lnTo>
                    <a:pt x="28333" y="20529"/>
                  </a:lnTo>
                  <a:lnTo>
                    <a:pt x="28333" y="21009"/>
                  </a:lnTo>
                  <a:lnTo>
                    <a:pt x="28333" y="21309"/>
                  </a:lnTo>
                  <a:lnTo>
                    <a:pt x="28273" y="21490"/>
                  </a:lnTo>
                  <a:lnTo>
                    <a:pt x="28333" y="21369"/>
                  </a:lnTo>
                  <a:lnTo>
                    <a:pt x="28453" y="21009"/>
                  </a:lnTo>
                  <a:lnTo>
                    <a:pt x="28513" y="20529"/>
                  </a:lnTo>
                  <a:lnTo>
                    <a:pt x="28573" y="19989"/>
                  </a:lnTo>
                  <a:lnTo>
                    <a:pt x="28573" y="20409"/>
                  </a:lnTo>
                  <a:lnTo>
                    <a:pt x="28513" y="21069"/>
                  </a:lnTo>
                  <a:lnTo>
                    <a:pt x="28393" y="21610"/>
                  </a:lnTo>
                  <a:lnTo>
                    <a:pt x="28333" y="21790"/>
                  </a:lnTo>
                  <a:lnTo>
                    <a:pt x="28273" y="21970"/>
                  </a:lnTo>
                  <a:lnTo>
                    <a:pt x="28393" y="21850"/>
                  </a:lnTo>
                  <a:lnTo>
                    <a:pt x="28453" y="21610"/>
                  </a:lnTo>
                  <a:lnTo>
                    <a:pt x="28693" y="21069"/>
                  </a:lnTo>
                  <a:lnTo>
                    <a:pt x="28873" y="20469"/>
                  </a:lnTo>
                  <a:lnTo>
                    <a:pt x="28993" y="19749"/>
                  </a:lnTo>
                  <a:lnTo>
                    <a:pt x="29053" y="19149"/>
                  </a:lnTo>
                  <a:lnTo>
                    <a:pt x="29053" y="19329"/>
                  </a:lnTo>
                  <a:lnTo>
                    <a:pt x="29113" y="19569"/>
                  </a:lnTo>
                  <a:lnTo>
                    <a:pt x="29173" y="19749"/>
                  </a:lnTo>
                  <a:lnTo>
                    <a:pt x="29173" y="19989"/>
                  </a:lnTo>
                  <a:lnTo>
                    <a:pt x="29233" y="20589"/>
                  </a:lnTo>
                  <a:lnTo>
                    <a:pt x="29233" y="21189"/>
                  </a:lnTo>
                  <a:lnTo>
                    <a:pt x="29233" y="21850"/>
                  </a:lnTo>
                  <a:lnTo>
                    <a:pt x="29113" y="22330"/>
                  </a:lnTo>
                  <a:lnTo>
                    <a:pt x="29053" y="22690"/>
                  </a:lnTo>
                  <a:lnTo>
                    <a:pt x="28993" y="22870"/>
                  </a:lnTo>
                  <a:lnTo>
                    <a:pt x="29053" y="22750"/>
                  </a:lnTo>
                  <a:lnTo>
                    <a:pt x="29233" y="22390"/>
                  </a:lnTo>
                  <a:lnTo>
                    <a:pt x="29414" y="21850"/>
                  </a:lnTo>
                  <a:lnTo>
                    <a:pt x="29594" y="21249"/>
                  </a:lnTo>
                  <a:lnTo>
                    <a:pt x="29654" y="20769"/>
                  </a:lnTo>
                  <a:lnTo>
                    <a:pt x="29714" y="20229"/>
                  </a:lnTo>
                  <a:lnTo>
                    <a:pt x="30014" y="21189"/>
                  </a:lnTo>
                  <a:lnTo>
                    <a:pt x="30194" y="21850"/>
                  </a:lnTo>
                  <a:lnTo>
                    <a:pt x="30254" y="22390"/>
                  </a:lnTo>
                  <a:lnTo>
                    <a:pt x="30194" y="22750"/>
                  </a:lnTo>
                  <a:lnTo>
                    <a:pt x="30194" y="22870"/>
                  </a:lnTo>
                  <a:lnTo>
                    <a:pt x="30254" y="22750"/>
                  </a:lnTo>
                  <a:lnTo>
                    <a:pt x="30314" y="22390"/>
                  </a:lnTo>
                  <a:lnTo>
                    <a:pt x="30374" y="21790"/>
                  </a:lnTo>
                  <a:lnTo>
                    <a:pt x="30314" y="21129"/>
                  </a:lnTo>
                  <a:lnTo>
                    <a:pt x="30134" y="19809"/>
                  </a:lnTo>
                  <a:lnTo>
                    <a:pt x="30014" y="19449"/>
                  </a:lnTo>
                  <a:lnTo>
                    <a:pt x="30254" y="19809"/>
                  </a:lnTo>
                  <a:lnTo>
                    <a:pt x="30554" y="20349"/>
                  </a:lnTo>
                  <a:lnTo>
                    <a:pt x="30734" y="20889"/>
                  </a:lnTo>
                  <a:lnTo>
                    <a:pt x="30854" y="21249"/>
                  </a:lnTo>
                  <a:lnTo>
                    <a:pt x="30854" y="20829"/>
                  </a:lnTo>
                  <a:lnTo>
                    <a:pt x="30734" y="20289"/>
                  </a:lnTo>
                  <a:lnTo>
                    <a:pt x="30554" y="19689"/>
                  </a:lnTo>
                  <a:lnTo>
                    <a:pt x="30314" y="19149"/>
                  </a:lnTo>
                  <a:lnTo>
                    <a:pt x="30014" y="18668"/>
                  </a:lnTo>
                  <a:lnTo>
                    <a:pt x="30674" y="19269"/>
                  </a:lnTo>
                  <a:lnTo>
                    <a:pt x="31394" y="20049"/>
                  </a:lnTo>
                  <a:lnTo>
                    <a:pt x="32295" y="21009"/>
                  </a:lnTo>
                  <a:lnTo>
                    <a:pt x="32655" y="21490"/>
                  </a:lnTo>
                  <a:lnTo>
                    <a:pt x="32355" y="20949"/>
                  </a:lnTo>
                  <a:lnTo>
                    <a:pt x="31634" y="19869"/>
                  </a:lnTo>
                  <a:lnTo>
                    <a:pt x="31094" y="19028"/>
                  </a:lnTo>
                  <a:lnTo>
                    <a:pt x="30554" y="18368"/>
                  </a:lnTo>
                  <a:lnTo>
                    <a:pt x="31094" y="18728"/>
                  </a:lnTo>
                  <a:lnTo>
                    <a:pt x="32415" y="19689"/>
                  </a:lnTo>
                  <a:lnTo>
                    <a:pt x="32055" y="19329"/>
                  </a:lnTo>
                  <a:lnTo>
                    <a:pt x="31334" y="18488"/>
                  </a:lnTo>
                  <a:lnTo>
                    <a:pt x="31394" y="18548"/>
                  </a:lnTo>
                  <a:lnTo>
                    <a:pt x="31514" y="18608"/>
                  </a:lnTo>
                  <a:lnTo>
                    <a:pt x="31394" y="18488"/>
                  </a:lnTo>
                  <a:lnTo>
                    <a:pt x="31214" y="18248"/>
                  </a:lnTo>
                  <a:lnTo>
                    <a:pt x="30854" y="17768"/>
                  </a:lnTo>
                  <a:lnTo>
                    <a:pt x="30914" y="17828"/>
                  </a:lnTo>
                  <a:lnTo>
                    <a:pt x="31755" y="18188"/>
                  </a:lnTo>
                  <a:lnTo>
                    <a:pt x="32115" y="18368"/>
                  </a:lnTo>
                  <a:lnTo>
                    <a:pt x="31815" y="18128"/>
                  </a:lnTo>
                  <a:lnTo>
                    <a:pt x="31034" y="17528"/>
                  </a:lnTo>
                  <a:lnTo>
                    <a:pt x="30194" y="16988"/>
                  </a:lnTo>
                  <a:lnTo>
                    <a:pt x="29714" y="16748"/>
                  </a:lnTo>
                  <a:lnTo>
                    <a:pt x="30374" y="16928"/>
                  </a:lnTo>
                  <a:lnTo>
                    <a:pt x="31274" y="17288"/>
                  </a:lnTo>
                  <a:lnTo>
                    <a:pt x="31695" y="17408"/>
                  </a:lnTo>
                  <a:lnTo>
                    <a:pt x="31334" y="17168"/>
                  </a:lnTo>
                  <a:lnTo>
                    <a:pt x="30494" y="16687"/>
                  </a:lnTo>
                  <a:lnTo>
                    <a:pt x="29636" y="16173"/>
                  </a:lnTo>
                  <a:lnTo>
                    <a:pt x="29636" y="16173"/>
                  </a:lnTo>
                  <a:lnTo>
                    <a:pt x="29774" y="16207"/>
                  </a:lnTo>
                  <a:lnTo>
                    <a:pt x="29954" y="16207"/>
                  </a:lnTo>
                  <a:lnTo>
                    <a:pt x="30134" y="16267"/>
                  </a:lnTo>
                  <a:lnTo>
                    <a:pt x="30434" y="16447"/>
                  </a:lnTo>
                  <a:lnTo>
                    <a:pt x="30734" y="16447"/>
                  </a:lnTo>
                  <a:lnTo>
                    <a:pt x="30494" y="16327"/>
                  </a:lnTo>
                  <a:lnTo>
                    <a:pt x="30254" y="16147"/>
                  </a:lnTo>
                  <a:lnTo>
                    <a:pt x="30074" y="16027"/>
                  </a:lnTo>
                  <a:lnTo>
                    <a:pt x="29894" y="15907"/>
                  </a:lnTo>
                  <a:lnTo>
                    <a:pt x="29594" y="15727"/>
                  </a:lnTo>
                  <a:lnTo>
                    <a:pt x="29293" y="15667"/>
                  </a:lnTo>
                  <a:lnTo>
                    <a:pt x="29774" y="15667"/>
                  </a:lnTo>
                  <a:lnTo>
                    <a:pt x="30014" y="15727"/>
                  </a:lnTo>
                  <a:lnTo>
                    <a:pt x="30074" y="15727"/>
                  </a:lnTo>
                  <a:lnTo>
                    <a:pt x="30014" y="15667"/>
                  </a:lnTo>
                  <a:lnTo>
                    <a:pt x="30014" y="15667"/>
                  </a:lnTo>
                  <a:lnTo>
                    <a:pt x="30374" y="15787"/>
                  </a:lnTo>
                  <a:lnTo>
                    <a:pt x="30854" y="15967"/>
                  </a:lnTo>
                  <a:lnTo>
                    <a:pt x="30854" y="15967"/>
                  </a:lnTo>
                  <a:lnTo>
                    <a:pt x="30434" y="15727"/>
                  </a:lnTo>
                  <a:lnTo>
                    <a:pt x="29414" y="15127"/>
                  </a:lnTo>
                  <a:lnTo>
                    <a:pt x="28753" y="14827"/>
                  </a:lnTo>
                  <a:lnTo>
                    <a:pt x="29293" y="14947"/>
                  </a:lnTo>
                  <a:lnTo>
                    <a:pt x="30014" y="15067"/>
                  </a:lnTo>
                  <a:lnTo>
                    <a:pt x="30794" y="15067"/>
                  </a:lnTo>
                  <a:lnTo>
                    <a:pt x="30974" y="15007"/>
                  </a:lnTo>
                  <a:lnTo>
                    <a:pt x="30554" y="15007"/>
                  </a:lnTo>
                  <a:lnTo>
                    <a:pt x="30014" y="14887"/>
                  </a:lnTo>
                  <a:lnTo>
                    <a:pt x="29414" y="14647"/>
                  </a:lnTo>
                  <a:lnTo>
                    <a:pt x="28153" y="14106"/>
                  </a:lnTo>
                  <a:lnTo>
                    <a:pt x="27913" y="13986"/>
                  </a:lnTo>
                  <a:lnTo>
                    <a:pt x="27793" y="13986"/>
                  </a:lnTo>
                  <a:lnTo>
                    <a:pt x="27553" y="13866"/>
                  </a:lnTo>
                  <a:lnTo>
                    <a:pt x="26892" y="13566"/>
                  </a:lnTo>
                  <a:lnTo>
                    <a:pt x="26352" y="13386"/>
                  </a:lnTo>
                  <a:lnTo>
                    <a:pt x="25632" y="13206"/>
                  </a:lnTo>
                  <a:lnTo>
                    <a:pt x="25092" y="13086"/>
                  </a:lnTo>
                  <a:lnTo>
                    <a:pt x="25932" y="13026"/>
                  </a:lnTo>
                  <a:lnTo>
                    <a:pt x="26712" y="13086"/>
                  </a:lnTo>
                  <a:lnTo>
                    <a:pt x="27013" y="13086"/>
                  </a:lnTo>
                  <a:lnTo>
                    <a:pt x="26772" y="12966"/>
                  </a:lnTo>
                  <a:lnTo>
                    <a:pt x="26112" y="12786"/>
                  </a:lnTo>
                  <a:lnTo>
                    <a:pt x="26292" y="12786"/>
                  </a:lnTo>
                  <a:lnTo>
                    <a:pt x="26232" y="12726"/>
                  </a:lnTo>
                  <a:lnTo>
                    <a:pt x="25992" y="12666"/>
                  </a:lnTo>
                  <a:lnTo>
                    <a:pt x="25632" y="12546"/>
                  </a:lnTo>
                  <a:lnTo>
                    <a:pt x="25212" y="12546"/>
                  </a:lnTo>
                  <a:lnTo>
                    <a:pt x="24852" y="12486"/>
                  </a:lnTo>
                  <a:lnTo>
                    <a:pt x="24912" y="12486"/>
                  </a:lnTo>
                  <a:lnTo>
                    <a:pt x="25872" y="12126"/>
                  </a:lnTo>
                  <a:lnTo>
                    <a:pt x="24962" y="12176"/>
                  </a:lnTo>
                  <a:lnTo>
                    <a:pt x="24962" y="12176"/>
                  </a:lnTo>
                  <a:lnTo>
                    <a:pt x="24912" y="12126"/>
                  </a:lnTo>
                  <a:lnTo>
                    <a:pt x="24672" y="12126"/>
                  </a:lnTo>
                  <a:lnTo>
                    <a:pt x="24191" y="12065"/>
                  </a:lnTo>
                  <a:lnTo>
                    <a:pt x="24071" y="12065"/>
                  </a:lnTo>
                  <a:lnTo>
                    <a:pt x="24371" y="11885"/>
                  </a:lnTo>
                  <a:lnTo>
                    <a:pt x="23711" y="12005"/>
                  </a:lnTo>
                  <a:lnTo>
                    <a:pt x="22931" y="12005"/>
                  </a:lnTo>
                  <a:lnTo>
                    <a:pt x="23471" y="11885"/>
                  </a:lnTo>
                  <a:lnTo>
                    <a:pt x="23831" y="11765"/>
                  </a:lnTo>
                  <a:lnTo>
                    <a:pt x="23951" y="11705"/>
                  </a:lnTo>
                  <a:lnTo>
                    <a:pt x="23771" y="11765"/>
                  </a:lnTo>
                  <a:lnTo>
                    <a:pt x="23471" y="11825"/>
                  </a:lnTo>
                  <a:lnTo>
                    <a:pt x="22991" y="11765"/>
                  </a:lnTo>
                  <a:lnTo>
                    <a:pt x="22391" y="11705"/>
                  </a:lnTo>
                  <a:lnTo>
                    <a:pt x="22030" y="11645"/>
                  </a:lnTo>
                  <a:lnTo>
                    <a:pt x="22451" y="11525"/>
                  </a:lnTo>
                  <a:lnTo>
                    <a:pt x="22030" y="11585"/>
                  </a:lnTo>
                  <a:lnTo>
                    <a:pt x="21970" y="11585"/>
                  </a:lnTo>
                  <a:lnTo>
                    <a:pt x="21430" y="11525"/>
                  </a:lnTo>
                  <a:lnTo>
                    <a:pt x="21490" y="10985"/>
                  </a:lnTo>
                  <a:lnTo>
                    <a:pt x="21730" y="10865"/>
                  </a:lnTo>
                  <a:lnTo>
                    <a:pt x="21730" y="10805"/>
                  </a:lnTo>
                  <a:lnTo>
                    <a:pt x="21670" y="10865"/>
                  </a:lnTo>
                  <a:lnTo>
                    <a:pt x="21490" y="10925"/>
                  </a:lnTo>
                  <a:lnTo>
                    <a:pt x="21490" y="10865"/>
                  </a:lnTo>
                  <a:lnTo>
                    <a:pt x="21490" y="10085"/>
                  </a:lnTo>
                  <a:lnTo>
                    <a:pt x="21490" y="9905"/>
                  </a:lnTo>
                  <a:lnTo>
                    <a:pt x="21670" y="10505"/>
                  </a:lnTo>
                  <a:lnTo>
                    <a:pt x="21730" y="10805"/>
                  </a:lnTo>
                  <a:lnTo>
                    <a:pt x="21790" y="11165"/>
                  </a:lnTo>
                  <a:lnTo>
                    <a:pt x="21850" y="11345"/>
                  </a:lnTo>
                  <a:lnTo>
                    <a:pt x="21850" y="11165"/>
                  </a:lnTo>
                  <a:lnTo>
                    <a:pt x="21910" y="10565"/>
                  </a:lnTo>
                  <a:lnTo>
                    <a:pt x="21970" y="10925"/>
                  </a:lnTo>
                  <a:lnTo>
                    <a:pt x="21970" y="11285"/>
                  </a:lnTo>
                  <a:lnTo>
                    <a:pt x="21970" y="11525"/>
                  </a:lnTo>
                  <a:lnTo>
                    <a:pt x="22030" y="11285"/>
                  </a:lnTo>
                  <a:lnTo>
                    <a:pt x="22090" y="10925"/>
                  </a:lnTo>
                  <a:lnTo>
                    <a:pt x="22150" y="10565"/>
                  </a:lnTo>
                  <a:lnTo>
                    <a:pt x="22090" y="9905"/>
                  </a:lnTo>
                  <a:lnTo>
                    <a:pt x="22210" y="10145"/>
                  </a:lnTo>
                  <a:lnTo>
                    <a:pt x="22330" y="10445"/>
                  </a:lnTo>
                  <a:lnTo>
                    <a:pt x="22451" y="10745"/>
                  </a:lnTo>
                  <a:lnTo>
                    <a:pt x="22451" y="10925"/>
                  </a:lnTo>
                  <a:lnTo>
                    <a:pt x="22511" y="10685"/>
                  </a:lnTo>
                  <a:lnTo>
                    <a:pt x="22511" y="10385"/>
                  </a:lnTo>
                  <a:lnTo>
                    <a:pt x="22451" y="10085"/>
                  </a:lnTo>
                  <a:lnTo>
                    <a:pt x="22270" y="9364"/>
                  </a:lnTo>
                  <a:lnTo>
                    <a:pt x="22150" y="8944"/>
                  </a:lnTo>
                  <a:lnTo>
                    <a:pt x="21970" y="8764"/>
                  </a:lnTo>
                  <a:lnTo>
                    <a:pt x="22090" y="8704"/>
                  </a:lnTo>
                  <a:lnTo>
                    <a:pt x="22210" y="8884"/>
                  </a:lnTo>
                  <a:lnTo>
                    <a:pt x="22451" y="9124"/>
                  </a:lnTo>
                  <a:lnTo>
                    <a:pt x="22811" y="9604"/>
                  </a:lnTo>
                  <a:lnTo>
                    <a:pt x="23051" y="10205"/>
                  </a:lnTo>
                  <a:lnTo>
                    <a:pt x="23051" y="10385"/>
                  </a:lnTo>
                  <a:lnTo>
                    <a:pt x="23111" y="10445"/>
                  </a:lnTo>
                  <a:lnTo>
                    <a:pt x="23111" y="10385"/>
                  </a:lnTo>
                  <a:lnTo>
                    <a:pt x="23111" y="10145"/>
                  </a:lnTo>
                  <a:lnTo>
                    <a:pt x="23111" y="9905"/>
                  </a:lnTo>
                  <a:lnTo>
                    <a:pt x="23051" y="9544"/>
                  </a:lnTo>
                  <a:lnTo>
                    <a:pt x="22931" y="9244"/>
                  </a:lnTo>
                  <a:lnTo>
                    <a:pt x="22811" y="8944"/>
                  </a:lnTo>
                  <a:lnTo>
                    <a:pt x="22751" y="8824"/>
                  </a:lnTo>
                  <a:lnTo>
                    <a:pt x="22871" y="8884"/>
                  </a:lnTo>
                  <a:lnTo>
                    <a:pt x="22991" y="9124"/>
                  </a:lnTo>
                  <a:lnTo>
                    <a:pt x="23171" y="9364"/>
                  </a:lnTo>
                  <a:lnTo>
                    <a:pt x="23351" y="9664"/>
                  </a:lnTo>
                  <a:lnTo>
                    <a:pt x="23471" y="9965"/>
                  </a:lnTo>
                  <a:lnTo>
                    <a:pt x="23531" y="10265"/>
                  </a:lnTo>
                  <a:lnTo>
                    <a:pt x="23591" y="10445"/>
                  </a:lnTo>
                  <a:lnTo>
                    <a:pt x="23591" y="10205"/>
                  </a:lnTo>
                  <a:lnTo>
                    <a:pt x="23591" y="9905"/>
                  </a:lnTo>
                  <a:lnTo>
                    <a:pt x="23591" y="9604"/>
                  </a:lnTo>
                  <a:lnTo>
                    <a:pt x="23471" y="9244"/>
                  </a:lnTo>
                  <a:lnTo>
                    <a:pt x="23351" y="8884"/>
                  </a:lnTo>
                  <a:lnTo>
                    <a:pt x="23231" y="8644"/>
                  </a:lnTo>
                  <a:lnTo>
                    <a:pt x="23171" y="8524"/>
                  </a:lnTo>
                  <a:lnTo>
                    <a:pt x="23231" y="8524"/>
                  </a:lnTo>
                  <a:lnTo>
                    <a:pt x="23411" y="8944"/>
                  </a:lnTo>
                  <a:lnTo>
                    <a:pt x="23531" y="9124"/>
                  </a:lnTo>
                  <a:lnTo>
                    <a:pt x="23531" y="9244"/>
                  </a:lnTo>
                  <a:lnTo>
                    <a:pt x="23591" y="9424"/>
                  </a:lnTo>
                  <a:lnTo>
                    <a:pt x="23711" y="9785"/>
                  </a:lnTo>
                  <a:lnTo>
                    <a:pt x="23771" y="10265"/>
                  </a:lnTo>
                  <a:lnTo>
                    <a:pt x="23831" y="10685"/>
                  </a:lnTo>
                  <a:lnTo>
                    <a:pt x="23771" y="11045"/>
                  </a:lnTo>
                  <a:lnTo>
                    <a:pt x="23711" y="11285"/>
                  </a:lnTo>
                  <a:lnTo>
                    <a:pt x="23651" y="11405"/>
                  </a:lnTo>
                  <a:lnTo>
                    <a:pt x="23711" y="11345"/>
                  </a:lnTo>
                  <a:lnTo>
                    <a:pt x="23831" y="11045"/>
                  </a:lnTo>
                  <a:lnTo>
                    <a:pt x="24011" y="10505"/>
                  </a:lnTo>
                  <a:lnTo>
                    <a:pt x="24071" y="10325"/>
                  </a:lnTo>
                  <a:lnTo>
                    <a:pt x="24131" y="10265"/>
                  </a:lnTo>
                  <a:lnTo>
                    <a:pt x="24311" y="10145"/>
                  </a:lnTo>
                  <a:lnTo>
                    <a:pt x="24071" y="10805"/>
                  </a:lnTo>
                  <a:lnTo>
                    <a:pt x="23951" y="10985"/>
                  </a:lnTo>
                  <a:lnTo>
                    <a:pt x="24131" y="10805"/>
                  </a:lnTo>
                  <a:lnTo>
                    <a:pt x="24431" y="10385"/>
                  </a:lnTo>
                  <a:lnTo>
                    <a:pt x="24311" y="10745"/>
                  </a:lnTo>
                  <a:lnTo>
                    <a:pt x="24491" y="10505"/>
                  </a:lnTo>
                  <a:lnTo>
                    <a:pt x="24672" y="10265"/>
                  </a:lnTo>
                  <a:lnTo>
                    <a:pt x="24732" y="10205"/>
                  </a:lnTo>
                  <a:lnTo>
                    <a:pt x="24972" y="10085"/>
                  </a:lnTo>
                  <a:lnTo>
                    <a:pt x="25092" y="9965"/>
                  </a:lnTo>
                  <a:lnTo>
                    <a:pt x="24732" y="10685"/>
                  </a:lnTo>
                  <a:lnTo>
                    <a:pt x="24251" y="11405"/>
                  </a:lnTo>
                  <a:lnTo>
                    <a:pt x="24071" y="11705"/>
                  </a:lnTo>
                  <a:lnTo>
                    <a:pt x="24311" y="11465"/>
                  </a:lnTo>
                  <a:lnTo>
                    <a:pt x="24611" y="11165"/>
                  </a:lnTo>
                  <a:lnTo>
                    <a:pt x="24611" y="11105"/>
                  </a:lnTo>
                  <a:lnTo>
                    <a:pt x="24852" y="10985"/>
                  </a:lnTo>
                  <a:lnTo>
                    <a:pt x="25452" y="10565"/>
                  </a:lnTo>
                  <a:lnTo>
                    <a:pt x="25512" y="10505"/>
                  </a:lnTo>
                  <a:lnTo>
                    <a:pt x="25332" y="10805"/>
                  </a:lnTo>
                  <a:lnTo>
                    <a:pt x="24732" y="11465"/>
                  </a:lnTo>
                  <a:lnTo>
                    <a:pt x="24491" y="11645"/>
                  </a:lnTo>
                  <a:lnTo>
                    <a:pt x="24551" y="11645"/>
                  </a:lnTo>
                  <a:lnTo>
                    <a:pt x="24792" y="11525"/>
                  </a:lnTo>
                  <a:lnTo>
                    <a:pt x="25512" y="10925"/>
                  </a:lnTo>
                  <a:lnTo>
                    <a:pt x="25992" y="10325"/>
                  </a:lnTo>
                  <a:lnTo>
                    <a:pt x="25692" y="10865"/>
                  </a:lnTo>
                  <a:lnTo>
                    <a:pt x="26232" y="10385"/>
                  </a:lnTo>
                  <a:lnTo>
                    <a:pt x="26052" y="10805"/>
                  </a:lnTo>
                  <a:lnTo>
                    <a:pt x="25812" y="11165"/>
                  </a:lnTo>
                  <a:lnTo>
                    <a:pt x="25632" y="11465"/>
                  </a:lnTo>
                  <a:lnTo>
                    <a:pt x="25452" y="11645"/>
                  </a:lnTo>
                  <a:lnTo>
                    <a:pt x="25692" y="11525"/>
                  </a:lnTo>
                  <a:lnTo>
                    <a:pt x="25932" y="11225"/>
                  </a:lnTo>
                  <a:lnTo>
                    <a:pt x="26232" y="10925"/>
                  </a:lnTo>
                  <a:lnTo>
                    <a:pt x="26712" y="10205"/>
                  </a:lnTo>
                  <a:lnTo>
                    <a:pt x="26832" y="9965"/>
                  </a:lnTo>
                  <a:lnTo>
                    <a:pt x="26652" y="10745"/>
                  </a:lnTo>
                  <a:lnTo>
                    <a:pt x="26532" y="11105"/>
                  </a:lnTo>
                  <a:lnTo>
                    <a:pt x="26352" y="11405"/>
                  </a:lnTo>
                  <a:lnTo>
                    <a:pt x="26172" y="11585"/>
                  </a:lnTo>
                  <a:lnTo>
                    <a:pt x="26412" y="11405"/>
                  </a:lnTo>
                  <a:lnTo>
                    <a:pt x="26652" y="11165"/>
                  </a:lnTo>
                  <a:lnTo>
                    <a:pt x="26892" y="10805"/>
                  </a:lnTo>
                  <a:lnTo>
                    <a:pt x="27073" y="10445"/>
                  </a:lnTo>
                  <a:lnTo>
                    <a:pt x="27253" y="10085"/>
                  </a:lnTo>
                  <a:lnTo>
                    <a:pt x="27433" y="9604"/>
                  </a:lnTo>
                  <a:lnTo>
                    <a:pt x="27433" y="9364"/>
                  </a:lnTo>
                  <a:lnTo>
                    <a:pt x="27493" y="9424"/>
                  </a:lnTo>
                  <a:lnTo>
                    <a:pt x="27493" y="9604"/>
                  </a:lnTo>
                  <a:lnTo>
                    <a:pt x="27493" y="10025"/>
                  </a:lnTo>
                  <a:lnTo>
                    <a:pt x="27493" y="10385"/>
                  </a:lnTo>
                  <a:lnTo>
                    <a:pt x="27433" y="10805"/>
                  </a:lnTo>
                  <a:lnTo>
                    <a:pt x="27253" y="11465"/>
                  </a:lnTo>
                  <a:lnTo>
                    <a:pt x="27193" y="11705"/>
                  </a:lnTo>
                  <a:lnTo>
                    <a:pt x="27313" y="11525"/>
                  </a:lnTo>
                  <a:lnTo>
                    <a:pt x="27493" y="11225"/>
                  </a:lnTo>
                  <a:lnTo>
                    <a:pt x="27673" y="10865"/>
                  </a:lnTo>
                  <a:lnTo>
                    <a:pt x="27793" y="10505"/>
                  </a:lnTo>
                  <a:lnTo>
                    <a:pt x="27853" y="10145"/>
                  </a:lnTo>
                  <a:lnTo>
                    <a:pt x="27793" y="10625"/>
                  </a:lnTo>
                  <a:lnTo>
                    <a:pt x="27673" y="11165"/>
                  </a:lnTo>
                  <a:lnTo>
                    <a:pt x="27493" y="11585"/>
                  </a:lnTo>
                  <a:lnTo>
                    <a:pt x="27253" y="11885"/>
                  </a:lnTo>
                  <a:lnTo>
                    <a:pt x="27073" y="12065"/>
                  </a:lnTo>
                  <a:lnTo>
                    <a:pt x="27313" y="11945"/>
                  </a:lnTo>
                  <a:lnTo>
                    <a:pt x="27613" y="11645"/>
                  </a:lnTo>
                  <a:lnTo>
                    <a:pt x="27913" y="11285"/>
                  </a:lnTo>
                  <a:lnTo>
                    <a:pt x="28093" y="10805"/>
                  </a:lnTo>
                  <a:lnTo>
                    <a:pt x="28273" y="10385"/>
                  </a:lnTo>
                  <a:lnTo>
                    <a:pt x="28273" y="10205"/>
                  </a:lnTo>
                  <a:lnTo>
                    <a:pt x="28333" y="10385"/>
                  </a:lnTo>
                  <a:lnTo>
                    <a:pt x="28333" y="10505"/>
                  </a:lnTo>
                  <a:lnTo>
                    <a:pt x="28333" y="10685"/>
                  </a:lnTo>
                  <a:lnTo>
                    <a:pt x="28273" y="11045"/>
                  </a:lnTo>
                  <a:lnTo>
                    <a:pt x="28153" y="11465"/>
                  </a:lnTo>
                  <a:lnTo>
                    <a:pt x="28033" y="11885"/>
                  </a:lnTo>
                  <a:lnTo>
                    <a:pt x="27853" y="12186"/>
                  </a:lnTo>
                  <a:lnTo>
                    <a:pt x="27733" y="12426"/>
                  </a:lnTo>
                  <a:lnTo>
                    <a:pt x="27913" y="12246"/>
                  </a:lnTo>
                  <a:lnTo>
                    <a:pt x="28153" y="11945"/>
                  </a:lnTo>
                  <a:lnTo>
                    <a:pt x="28393" y="11585"/>
                  </a:lnTo>
                  <a:lnTo>
                    <a:pt x="28573" y="11165"/>
                  </a:lnTo>
                  <a:lnTo>
                    <a:pt x="28693" y="10745"/>
                  </a:lnTo>
                  <a:lnTo>
                    <a:pt x="28753" y="10505"/>
                  </a:lnTo>
                  <a:lnTo>
                    <a:pt x="28753" y="10985"/>
                  </a:lnTo>
                  <a:lnTo>
                    <a:pt x="28693" y="11585"/>
                  </a:lnTo>
                  <a:lnTo>
                    <a:pt x="28633" y="11825"/>
                  </a:lnTo>
                  <a:lnTo>
                    <a:pt x="28753" y="11585"/>
                  </a:lnTo>
                  <a:lnTo>
                    <a:pt x="28993" y="11045"/>
                  </a:lnTo>
                  <a:lnTo>
                    <a:pt x="29113" y="10445"/>
                  </a:lnTo>
                  <a:lnTo>
                    <a:pt x="29173" y="10565"/>
                  </a:lnTo>
                  <a:lnTo>
                    <a:pt x="29354" y="11105"/>
                  </a:lnTo>
                  <a:lnTo>
                    <a:pt x="29354" y="11705"/>
                  </a:lnTo>
                  <a:lnTo>
                    <a:pt x="29354" y="11885"/>
                  </a:lnTo>
                  <a:lnTo>
                    <a:pt x="29414" y="11705"/>
                  </a:lnTo>
                  <a:lnTo>
                    <a:pt x="29594" y="11105"/>
                  </a:lnTo>
                  <a:lnTo>
                    <a:pt x="29594" y="10985"/>
                  </a:lnTo>
                  <a:lnTo>
                    <a:pt x="29654" y="11225"/>
                  </a:lnTo>
                  <a:lnTo>
                    <a:pt x="29774" y="11585"/>
                  </a:lnTo>
                  <a:lnTo>
                    <a:pt x="29834" y="11945"/>
                  </a:lnTo>
                  <a:lnTo>
                    <a:pt x="29894" y="12306"/>
                  </a:lnTo>
                  <a:lnTo>
                    <a:pt x="29894" y="12666"/>
                  </a:lnTo>
                  <a:lnTo>
                    <a:pt x="29834" y="12906"/>
                  </a:lnTo>
                  <a:lnTo>
                    <a:pt x="29834" y="12966"/>
                  </a:lnTo>
                  <a:lnTo>
                    <a:pt x="29894" y="12906"/>
                  </a:lnTo>
                  <a:lnTo>
                    <a:pt x="29954" y="12666"/>
                  </a:lnTo>
                  <a:lnTo>
                    <a:pt x="30014" y="12366"/>
                  </a:lnTo>
                  <a:lnTo>
                    <a:pt x="30074" y="11945"/>
                  </a:lnTo>
                  <a:lnTo>
                    <a:pt x="30074" y="11525"/>
                  </a:lnTo>
                  <a:lnTo>
                    <a:pt x="30074" y="11105"/>
                  </a:lnTo>
                  <a:lnTo>
                    <a:pt x="30014" y="10805"/>
                  </a:lnTo>
                  <a:lnTo>
                    <a:pt x="29954" y="10625"/>
                  </a:lnTo>
                  <a:lnTo>
                    <a:pt x="29834" y="10385"/>
                  </a:lnTo>
                  <a:lnTo>
                    <a:pt x="30074" y="10565"/>
                  </a:lnTo>
                  <a:lnTo>
                    <a:pt x="30614" y="10985"/>
                  </a:lnTo>
                  <a:lnTo>
                    <a:pt x="31034" y="11465"/>
                  </a:lnTo>
                  <a:lnTo>
                    <a:pt x="31154" y="11645"/>
                  </a:lnTo>
                  <a:lnTo>
                    <a:pt x="31214" y="11765"/>
                  </a:lnTo>
                  <a:lnTo>
                    <a:pt x="31214" y="11645"/>
                  </a:lnTo>
                  <a:lnTo>
                    <a:pt x="31094" y="11465"/>
                  </a:lnTo>
                  <a:lnTo>
                    <a:pt x="30974" y="11165"/>
                  </a:lnTo>
                  <a:lnTo>
                    <a:pt x="30794" y="10865"/>
                  </a:lnTo>
                  <a:lnTo>
                    <a:pt x="30614" y="10505"/>
                  </a:lnTo>
                  <a:lnTo>
                    <a:pt x="30374" y="10265"/>
                  </a:lnTo>
                  <a:lnTo>
                    <a:pt x="30254" y="10145"/>
                  </a:lnTo>
                  <a:lnTo>
                    <a:pt x="30554" y="10265"/>
                  </a:lnTo>
                  <a:lnTo>
                    <a:pt x="30734" y="10325"/>
                  </a:lnTo>
                  <a:lnTo>
                    <a:pt x="30854" y="10445"/>
                  </a:lnTo>
                  <a:lnTo>
                    <a:pt x="30794" y="10265"/>
                  </a:lnTo>
                  <a:lnTo>
                    <a:pt x="30614" y="10145"/>
                  </a:lnTo>
                  <a:lnTo>
                    <a:pt x="30374" y="9965"/>
                  </a:lnTo>
                  <a:lnTo>
                    <a:pt x="29894" y="9664"/>
                  </a:lnTo>
                  <a:lnTo>
                    <a:pt x="29594" y="9544"/>
                  </a:lnTo>
                  <a:lnTo>
                    <a:pt x="29474" y="9484"/>
                  </a:lnTo>
                  <a:lnTo>
                    <a:pt x="29654" y="9484"/>
                  </a:lnTo>
                  <a:lnTo>
                    <a:pt x="30074" y="9544"/>
                  </a:lnTo>
                  <a:lnTo>
                    <a:pt x="30494" y="9664"/>
                  </a:lnTo>
                  <a:lnTo>
                    <a:pt x="30554" y="9724"/>
                  </a:lnTo>
                  <a:lnTo>
                    <a:pt x="30614" y="9785"/>
                  </a:lnTo>
                  <a:lnTo>
                    <a:pt x="30614" y="9724"/>
                  </a:lnTo>
                  <a:lnTo>
                    <a:pt x="30494" y="9604"/>
                  </a:lnTo>
                  <a:lnTo>
                    <a:pt x="30374" y="9484"/>
                  </a:lnTo>
                  <a:lnTo>
                    <a:pt x="30194" y="9304"/>
                  </a:lnTo>
                  <a:lnTo>
                    <a:pt x="29774" y="9124"/>
                  </a:lnTo>
                  <a:lnTo>
                    <a:pt x="29474" y="9004"/>
                  </a:lnTo>
                  <a:lnTo>
                    <a:pt x="29414" y="9004"/>
                  </a:lnTo>
                  <a:lnTo>
                    <a:pt x="29714" y="8944"/>
                  </a:lnTo>
                  <a:lnTo>
                    <a:pt x="29954" y="8884"/>
                  </a:lnTo>
                  <a:lnTo>
                    <a:pt x="30254" y="8884"/>
                  </a:lnTo>
                  <a:lnTo>
                    <a:pt x="30134" y="8824"/>
                  </a:lnTo>
                  <a:lnTo>
                    <a:pt x="29954" y="8704"/>
                  </a:lnTo>
                  <a:lnTo>
                    <a:pt x="29714" y="8704"/>
                  </a:lnTo>
                  <a:lnTo>
                    <a:pt x="29594" y="8644"/>
                  </a:lnTo>
                  <a:lnTo>
                    <a:pt x="30734" y="8644"/>
                  </a:lnTo>
                  <a:lnTo>
                    <a:pt x="30554" y="8524"/>
                  </a:lnTo>
                  <a:lnTo>
                    <a:pt x="29954" y="8404"/>
                  </a:lnTo>
                  <a:lnTo>
                    <a:pt x="29474" y="8344"/>
                  </a:lnTo>
                  <a:lnTo>
                    <a:pt x="29053" y="8344"/>
                  </a:lnTo>
                  <a:lnTo>
                    <a:pt x="29233" y="8224"/>
                  </a:lnTo>
                  <a:lnTo>
                    <a:pt x="29774" y="7984"/>
                  </a:lnTo>
                  <a:lnTo>
                    <a:pt x="29173" y="7984"/>
                  </a:lnTo>
                  <a:lnTo>
                    <a:pt x="28693" y="8044"/>
                  </a:lnTo>
                  <a:lnTo>
                    <a:pt x="28393" y="8104"/>
                  </a:lnTo>
                  <a:lnTo>
                    <a:pt x="28393" y="8164"/>
                  </a:lnTo>
                  <a:lnTo>
                    <a:pt x="28333" y="8104"/>
                  </a:lnTo>
                  <a:lnTo>
                    <a:pt x="28513" y="8044"/>
                  </a:lnTo>
                  <a:lnTo>
                    <a:pt x="28753" y="7924"/>
                  </a:lnTo>
                  <a:lnTo>
                    <a:pt x="29053" y="7864"/>
                  </a:lnTo>
                  <a:lnTo>
                    <a:pt x="29534" y="7804"/>
                  </a:lnTo>
                  <a:lnTo>
                    <a:pt x="29834" y="7744"/>
                  </a:lnTo>
                  <a:lnTo>
                    <a:pt x="29594" y="7684"/>
                  </a:lnTo>
                  <a:lnTo>
                    <a:pt x="28993" y="7624"/>
                  </a:lnTo>
                  <a:lnTo>
                    <a:pt x="28393" y="7624"/>
                  </a:lnTo>
                  <a:lnTo>
                    <a:pt x="28213" y="7684"/>
                  </a:lnTo>
                  <a:lnTo>
                    <a:pt x="28153" y="7624"/>
                  </a:lnTo>
                  <a:lnTo>
                    <a:pt x="28153" y="7684"/>
                  </a:lnTo>
                  <a:lnTo>
                    <a:pt x="28093" y="7684"/>
                  </a:lnTo>
                  <a:lnTo>
                    <a:pt x="28153" y="7624"/>
                  </a:lnTo>
                  <a:lnTo>
                    <a:pt x="28333" y="7564"/>
                  </a:lnTo>
                  <a:lnTo>
                    <a:pt x="28753" y="7323"/>
                  </a:lnTo>
                  <a:lnTo>
                    <a:pt x="29053" y="7203"/>
                  </a:lnTo>
                  <a:lnTo>
                    <a:pt x="28693" y="7203"/>
                  </a:lnTo>
                  <a:lnTo>
                    <a:pt x="28213" y="7263"/>
                  </a:lnTo>
                  <a:lnTo>
                    <a:pt x="27793" y="7383"/>
                  </a:lnTo>
                  <a:lnTo>
                    <a:pt x="27793" y="7383"/>
                  </a:lnTo>
                  <a:lnTo>
                    <a:pt x="28033" y="7263"/>
                  </a:lnTo>
                  <a:lnTo>
                    <a:pt x="28153" y="7143"/>
                  </a:lnTo>
                  <a:lnTo>
                    <a:pt x="27973" y="7143"/>
                  </a:lnTo>
                  <a:lnTo>
                    <a:pt x="27673" y="7203"/>
                  </a:lnTo>
                  <a:lnTo>
                    <a:pt x="27553" y="7263"/>
                  </a:lnTo>
                  <a:lnTo>
                    <a:pt x="27253" y="7083"/>
                  </a:lnTo>
                  <a:lnTo>
                    <a:pt x="26892" y="6963"/>
                  </a:lnTo>
                  <a:lnTo>
                    <a:pt x="27493" y="6903"/>
                  </a:lnTo>
                  <a:lnTo>
                    <a:pt x="27793" y="6963"/>
                  </a:lnTo>
                  <a:lnTo>
                    <a:pt x="27853" y="6963"/>
                  </a:lnTo>
                  <a:lnTo>
                    <a:pt x="27793" y="6903"/>
                  </a:lnTo>
                  <a:lnTo>
                    <a:pt x="27493" y="6843"/>
                  </a:lnTo>
                  <a:lnTo>
                    <a:pt x="27133" y="6783"/>
                  </a:lnTo>
                  <a:lnTo>
                    <a:pt x="25992" y="6783"/>
                  </a:lnTo>
                  <a:lnTo>
                    <a:pt x="25452" y="6843"/>
                  </a:lnTo>
                  <a:lnTo>
                    <a:pt x="25452" y="6843"/>
                  </a:lnTo>
                  <a:lnTo>
                    <a:pt x="26112" y="6603"/>
                  </a:lnTo>
                  <a:lnTo>
                    <a:pt x="26892" y="6363"/>
                  </a:lnTo>
                  <a:lnTo>
                    <a:pt x="27193" y="6363"/>
                  </a:lnTo>
                  <a:lnTo>
                    <a:pt x="27133" y="6303"/>
                  </a:lnTo>
                  <a:lnTo>
                    <a:pt x="26832" y="6303"/>
                  </a:lnTo>
                  <a:lnTo>
                    <a:pt x="26052" y="6363"/>
                  </a:lnTo>
                  <a:lnTo>
                    <a:pt x="25452" y="6483"/>
                  </a:lnTo>
                  <a:lnTo>
                    <a:pt x="24912" y="6603"/>
                  </a:lnTo>
                  <a:lnTo>
                    <a:pt x="24912" y="6603"/>
                  </a:lnTo>
                  <a:lnTo>
                    <a:pt x="25032" y="6543"/>
                  </a:lnTo>
                  <a:lnTo>
                    <a:pt x="25152" y="6423"/>
                  </a:lnTo>
                  <a:lnTo>
                    <a:pt x="24972" y="6483"/>
                  </a:lnTo>
                  <a:lnTo>
                    <a:pt x="24551" y="6603"/>
                  </a:lnTo>
                  <a:lnTo>
                    <a:pt x="24371" y="6663"/>
                  </a:lnTo>
                  <a:lnTo>
                    <a:pt x="24491" y="6603"/>
                  </a:lnTo>
                  <a:lnTo>
                    <a:pt x="24611" y="6483"/>
                  </a:lnTo>
                  <a:lnTo>
                    <a:pt x="24431" y="6543"/>
                  </a:lnTo>
                  <a:lnTo>
                    <a:pt x="24011" y="6603"/>
                  </a:lnTo>
                  <a:lnTo>
                    <a:pt x="23831" y="6723"/>
                  </a:lnTo>
                  <a:lnTo>
                    <a:pt x="23891" y="6663"/>
                  </a:lnTo>
                  <a:lnTo>
                    <a:pt x="23411" y="6843"/>
                  </a:lnTo>
                  <a:lnTo>
                    <a:pt x="22991" y="6963"/>
                  </a:lnTo>
                  <a:lnTo>
                    <a:pt x="23051" y="6903"/>
                  </a:lnTo>
                  <a:lnTo>
                    <a:pt x="23111" y="6783"/>
                  </a:lnTo>
                  <a:lnTo>
                    <a:pt x="22991" y="6843"/>
                  </a:lnTo>
                  <a:lnTo>
                    <a:pt x="22631" y="7023"/>
                  </a:lnTo>
                  <a:lnTo>
                    <a:pt x="22571" y="7023"/>
                  </a:lnTo>
                  <a:lnTo>
                    <a:pt x="22511" y="7083"/>
                  </a:lnTo>
                  <a:lnTo>
                    <a:pt x="22751" y="6783"/>
                  </a:lnTo>
                  <a:lnTo>
                    <a:pt x="22391" y="7023"/>
                  </a:lnTo>
                  <a:lnTo>
                    <a:pt x="22150" y="7083"/>
                  </a:lnTo>
                  <a:lnTo>
                    <a:pt x="21790" y="7203"/>
                  </a:lnTo>
                  <a:lnTo>
                    <a:pt x="21490" y="7444"/>
                  </a:lnTo>
                  <a:lnTo>
                    <a:pt x="21370" y="7504"/>
                  </a:lnTo>
                  <a:lnTo>
                    <a:pt x="21190" y="7624"/>
                  </a:lnTo>
                  <a:lnTo>
                    <a:pt x="21430" y="7383"/>
                  </a:lnTo>
                  <a:lnTo>
                    <a:pt x="21610" y="7263"/>
                  </a:lnTo>
                  <a:lnTo>
                    <a:pt x="21610" y="7263"/>
                  </a:lnTo>
                  <a:lnTo>
                    <a:pt x="21370" y="7323"/>
                  </a:lnTo>
                  <a:lnTo>
                    <a:pt x="20830" y="7684"/>
                  </a:lnTo>
                  <a:lnTo>
                    <a:pt x="20350" y="8044"/>
                  </a:lnTo>
                  <a:lnTo>
                    <a:pt x="20170" y="8044"/>
                  </a:lnTo>
                  <a:lnTo>
                    <a:pt x="20770" y="7444"/>
                  </a:lnTo>
                  <a:lnTo>
                    <a:pt x="20920" y="7413"/>
                  </a:lnTo>
                  <a:lnTo>
                    <a:pt x="20920" y="7413"/>
                  </a:lnTo>
                  <a:lnTo>
                    <a:pt x="21070" y="7263"/>
                  </a:lnTo>
                  <a:lnTo>
                    <a:pt x="21190" y="7143"/>
                  </a:lnTo>
                  <a:lnTo>
                    <a:pt x="21070" y="7203"/>
                  </a:lnTo>
                  <a:lnTo>
                    <a:pt x="20770" y="7383"/>
                  </a:lnTo>
                  <a:lnTo>
                    <a:pt x="20710" y="7444"/>
                  </a:lnTo>
                  <a:lnTo>
                    <a:pt x="20110" y="7504"/>
                  </a:lnTo>
                  <a:lnTo>
                    <a:pt x="19509" y="7564"/>
                  </a:lnTo>
                  <a:lnTo>
                    <a:pt x="19509" y="7564"/>
                  </a:lnTo>
                  <a:lnTo>
                    <a:pt x="19809" y="7444"/>
                  </a:lnTo>
                  <a:lnTo>
                    <a:pt x="20290" y="7323"/>
                  </a:lnTo>
                  <a:lnTo>
                    <a:pt x="21070" y="7083"/>
                  </a:lnTo>
                  <a:lnTo>
                    <a:pt x="21850" y="6903"/>
                  </a:lnTo>
                  <a:lnTo>
                    <a:pt x="22090" y="6903"/>
                  </a:lnTo>
                  <a:lnTo>
                    <a:pt x="21850" y="6843"/>
                  </a:lnTo>
                  <a:lnTo>
                    <a:pt x="21070" y="6903"/>
                  </a:lnTo>
                  <a:lnTo>
                    <a:pt x="21010" y="6903"/>
                  </a:lnTo>
                  <a:lnTo>
                    <a:pt x="21310" y="6843"/>
                  </a:lnTo>
                  <a:lnTo>
                    <a:pt x="21970" y="6603"/>
                  </a:lnTo>
                  <a:lnTo>
                    <a:pt x="22270" y="6423"/>
                  </a:lnTo>
                  <a:lnTo>
                    <a:pt x="21970" y="6543"/>
                  </a:lnTo>
                  <a:lnTo>
                    <a:pt x="21310" y="6663"/>
                  </a:lnTo>
                  <a:lnTo>
                    <a:pt x="20890" y="6723"/>
                  </a:lnTo>
                  <a:lnTo>
                    <a:pt x="21490" y="6543"/>
                  </a:lnTo>
                  <a:lnTo>
                    <a:pt x="22210" y="6303"/>
                  </a:lnTo>
                  <a:lnTo>
                    <a:pt x="22571" y="6243"/>
                  </a:lnTo>
                  <a:lnTo>
                    <a:pt x="22210" y="6243"/>
                  </a:lnTo>
                  <a:lnTo>
                    <a:pt x="21490" y="6363"/>
                  </a:lnTo>
                  <a:lnTo>
                    <a:pt x="20170" y="6663"/>
                  </a:lnTo>
                  <a:lnTo>
                    <a:pt x="19989" y="6723"/>
                  </a:lnTo>
                  <a:lnTo>
                    <a:pt x="20050" y="6603"/>
                  </a:lnTo>
                  <a:lnTo>
                    <a:pt x="20470" y="6423"/>
                  </a:lnTo>
                  <a:lnTo>
                    <a:pt x="20950" y="6243"/>
                  </a:lnTo>
                  <a:lnTo>
                    <a:pt x="21790" y="6003"/>
                  </a:lnTo>
                  <a:lnTo>
                    <a:pt x="22571" y="5883"/>
                  </a:lnTo>
                  <a:lnTo>
                    <a:pt x="22811" y="5883"/>
                  </a:lnTo>
                  <a:lnTo>
                    <a:pt x="22931" y="5823"/>
                  </a:lnTo>
                  <a:lnTo>
                    <a:pt x="22571" y="5823"/>
                  </a:lnTo>
                  <a:lnTo>
                    <a:pt x="21730" y="5883"/>
                  </a:lnTo>
                  <a:lnTo>
                    <a:pt x="20890" y="6003"/>
                  </a:lnTo>
                  <a:lnTo>
                    <a:pt x="20410" y="6123"/>
                  </a:lnTo>
                  <a:lnTo>
                    <a:pt x="20410" y="6123"/>
                  </a:lnTo>
                  <a:lnTo>
                    <a:pt x="20470" y="6063"/>
                  </a:lnTo>
                  <a:lnTo>
                    <a:pt x="21190" y="5883"/>
                  </a:lnTo>
                  <a:lnTo>
                    <a:pt x="21670" y="5763"/>
                  </a:lnTo>
                  <a:lnTo>
                    <a:pt x="22451" y="5583"/>
                  </a:lnTo>
                  <a:lnTo>
                    <a:pt x="23291" y="5403"/>
                  </a:lnTo>
                  <a:lnTo>
                    <a:pt x="23591" y="5343"/>
                  </a:lnTo>
                  <a:lnTo>
                    <a:pt x="23231" y="5343"/>
                  </a:lnTo>
                  <a:lnTo>
                    <a:pt x="22451" y="5403"/>
                  </a:lnTo>
                  <a:lnTo>
                    <a:pt x="21550" y="5523"/>
                  </a:lnTo>
                  <a:lnTo>
                    <a:pt x="22090" y="5343"/>
                  </a:lnTo>
                  <a:lnTo>
                    <a:pt x="22991" y="5163"/>
                  </a:lnTo>
                  <a:lnTo>
                    <a:pt x="23471" y="5042"/>
                  </a:lnTo>
                  <a:lnTo>
                    <a:pt x="23891" y="5042"/>
                  </a:lnTo>
                  <a:lnTo>
                    <a:pt x="24131" y="5102"/>
                  </a:lnTo>
                  <a:lnTo>
                    <a:pt x="24131" y="5102"/>
                  </a:lnTo>
                  <a:lnTo>
                    <a:pt x="23891" y="4982"/>
                  </a:lnTo>
                  <a:lnTo>
                    <a:pt x="22991" y="4982"/>
                  </a:lnTo>
                  <a:lnTo>
                    <a:pt x="22030" y="5102"/>
                  </a:lnTo>
                  <a:lnTo>
                    <a:pt x="21430" y="5223"/>
                  </a:lnTo>
                  <a:lnTo>
                    <a:pt x="21610" y="5102"/>
                  </a:lnTo>
                  <a:lnTo>
                    <a:pt x="21850" y="5042"/>
                  </a:lnTo>
                  <a:lnTo>
                    <a:pt x="22691" y="4862"/>
                  </a:lnTo>
                  <a:lnTo>
                    <a:pt x="22871" y="4862"/>
                  </a:lnTo>
                  <a:lnTo>
                    <a:pt x="23231" y="4802"/>
                  </a:lnTo>
                  <a:lnTo>
                    <a:pt x="23711" y="4742"/>
                  </a:lnTo>
                  <a:lnTo>
                    <a:pt x="24191" y="4742"/>
                  </a:lnTo>
                  <a:lnTo>
                    <a:pt x="24672" y="4802"/>
                  </a:lnTo>
                  <a:lnTo>
                    <a:pt x="25092" y="4862"/>
                  </a:lnTo>
                  <a:lnTo>
                    <a:pt x="24672" y="4682"/>
                  </a:lnTo>
                  <a:lnTo>
                    <a:pt x="24191" y="4622"/>
                  </a:lnTo>
                  <a:lnTo>
                    <a:pt x="23651" y="4562"/>
                  </a:lnTo>
                  <a:lnTo>
                    <a:pt x="23411" y="4442"/>
                  </a:lnTo>
                  <a:lnTo>
                    <a:pt x="23891" y="4382"/>
                  </a:lnTo>
                  <a:lnTo>
                    <a:pt x="24732" y="4382"/>
                  </a:lnTo>
                  <a:lnTo>
                    <a:pt x="25512" y="4502"/>
                  </a:lnTo>
                  <a:lnTo>
                    <a:pt x="25752" y="4562"/>
                  </a:lnTo>
                  <a:lnTo>
                    <a:pt x="25512" y="4442"/>
                  </a:lnTo>
                  <a:lnTo>
                    <a:pt x="25152" y="4322"/>
                  </a:lnTo>
                  <a:lnTo>
                    <a:pt x="24732" y="4262"/>
                  </a:lnTo>
                  <a:lnTo>
                    <a:pt x="24311" y="4202"/>
                  </a:lnTo>
                  <a:lnTo>
                    <a:pt x="23891" y="4142"/>
                  </a:lnTo>
                  <a:lnTo>
                    <a:pt x="23771" y="4142"/>
                  </a:lnTo>
                  <a:lnTo>
                    <a:pt x="23351" y="4082"/>
                  </a:lnTo>
                  <a:lnTo>
                    <a:pt x="23531" y="4022"/>
                  </a:lnTo>
                  <a:lnTo>
                    <a:pt x="23831" y="3962"/>
                  </a:lnTo>
                  <a:lnTo>
                    <a:pt x="24131" y="3902"/>
                  </a:lnTo>
                  <a:lnTo>
                    <a:pt x="24792" y="3902"/>
                  </a:lnTo>
                  <a:lnTo>
                    <a:pt x="25032" y="3962"/>
                  </a:lnTo>
                  <a:lnTo>
                    <a:pt x="24792" y="3842"/>
                  </a:lnTo>
                  <a:lnTo>
                    <a:pt x="25512" y="3842"/>
                  </a:lnTo>
                  <a:lnTo>
                    <a:pt x="25212" y="3722"/>
                  </a:lnTo>
                  <a:lnTo>
                    <a:pt x="24912" y="3662"/>
                  </a:lnTo>
                  <a:lnTo>
                    <a:pt x="24852" y="3662"/>
                  </a:lnTo>
                  <a:lnTo>
                    <a:pt x="24792" y="3602"/>
                  </a:lnTo>
                  <a:lnTo>
                    <a:pt x="24491" y="3542"/>
                  </a:lnTo>
                  <a:lnTo>
                    <a:pt x="24071" y="3542"/>
                  </a:lnTo>
                  <a:lnTo>
                    <a:pt x="23831" y="3572"/>
                  </a:lnTo>
                  <a:lnTo>
                    <a:pt x="23831" y="3572"/>
                  </a:lnTo>
                  <a:lnTo>
                    <a:pt x="24191" y="3482"/>
                  </a:lnTo>
                  <a:lnTo>
                    <a:pt x="24912" y="3422"/>
                  </a:lnTo>
                  <a:lnTo>
                    <a:pt x="25992" y="3422"/>
                  </a:lnTo>
                  <a:lnTo>
                    <a:pt x="25632" y="3362"/>
                  </a:lnTo>
                  <a:lnTo>
                    <a:pt x="24912" y="3242"/>
                  </a:lnTo>
                  <a:lnTo>
                    <a:pt x="24551" y="3242"/>
                  </a:lnTo>
                  <a:lnTo>
                    <a:pt x="25272" y="3002"/>
                  </a:lnTo>
                  <a:lnTo>
                    <a:pt x="25572" y="2942"/>
                  </a:lnTo>
                  <a:lnTo>
                    <a:pt x="25212" y="2942"/>
                  </a:lnTo>
                  <a:lnTo>
                    <a:pt x="24611" y="3062"/>
                  </a:lnTo>
                  <a:lnTo>
                    <a:pt x="25032" y="2942"/>
                  </a:lnTo>
                  <a:lnTo>
                    <a:pt x="25512" y="2822"/>
                  </a:lnTo>
                  <a:lnTo>
                    <a:pt x="26172" y="2761"/>
                  </a:lnTo>
                  <a:lnTo>
                    <a:pt x="25692" y="2701"/>
                  </a:lnTo>
                  <a:lnTo>
                    <a:pt x="25632" y="2641"/>
                  </a:lnTo>
                  <a:lnTo>
                    <a:pt x="25512" y="2641"/>
                  </a:lnTo>
                  <a:lnTo>
                    <a:pt x="25872" y="2581"/>
                  </a:lnTo>
                  <a:lnTo>
                    <a:pt x="26352" y="2641"/>
                  </a:lnTo>
                  <a:lnTo>
                    <a:pt x="26952" y="2701"/>
                  </a:lnTo>
                  <a:lnTo>
                    <a:pt x="26952" y="2701"/>
                  </a:lnTo>
                  <a:lnTo>
                    <a:pt x="26412" y="2461"/>
                  </a:lnTo>
                  <a:lnTo>
                    <a:pt x="25872" y="2341"/>
                  </a:lnTo>
                  <a:lnTo>
                    <a:pt x="25452" y="2341"/>
                  </a:lnTo>
                  <a:lnTo>
                    <a:pt x="25692" y="2281"/>
                  </a:lnTo>
                  <a:lnTo>
                    <a:pt x="26832" y="2161"/>
                  </a:lnTo>
                  <a:lnTo>
                    <a:pt x="27193" y="2161"/>
                  </a:lnTo>
                  <a:lnTo>
                    <a:pt x="27493" y="2221"/>
                  </a:lnTo>
                  <a:lnTo>
                    <a:pt x="27673" y="2281"/>
                  </a:lnTo>
                  <a:lnTo>
                    <a:pt x="27493" y="2161"/>
                  </a:lnTo>
                  <a:lnTo>
                    <a:pt x="27193" y="2041"/>
                  </a:lnTo>
                  <a:lnTo>
                    <a:pt x="26832" y="2041"/>
                  </a:lnTo>
                  <a:lnTo>
                    <a:pt x="25872" y="1981"/>
                  </a:lnTo>
                  <a:lnTo>
                    <a:pt x="26352" y="1801"/>
                  </a:lnTo>
                  <a:lnTo>
                    <a:pt x="27073" y="1801"/>
                  </a:lnTo>
                  <a:lnTo>
                    <a:pt x="27733" y="1861"/>
                  </a:lnTo>
                  <a:lnTo>
                    <a:pt x="28333" y="2041"/>
                  </a:lnTo>
                  <a:lnTo>
                    <a:pt x="28513" y="2101"/>
                  </a:lnTo>
                  <a:lnTo>
                    <a:pt x="28633" y="2161"/>
                  </a:lnTo>
                  <a:lnTo>
                    <a:pt x="28573" y="2101"/>
                  </a:lnTo>
                  <a:lnTo>
                    <a:pt x="28393" y="1981"/>
                  </a:lnTo>
                  <a:lnTo>
                    <a:pt x="27793" y="1741"/>
                  </a:lnTo>
                  <a:lnTo>
                    <a:pt x="27373" y="1621"/>
                  </a:lnTo>
                  <a:lnTo>
                    <a:pt x="27073" y="1501"/>
                  </a:lnTo>
                  <a:lnTo>
                    <a:pt x="27253" y="1441"/>
                  </a:lnTo>
                  <a:lnTo>
                    <a:pt x="27553" y="1561"/>
                  </a:lnTo>
                  <a:lnTo>
                    <a:pt x="28033" y="1681"/>
                  </a:lnTo>
                  <a:lnTo>
                    <a:pt x="28393" y="1801"/>
                  </a:lnTo>
                  <a:lnTo>
                    <a:pt x="28993" y="1921"/>
                  </a:lnTo>
                  <a:lnTo>
                    <a:pt x="29534" y="2161"/>
                  </a:lnTo>
                  <a:lnTo>
                    <a:pt x="29714" y="2281"/>
                  </a:lnTo>
                  <a:lnTo>
                    <a:pt x="29594" y="2101"/>
                  </a:lnTo>
                  <a:lnTo>
                    <a:pt x="29053" y="1801"/>
                  </a:lnTo>
                  <a:lnTo>
                    <a:pt x="28453" y="1501"/>
                  </a:lnTo>
                  <a:lnTo>
                    <a:pt x="28093" y="1381"/>
                  </a:lnTo>
                  <a:lnTo>
                    <a:pt x="27793" y="1321"/>
                  </a:lnTo>
                  <a:lnTo>
                    <a:pt x="28213" y="1321"/>
                  </a:lnTo>
                  <a:lnTo>
                    <a:pt x="28633" y="1381"/>
                  </a:lnTo>
                  <a:lnTo>
                    <a:pt x="29354" y="1501"/>
                  </a:lnTo>
                  <a:lnTo>
                    <a:pt x="30014" y="1741"/>
                  </a:lnTo>
                  <a:lnTo>
                    <a:pt x="30314" y="1801"/>
                  </a:lnTo>
                  <a:lnTo>
                    <a:pt x="30074" y="1681"/>
                  </a:lnTo>
                  <a:lnTo>
                    <a:pt x="29414" y="1381"/>
                  </a:lnTo>
                  <a:lnTo>
                    <a:pt x="28693" y="1081"/>
                  </a:lnTo>
                  <a:lnTo>
                    <a:pt x="28573" y="1081"/>
                  </a:lnTo>
                  <a:lnTo>
                    <a:pt x="28693" y="1021"/>
                  </a:lnTo>
                  <a:lnTo>
                    <a:pt x="29774" y="1021"/>
                  </a:lnTo>
                  <a:lnTo>
                    <a:pt x="30434" y="1081"/>
                  </a:lnTo>
                  <a:lnTo>
                    <a:pt x="30734" y="1141"/>
                  </a:lnTo>
                  <a:lnTo>
                    <a:pt x="31034" y="1261"/>
                  </a:lnTo>
                  <a:lnTo>
                    <a:pt x="31154" y="1381"/>
                  </a:lnTo>
                  <a:lnTo>
                    <a:pt x="31214" y="1381"/>
                  </a:lnTo>
                  <a:lnTo>
                    <a:pt x="31034" y="1201"/>
                  </a:lnTo>
                  <a:lnTo>
                    <a:pt x="30794" y="1081"/>
                  </a:lnTo>
                  <a:lnTo>
                    <a:pt x="30434" y="961"/>
                  </a:lnTo>
                  <a:lnTo>
                    <a:pt x="29954" y="781"/>
                  </a:lnTo>
                  <a:lnTo>
                    <a:pt x="29834" y="781"/>
                  </a:lnTo>
                  <a:lnTo>
                    <a:pt x="29414" y="721"/>
                  </a:lnTo>
                  <a:lnTo>
                    <a:pt x="29233" y="721"/>
                  </a:lnTo>
                  <a:lnTo>
                    <a:pt x="29774" y="541"/>
                  </a:lnTo>
                  <a:lnTo>
                    <a:pt x="30434" y="300"/>
                  </a:lnTo>
                  <a:lnTo>
                    <a:pt x="30614" y="300"/>
                  </a:lnTo>
                  <a:lnTo>
                    <a:pt x="30674" y="240"/>
                  </a:lnTo>
                  <a:lnTo>
                    <a:pt x="30374" y="240"/>
                  </a:lnTo>
                  <a:lnTo>
                    <a:pt x="29714" y="360"/>
                  </a:lnTo>
                  <a:lnTo>
                    <a:pt x="28573" y="601"/>
                  </a:lnTo>
                  <a:lnTo>
                    <a:pt x="28273" y="721"/>
                  </a:lnTo>
                  <a:lnTo>
                    <a:pt x="28033" y="841"/>
                  </a:lnTo>
                  <a:lnTo>
                    <a:pt x="28153" y="721"/>
                  </a:lnTo>
                  <a:lnTo>
                    <a:pt x="28633" y="420"/>
                  </a:lnTo>
                  <a:lnTo>
                    <a:pt x="29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39"/>
          <p:cNvSpPr/>
          <p:nvPr/>
        </p:nvSpPr>
        <p:spPr>
          <a:xfrm>
            <a:off x="1265875" y="3134480"/>
            <a:ext cx="6612300" cy="1151400"/>
          </a:xfrm>
          <a:prstGeom prst="roundRect">
            <a:avLst>
              <a:gd name="adj" fmla="val 50000"/>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9"/>
          <p:cNvSpPr txBox="1">
            <a:spLocks noGrp="1"/>
          </p:cNvSpPr>
          <p:nvPr>
            <p:ph type="title"/>
          </p:nvPr>
        </p:nvSpPr>
        <p:spPr>
          <a:xfrm>
            <a:off x="2986438" y="1810175"/>
            <a:ext cx="315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In-Person Info</a:t>
            </a:r>
            <a:endParaRPr dirty="0"/>
          </a:p>
        </p:txBody>
      </p:sp>
      <p:sp>
        <p:nvSpPr>
          <p:cNvPr id="709" name="Google Shape;709;p39"/>
          <p:cNvSpPr txBox="1">
            <a:spLocks noGrp="1"/>
          </p:cNvSpPr>
          <p:nvPr>
            <p:ph type="subTitle" idx="1"/>
          </p:nvPr>
        </p:nvSpPr>
        <p:spPr>
          <a:xfrm>
            <a:off x="1088537" y="3243203"/>
            <a:ext cx="6952725" cy="932697"/>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800" dirty="0"/>
              <a:t>Virtual mentors are free to go!</a:t>
            </a:r>
          </a:p>
        </p:txBody>
      </p:sp>
      <p:sp>
        <p:nvSpPr>
          <p:cNvPr id="710" name="Google Shape;710;p39"/>
          <p:cNvSpPr/>
          <p:nvPr/>
        </p:nvSpPr>
        <p:spPr>
          <a:xfrm>
            <a:off x="6537063" y="1346400"/>
            <a:ext cx="1504200" cy="315600"/>
          </a:xfrm>
          <a:prstGeom prst="roundRect">
            <a:avLst>
              <a:gd name="adj" fmla="val 35018"/>
            </a:avLst>
          </a:prstGeom>
          <a:noFill/>
          <a:ln w="1905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9"/>
          <p:cNvSpPr/>
          <p:nvPr/>
        </p:nvSpPr>
        <p:spPr>
          <a:xfrm>
            <a:off x="1088538" y="1346400"/>
            <a:ext cx="1504200" cy="315600"/>
          </a:xfrm>
          <a:prstGeom prst="roundRect">
            <a:avLst>
              <a:gd name="adj" fmla="val 35018"/>
            </a:avLst>
          </a:prstGeom>
          <a:noFill/>
          <a:ln w="1905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2454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In-Person Rules</a:t>
            </a:r>
            <a:endParaRPr dirty="0"/>
          </a:p>
        </p:txBody>
      </p:sp>
      <p:sp>
        <p:nvSpPr>
          <p:cNvPr id="276" name="Google Shape;276;p35"/>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i="1" dirty="0"/>
              <a:t>More details are listed in the </a:t>
            </a:r>
            <a:r>
              <a:rPr lang="en-US" sz="1800" b="1" i="1" dirty="0"/>
              <a:t>Mentor Reference Document</a:t>
            </a:r>
          </a:p>
          <a:p>
            <a:pPr marL="0" lvl="0" indent="0" algn="l" rtl="0">
              <a:spcBef>
                <a:spcPts val="0"/>
              </a:spcBef>
              <a:spcAft>
                <a:spcPts val="0"/>
              </a:spcAft>
              <a:buNone/>
            </a:pPr>
            <a:endParaRPr lang="en-US" dirty="0"/>
          </a:p>
          <a:p>
            <a:pPr marL="0" lvl="0" indent="0" algn="l" rtl="0">
              <a:spcBef>
                <a:spcPts val="0"/>
              </a:spcBef>
              <a:spcAft>
                <a:spcPts val="0"/>
              </a:spcAft>
              <a:buNone/>
            </a:pPr>
            <a:r>
              <a:rPr lang="en-US" sz="1600" u="sng" dirty="0"/>
              <a:t>Access</a:t>
            </a:r>
            <a:endParaRPr lang="en-US" u="sng" dirty="0"/>
          </a:p>
          <a:p>
            <a:pPr marL="171450" lvl="0" indent="-171450" algn="l" rtl="0">
              <a:spcBef>
                <a:spcPts val="0"/>
              </a:spcBef>
              <a:spcAft>
                <a:spcPts val="0"/>
              </a:spcAft>
              <a:buFont typeface="Arial" panose="020B0604020202020204" pitchFamily="34" charset="0"/>
              <a:buChar char="•"/>
            </a:pPr>
            <a:r>
              <a:rPr lang="en-US" dirty="0"/>
              <a:t>Students must enter and exit through the </a:t>
            </a:r>
            <a:r>
              <a:rPr lang="en-US" b="1" dirty="0"/>
              <a:t>B3 Employee &amp; Training Entrance</a:t>
            </a:r>
          </a:p>
          <a:p>
            <a:pPr marL="171450" lvl="0" indent="-171450" algn="l" rtl="0">
              <a:spcBef>
                <a:spcPts val="0"/>
              </a:spcBef>
              <a:spcAft>
                <a:spcPts val="0"/>
              </a:spcAft>
              <a:buFont typeface="Arial" panose="020B0604020202020204" pitchFamily="34" charset="0"/>
              <a:buChar char="•"/>
            </a:pPr>
            <a:r>
              <a:rPr lang="en-US" dirty="0"/>
              <a:t>Students may only access the </a:t>
            </a:r>
            <a:r>
              <a:rPr lang="en-US" b="1" dirty="0"/>
              <a:t>first floor</a:t>
            </a:r>
            <a:r>
              <a:rPr lang="en-US" dirty="0"/>
              <a:t> of the </a:t>
            </a:r>
            <a:r>
              <a:rPr lang="en-US" b="1" dirty="0"/>
              <a:t>Core</a:t>
            </a:r>
            <a:r>
              <a:rPr lang="en-US" dirty="0"/>
              <a:t> and </a:t>
            </a:r>
            <a:r>
              <a:rPr lang="en-US" b="1" dirty="0"/>
              <a:t>D Wing</a:t>
            </a:r>
          </a:p>
          <a:p>
            <a:pPr marL="171450" lvl="0" indent="-171450" algn="l" rtl="0">
              <a:spcBef>
                <a:spcPts val="0"/>
              </a:spcBef>
              <a:spcAft>
                <a:spcPts val="0"/>
              </a:spcAft>
              <a:buFont typeface="Arial" panose="020B0604020202020204" pitchFamily="34" charset="0"/>
              <a:buChar char="•"/>
            </a:pPr>
            <a:r>
              <a:rPr lang="en-US" b="1" dirty="0"/>
              <a:t>Students must sign in and sign out</a:t>
            </a:r>
            <a:r>
              <a:rPr lang="en-US" dirty="0"/>
              <a:t> with a mentor every time the arrive or depart</a:t>
            </a:r>
            <a:endParaRPr lang="en-US" b="1" dirty="0"/>
          </a:p>
          <a:p>
            <a:pPr marL="171450" lvl="0" indent="-171450" algn="l" rtl="0">
              <a:spcBef>
                <a:spcPts val="0"/>
              </a:spcBef>
              <a:spcAft>
                <a:spcPts val="0"/>
              </a:spcAft>
              <a:buFont typeface="Arial" panose="020B0604020202020204" pitchFamily="34" charset="0"/>
              <a:buChar char="•"/>
            </a:pPr>
            <a:endParaRPr lang="en-US" b="1" dirty="0"/>
          </a:p>
          <a:p>
            <a:pPr marL="0" lvl="0" indent="0" algn="l" rtl="0">
              <a:spcBef>
                <a:spcPts val="0"/>
              </a:spcBef>
              <a:spcAft>
                <a:spcPts val="0"/>
              </a:spcAft>
              <a:buNone/>
            </a:pPr>
            <a:r>
              <a:rPr lang="en-US" sz="1600" u="sng" dirty="0"/>
              <a:t>Rooms</a:t>
            </a:r>
            <a:endParaRPr lang="en-US" u="sng" dirty="0"/>
          </a:p>
          <a:p>
            <a:pPr marL="171450" indent="-171450">
              <a:buFont typeface="Arial" panose="020B0604020202020204" pitchFamily="34" charset="0"/>
              <a:buChar char="•"/>
            </a:pPr>
            <a:r>
              <a:rPr lang="en-US" dirty="0"/>
              <a:t>The </a:t>
            </a:r>
            <a:r>
              <a:rPr lang="en-US" b="1" dirty="0"/>
              <a:t>OSU Auditorium</a:t>
            </a:r>
            <a:r>
              <a:rPr lang="en-US" dirty="0"/>
              <a:t> will be used as a </a:t>
            </a:r>
            <a:r>
              <a:rPr lang="en-US" b="1" dirty="0"/>
              <a:t>quiet area</a:t>
            </a:r>
            <a:r>
              <a:rPr lang="en-US" dirty="0"/>
              <a:t> when events are not happening</a:t>
            </a:r>
          </a:p>
          <a:p>
            <a:pPr marL="171450" indent="-171450">
              <a:buFont typeface="Arial" panose="020B0604020202020204" pitchFamily="34" charset="0"/>
              <a:buChar char="•"/>
            </a:pPr>
            <a:r>
              <a:rPr lang="en-US" dirty="0"/>
              <a:t>Some “</a:t>
            </a:r>
            <a:r>
              <a:rPr lang="en-US" b="1" dirty="0"/>
              <a:t>Raffle Rooms</a:t>
            </a:r>
            <a:r>
              <a:rPr lang="en-US" dirty="0"/>
              <a:t>” will be available to randomly chosen teams for the duration of the event</a:t>
            </a:r>
          </a:p>
          <a:p>
            <a:pPr marL="171450" indent="-171450">
              <a:buFont typeface="Arial" panose="020B0604020202020204" pitchFamily="34" charset="0"/>
              <a:buChar char="•"/>
            </a:pPr>
            <a:r>
              <a:rPr lang="en-US" dirty="0"/>
              <a:t>Students are allowed to get drinks from the break rooms</a:t>
            </a:r>
          </a:p>
          <a:p>
            <a:pPr marL="171450" indent="-171450">
              <a:buFont typeface="Arial" panose="020B0604020202020204" pitchFamily="34" charset="0"/>
              <a:buChar char="•"/>
            </a:pPr>
            <a:r>
              <a:rPr lang="en-US" b="1" dirty="0"/>
              <a:t>Quiet Rooms</a:t>
            </a:r>
            <a:r>
              <a:rPr lang="en-US" dirty="0"/>
              <a:t> can be used for students to record their entry round </a:t>
            </a:r>
            <a:r>
              <a:rPr lang="en-US" b="1" dirty="0"/>
              <a:t>videos</a:t>
            </a:r>
            <a:r>
              <a:rPr lang="en-US" dirty="0"/>
              <a:t>, limited to </a:t>
            </a:r>
            <a:r>
              <a:rPr lang="en-US" b="1" dirty="0"/>
              <a:t>1 hour</a:t>
            </a:r>
          </a:p>
          <a:p>
            <a:pPr marL="0" lvl="0" indent="0" algn="l" rtl="0">
              <a:spcBef>
                <a:spcPts val="0"/>
              </a:spcBef>
              <a:spcAft>
                <a:spcPts val="0"/>
              </a:spcAft>
              <a:buNone/>
            </a:pPr>
            <a:endParaRPr lang="en-US" b="1" dirty="0"/>
          </a:p>
          <a:p>
            <a:pPr marL="0" lvl="0" indent="0" algn="l" rtl="0">
              <a:spcBef>
                <a:spcPts val="0"/>
              </a:spcBef>
              <a:spcAft>
                <a:spcPts val="0"/>
              </a:spcAft>
              <a:buNone/>
            </a:pPr>
            <a:r>
              <a:rPr lang="en-US" sz="1600" u="sng" dirty="0"/>
              <a:t>Bathrooms</a:t>
            </a:r>
            <a:endParaRPr lang="en-US" u="sng" dirty="0"/>
          </a:p>
          <a:p>
            <a:pPr marL="171450" lvl="0" indent="-171450" algn="l" rtl="0">
              <a:spcBef>
                <a:spcPts val="0"/>
              </a:spcBef>
              <a:spcAft>
                <a:spcPts val="0"/>
              </a:spcAft>
              <a:buFont typeface="Arial" panose="020B0604020202020204" pitchFamily="34" charset="0"/>
              <a:buChar char="•"/>
            </a:pPr>
            <a:r>
              <a:rPr lang="en-US" dirty="0"/>
              <a:t>Students should </a:t>
            </a:r>
            <a:r>
              <a:rPr lang="en-US" b="1" dirty="0"/>
              <a:t>only</a:t>
            </a:r>
            <a:r>
              <a:rPr lang="en-US" dirty="0"/>
              <a:t> use the bathrooms off the volleyball court</a:t>
            </a:r>
          </a:p>
          <a:p>
            <a:pPr marL="171450" indent="-171450">
              <a:buFont typeface="Arial" panose="020B0604020202020204" pitchFamily="34" charset="0"/>
              <a:buChar char="•"/>
            </a:pPr>
            <a:r>
              <a:rPr lang="en-US" dirty="0"/>
              <a:t>They are welcome to use the </a:t>
            </a:r>
            <a:r>
              <a:rPr lang="en-US" b="1" dirty="0"/>
              <a:t>showers</a:t>
            </a:r>
            <a:r>
              <a:rPr lang="en-US" dirty="0"/>
              <a:t> in those bathrooms</a:t>
            </a:r>
          </a:p>
        </p:txBody>
      </p:sp>
    </p:spTree>
    <p:extLst>
      <p:ext uri="{BB962C8B-B14F-4D97-AF65-F5344CB8AC3E}">
        <p14:creationId xmlns:p14="http://schemas.microsoft.com/office/powerpoint/2010/main" val="310992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0" y="0"/>
            <a:ext cx="2421323"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Map</a:t>
            </a:r>
            <a:endParaRPr dirty="0"/>
          </a:p>
        </p:txBody>
      </p:sp>
      <p:pic>
        <p:nvPicPr>
          <p:cNvPr id="3" name="Picture 2" descr="Diagram&#10;&#10;Description automatically generated">
            <a:extLst>
              <a:ext uri="{FF2B5EF4-FFF2-40B4-BE49-F238E27FC236}">
                <a16:creationId xmlns:a16="http://schemas.microsoft.com/office/drawing/2014/main" id="{3AB5093E-798A-48E5-ACD9-D87DE997A89C}"/>
              </a:ext>
            </a:extLst>
          </p:cNvPr>
          <p:cNvPicPr>
            <a:picLocks noChangeAspect="1"/>
          </p:cNvPicPr>
          <p:nvPr/>
        </p:nvPicPr>
        <p:blipFill>
          <a:blip r:embed="rId3"/>
          <a:stretch>
            <a:fillRect/>
          </a:stretch>
        </p:blipFill>
        <p:spPr>
          <a:xfrm>
            <a:off x="2421323" y="0"/>
            <a:ext cx="6722677" cy="5143500"/>
          </a:xfrm>
          <a:prstGeom prst="rect">
            <a:avLst/>
          </a:prstGeom>
        </p:spPr>
      </p:pic>
    </p:spTree>
    <p:extLst>
      <p:ext uri="{BB962C8B-B14F-4D97-AF65-F5344CB8AC3E}">
        <p14:creationId xmlns:p14="http://schemas.microsoft.com/office/powerpoint/2010/main" val="1940849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Contact</a:t>
            </a:r>
            <a:endParaRPr dirty="0"/>
          </a:p>
        </p:txBody>
      </p:sp>
      <p:sp>
        <p:nvSpPr>
          <p:cNvPr id="1748" name="Google Shape;1748;p51"/>
          <p:cNvSpPr txBox="1">
            <a:spLocks noGrp="1"/>
          </p:cNvSpPr>
          <p:nvPr>
            <p:ph type="title" idx="2"/>
          </p:nvPr>
        </p:nvSpPr>
        <p:spPr>
          <a:xfrm>
            <a:off x="2096489" y="1441800"/>
            <a:ext cx="2527294"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Emergency</a:t>
            </a:r>
            <a:endParaRPr dirty="0"/>
          </a:p>
        </p:txBody>
      </p:sp>
      <p:sp>
        <p:nvSpPr>
          <p:cNvPr id="1749" name="Google Shape;1749;p51"/>
          <p:cNvSpPr txBox="1">
            <a:spLocks noGrp="1"/>
          </p:cNvSpPr>
          <p:nvPr>
            <p:ph type="subTitle" idx="1"/>
          </p:nvPr>
        </p:nvSpPr>
        <p:spPr>
          <a:xfrm>
            <a:off x="2096487" y="1912622"/>
            <a:ext cx="2696253" cy="21576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i="1" dirty="0"/>
              <a:t>Life Threatening: call </a:t>
            </a:r>
            <a:r>
              <a:rPr lang="en-US" b="1" i="1" dirty="0">
                <a:solidFill>
                  <a:schemeClr val="accent4"/>
                </a:solidFill>
              </a:rPr>
              <a:t>911</a:t>
            </a:r>
          </a:p>
          <a:p>
            <a:pPr marL="0" lvl="0" indent="0" algn="l" rtl="0">
              <a:spcBef>
                <a:spcPts val="0"/>
              </a:spcBef>
              <a:spcAft>
                <a:spcPts val="0"/>
              </a:spcAft>
              <a:buNone/>
            </a:pPr>
            <a:r>
              <a:rPr lang="en-US" i="1" dirty="0"/>
              <a:t>or </a:t>
            </a:r>
            <a:r>
              <a:rPr lang="en-US" b="1" i="1" dirty="0">
                <a:solidFill>
                  <a:schemeClr val="accent4"/>
                </a:solidFill>
              </a:rPr>
              <a:t>9-911</a:t>
            </a:r>
            <a:r>
              <a:rPr lang="en-US" i="1" dirty="0"/>
              <a:t> from a desk phone</a:t>
            </a:r>
          </a:p>
          <a:p>
            <a:pPr marL="0" lvl="0" indent="0" algn="l" rtl="0">
              <a:spcBef>
                <a:spcPts val="0"/>
              </a:spcBef>
              <a:spcAft>
                <a:spcPts val="0"/>
              </a:spcAft>
              <a:buNone/>
            </a:pPr>
            <a:endParaRPr lang="en-US" sz="500" i="1" dirty="0"/>
          </a:p>
          <a:p>
            <a:pPr marL="182880" indent="0"/>
            <a:r>
              <a:rPr lang="en-US" i="1" dirty="0"/>
              <a:t>Then, call the Hyland Emergency Hotline:</a:t>
            </a:r>
          </a:p>
          <a:p>
            <a:pPr marL="182880" indent="0"/>
            <a:r>
              <a:rPr lang="en-US" b="1" i="1" dirty="0">
                <a:solidFill>
                  <a:schemeClr val="accent4"/>
                </a:solidFill>
              </a:rPr>
              <a:t>(440) 788-6911</a:t>
            </a:r>
          </a:p>
          <a:p>
            <a:pPr marL="0" lvl="0" indent="0" algn="l" rtl="0">
              <a:spcBef>
                <a:spcPts val="0"/>
              </a:spcBef>
              <a:spcAft>
                <a:spcPts val="0"/>
              </a:spcAft>
              <a:buNone/>
            </a:pPr>
            <a:endParaRPr lang="en-US" i="1" dirty="0"/>
          </a:p>
          <a:p>
            <a:pPr marL="0" lvl="0" indent="0" algn="l" rtl="0">
              <a:spcBef>
                <a:spcPts val="0"/>
              </a:spcBef>
              <a:spcAft>
                <a:spcPts val="0"/>
              </a:spcAft>
              <a:buNone/>
            </a:pPr>
            <a:r>
              <a:rPr lang="en-US" i="1" dirty="0"/>
              <a:t>Non-Life Threatening: call the Hyland Facilities Hotline at  </a:t>
            </a:r>
            <a:r>
              <a:rPr lang="en-US" b="1" i="1" dirty="0">
                <a:solidFill>
                  <a:schemeClr val="accent4"/>
                </a:solidFill>
              </a:rPr>
              <a:t>(440) 788-6871</a:t>
            </a:r>
            <a:endParaRPr lang="en-US" b="1" i="1" dirty="0">
              <a:solidFill>
                <a:schemeClr val="tx2"/>
              </a:solidFill>
            </a:endParaRPr>
          </a:p>
        </p:txBody>
      </p:sp>
      <p:sp>
        <p:nvSpPr>
          <p:cNvPr id="1750" name="Google Shape;1750;p51"/>
          <p:cNvSpPr txBox="1">
            <a:spLocks noGrp="1"/>
          </p:cNvSpPr>
          <p:nvPr>
            <p:ph type="title" idx="3"/>
          </p:nvPr>
        </p:nvSpPr>
        <p:spPr>
          <a:xfrm>
            <a:off x="5110449" y="1441800"/>
            <a:ext cx="19782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Facilitators</a:t>
            </a:r>
            <a:endParaRPr dirty="0"/>
          </a:p>
        </p:txBody>
      </p:sp>
      <p:sp>
        <p:nvSpPr>
          <p:cNvPr id="1751" name="Google Shape;1751;p51"/>
          <p:cNvSpPr txBox="1">
            <a:spLocks noGrp="1"/>
          </p:cNvSpPr>
          <p:nvPr>
            <p:ph type="subTitle" idx="4"/>
          </p:nvPr>
        </p:nvSpPr>
        <p:spPr>
          <a:xfrm>
            <a:off x="4941491" y="1912624"/>
            <a:ext cx="2147154" cy="78384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i-FI" i="1" dirty="0"/>
              <a:t>Marissa: </a:t>
            </a:r>
            <a:r>
              <a:rPr lang="fi-FI" b="1" i="1" dirty="0">
                <a:solidFill>
                  <a:schemeClr val="accent4"/>
                </a:solidFill>
              </a:rPr>
              <a:t>(216) 314-7660</a:t>
            </a:r>
          </a:p>
          <a:p>
            <a:pPr marL="0" indent="0"/>
            <a:r>
              <a:rPr lang="fi-FI" i="1" dirty="0"/>
              <a:t>Joseph: </a:t>
            </a:r>
            <a:r>
              <a:rPr lang="fi-FI" b="1" i="1" dirty="0">
                <a:solidFill>
                  <a:schemeClr val="accent4"/>
                </a:solidFill>
              </a:rPr>
              <a:t>(216) 218-2609</a:t>
            </a:r>
          </a:p>
          <a:p>
            <a:pPr marL="0" indent="0"/>
            <a:r>
              <a:rPr lang="fi-FI" i="1" dirty="0"/>
              <a:t>Caitlin: </a:t>
            </a:r>
            <a:r>
              <a:rPr lang="fi-FI" b="1" i="1" dirty="0">
                <a:solidFill>
                  <a:schemeClr val="accent4"/>
                </a:solidFill>
              </a:rPr>
              <a:t>(216) 469-4921</a:t>
            </a:r>
          </a:p>
        </p:txBody>
      </p:sp>
      <p:sp>
        <p:nvSpPr>
          <p:cNvPr id="1755" name="Google Shape;1755;p51"/>
          <p:cNvSpPr/>
          <p:nvPr/>
        </p:nvSpPr>
        <p:spPr>
          <a:xfrm>
            <a:off x="819679" y="1573263"/>
            <a:ext cx="1048200" cy="2496972"/>
          </a:xfrm>
          <a:prstGeom prst="roundRect">
            <a:avLst>
              <a:gd name="adj" fmla="val 35018"/>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1"/>
          <p:cNvSpPr/>
          <p:nvPr/>
        </p:nvSpPr>
        <p:spPr>
          <a:xfrm>
            <a:off x="7317231" y="1573263"/>
            <a:ext cx="1048200" cy="1173443"/>
          </a:xfrm>
          <a:prstGeom prst="roundRect">
            <a:avLst>
              <a:gd name="adj" fmla="val 35018"/>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1"/>
          <p:cNvSpPr/>
          <p:nvPr/>
        </p:nvSpPr>
        <p:spPr>
          <a:xfrm>
            <a:off x="875338" y="717000"/>
            <a:ext cx="1324200" cy="228000"/>
          </a:xfrm>
          <a:prstGeom prst="roundRect">
            <a:avLst>
              <a:gd name="adj" fmla="val 35018"/>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1"/>
          <p:cNvSpPr/>
          <p:nvPr/>
        </p:nvSpPr>
        <p:spPr>
          <a:xfrm>
            <a:off x="6944463" y="717000"/>
            <a:ext cx="1324200" cy="228000"/>
          </a:xfrm>
          <a:prstGeom prst="roundRect">
            <a:avLst>
              <a:gd name="adj" fmla="val 35018"/>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7658;p76">
            <a:extLst>
              <a:ext uri="{FF2B5EF4-FFF2-40B4-BE49-F238E27FC236}">
                <a16:creationId xmlns:a16="http://schemas.microsoft.com/office/drawing/2014/main" id="{85FB40C2-20CB-4CF0-A7A0-F8E03470D297}"/>
              </a:ext>
            </a:extLst>
          </p:cNvPr>
          <p:cNvGrpSpPr/>
          <p:nvPr/>
        </p:nvGrpSpPr>
        <p:grpSpPr>
          <a:xfrm>
            <a:off x="7504827" y="1818172"/>
            <a:ext cx="673008" cy="724403"/>
            <a:chOff x="2071000" y="1435025"/>
            <a:chExt cx="500400" cy="481875"/>
          </a:xfrm>
          <a:solidFill>
            <a:schemeClr val="accent4">
              <a:lumMod val="90000"/>
            </a:schemeClr>
          </a:solidFill>
        </p:grpSpPr>
        <p:sp>
          <p:nvSpPr>
            <p:cNvPr id="41" name="Google Shape;7659;p76">
              <a:extLst>
                <a:ext uri="{FF2B5EF4-FFF2-40B4-BE49-F238E27FC236}">
                  <a16:creationId xmlns:a16="http://schemas.microsoft.com/office/drawing/2014/main" id="{BA676013-DDB7-4D9B-8C19-46BEF8EDF0CD}"/>
                </a:ext>
              </a:extLst>
            </p:cNvPr>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 name="Google Shape;7660;p76">
              <a:extLst>
                <a:ext uri="{FF2B5EF4-FFF2-40B4-BE49-F238E27FC236}">
                  <a16:creationId xmlns:a16="http://schemas.microsoft.com/office/drawing/2014/main" id="{9E29F85E-D4D6-41B2-8E4C-27D5B8B3D8C4}"/>
                </a:ext>
              </a:extLst>
            </p:cNvPr>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 name="Google Shape;7661;p76">
              <a:extLst>
                <a:ext uri="{FF2B5EF4-FFF2-40B4-BE49-F238E27FC236}">
                  <a16:creationId xmlns:a16="http://schemas.microsoft.com/office/drawing/2014/main" id="{E2D559C7-D8F7-4A85-AA62-899697744510}"/>
                </a:ext>
              </a:extLst>
            </p:cNvPr>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 name="Google Shape;1751;p51">
            <a:extLst>
              <a:ext uri="{FF2B5EF4-FFF2-40B4-BE49-F238E27FC236}">
                <a16:creationId xmlns:a16="http://schemas.microsoft.com/office/drawing/2014/main" id="{3AF739B5-60B0-41FB-8601-82689AAAA0EB}"/>
              </a:ext>
            </a:extLst>
          </p:cNvPr>
          <p:cNvSpPr txBox="1">
            <a:spLocks/>
          </p:cNvSpPr>
          <p:nvPr/>
        </p:nvSpPr>
        <p:spPr>
          <a:xfrm>
            <a:off x="5226365" y="2991428"/>
            <a:ext cx="924669" cy="12144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1pPr>
            <a:lvl2pPr marL="914400" marR="0" lvl="1" indent="-317500" algn="ctr" rtl="0">
              <a:lnSpc>
                <a:spcPct val="100000"/>
              </a:lnSpc>
              <a:spcBef>
                <a:spcPts val="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2pPr>
            <a:lvl3pPr marL="1371600" marR="0" lvl="2" indent="-317500" algn="ctr" rtl="0">
              <a:lnSpc>
                <a:spcPct val="100000"/>
              </a:lnSpc>
              <a:spcBef>
                <a:spcPts val="160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3pPr>
            <a:lvl4pPr marL="1828800" marR="0" lvl="3" indent="-317500" algn="ctr" rtl="0">
              <a:lnSpc>
                <a:spcPct val="100000"/>
              </a:lnSpc>
              <a:spcBef>
                <a:spcPts val="160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4pPr>
            <a:lvl5pPr marL="2286000" marR="0" lvl="4" indent="-317500" algn="ctr" rtl="0">
              <a:lnSpc>
                <a:spcPct val="100000"/>
              </a:lnSpc>
              <a:spcBef>
                <a:spcPts val="160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5pPr>
            <a:lvl6pPr marL="2743200" marR="0" lvl="5" indent="-317500" algn="ctr" rtl="0">
              <a:lnSpc>
                <a:spcPct val="100000"/>
              </a:lnSpc>
              <a:spcBef>
                <a:spcPts val="160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6pPr>
            <a:lvl7pPr marL="3200400" marR="0" lvl="6" indent="-317500" algn="ctr" rtl="0">
              <a:lnSpc>
                <a:spcPct val="100000"/>
              </a:lnSpc>
              <a:spcBef>
                <a:spcPts val="160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7pPr>
            <a:lvl8pPr marL="3657600" marR="0" lvl="7" indent="-317500" algn="ctr" rtl="0">
              <a:lnSpc>
                <a:spcPct val="100000"/>
              </a:lnSpc>
              <a:spcBef>
                <a:spcPts val="1600"/>
              </a:spcBef>
              <a:spcAft>
                <a:spcPts val="0"/>
              </a:spcAft>
              <a:buClr>
                <a:schemeClr val="lt2"/>
              </a:buClr>
              <a:buSzPts val="1400"/>
              <a:buFont typeface="Exo 2"/>
              <a:buNone/>
              <a:defRPr sz="1400" b="0" i="0" u="none" strike="noStrike" cap="none">
                <a:solidFill>
                  <a:schemeClr val="lt2"/>
                </a:solidFill>
                <a:latin typeface="Exo 2"/>
                <a:ea typeface="Exo 2"/>
                <a:cs typeface="Exo 2"/>
                <a:sym typeface="Exo 2"/>
              </a:defRPr>
            </a:lvl8pPr>
            <a:lvl9pPr marL="4114800" marR="0" lvl="8" indent="-317500" algn="ctr" rtl="0">
              <a:lnSpc>
                <a:spcPct val="100000"/>
              </a:lnSpc>
              <a:spcBef>
                <a:spcPts val="1600"/>
              </a:spcBef>
              <a:spcAft>
                <a:spcPts val="1600"/>
              </a:spcAft>
              <a:buClr>
                <a:schemeClr val="lt2"/>
              </a:buClr>
              <a:buSzPts val="1400"/>
              <a:buFont typeface="Exo 2"/>
              <a:buNone/>
              <a:defRPr sz="1400" b="0" i="0" u="none" strike="noStrike" cap="none">
                <a:solidFill>
                  <a:schemeClr val="lt2"/>
                </a:solidFill>
                <a:latin typeface="Exo 2"/>
                <a:ea typeface="Exo 2"/>
                <a:cs typeface="Exo 2"/>
                <a:sym typeface="Exo 2"/>
              </a:defRPr>
            </a:lvl9pPr>
          </a:lstStyle>
          <a:p>
            <a:pPr marL="0" indent="0"/>
            <a:r>
              <a:rPr lang="fi-FI" i="1" dirty="0">
                <a:solidFill>
                  <a:schemeClr val="tx2"/>
                </a:solidFill>
              </a:rPr>
              <a:t>Set up</a:t>
            </a:r>
          </a:p>
          <a:p>
            <a:pPr marL="0" indent="0"/>
            <a:r>
              <a:rPr lang="fi-FI" i="1" dirty="0">
                <a:solidFill>
                  <a:schemeClr val="tx2"/>
                </a:solidFill>
              </a:rPr>
              <a:t>in the </a:t>
            </a:r>
            <a:r>
              <a:rPr lang="fi-FI" b="1" i="1" dirty="0">
                <a:solidFill>
                  <a:schemeClr val="accent4"/>
                </a:solidFill>
              </a:rPr>
              <a:t>Mentor Room</a:t>
            </a:r>
            <a:endParaRPr lang="en-US" b="1" i="1" dirty="0">
              <a:solidFill>
                <a:schemeClr val="accent4"/>
              </a:solidFill>
            </a:endParaRPr>
          </a:p>
        </p:txBody>
      </p:sp>
      <p:sp>
        <p:nvSpPr>
          <p:cNvPr id="2" name="TextBox 1">
            <a:extLst>
              <a:ext uri="{FF2B5EF4-FFF2-40B4-BE49-F238E27FC236}">
                <a16:creationId xmlns:a16="http://schemas.microsoft.com/office/drawing/2014/main" id="{DBB6D6C9-98F3-4159-B0FD-E57DD1BDB195}"/>
              </a:ext>
            </a:extLst>
          </p:cNvPr>
          <p:cNvSpPr txBox="1"/>
          <p:nvPr/>
        </p:nvSpPr>
        <p:spPr>
          <a:xfrm>
            <a:off x="907076" y="1728031"/>
            <a:ext cx="923651" cy="738664"/>
          </a:xfrm>
          <a:prstGeom prst="rect">
            <a:avLst/>
          </a:prstGeom>
          <a:noFill/>
        </p:spPr>
        <p:txBody>
          <a:bodyPr wrap="none" rtlCol="0">
            <a:spAutoFit/>
          </a:bodyPr>
          <a:lstStyle/>
          <a:p>
            <a:r>
              <a:rPr lang="en-US" sz="4200" dirty="0"/>
              <a:t>🆘</a:t>
            </a:r>
          </a:p>
        </p:txBody>
      </p:sp>
      <p:sp>
        <p:nvSpPr>
          <p:cNvPr id="27" name="TextBox 26">
            <a:extLst>
              <a:ext uri="{FF2B5EF4-FFF2-40B4-BE49-F238E27FC236}">
                <a16:creationId xmlns:a16="http://schemas.microsoft.com/office/drawing/2014/main" id="{1D5FFCB8-A98E-438D-96B9-24253EA89A27}"/>
              </a:ext>
            </a:extLst>
          </p:cNvPr>
          <p:cNvSpPr txBox="1"/>
          <p:nvPr/>
        </p:nvSpPr>
        <p:spPr>
          <a:xfrm>
            <a:off x="881953" y="2466695"/>
            <a:ext cx="923651" cy="738664"/>
          </a:xfrm>
          <a:prstGeom prst="rect">
            <a:avLst/>
          </a:prstGeom>
          <a:noFill/>
        </p:spPr>
        <p:txBody>
          <a:bodyPr wrap="none" rtlCol="0">
            <a:spAutoFit/>
          </a:bodyPr>
          <a:lstStyle/>
          <a:p>
            <a:r>
              <a:rPr lang="en-US" sz="4200" dirty="0"/>
              <a:t>🆘</a:t>
            </a:r>
          </a:p>
        </p:txBody>
      </p:sp>
      <p:sp>
        <p:nvSpPr>
          <p:cNvPr id="28" name="TextBox 27">
            <a:extLst>
              <a:ext uri="{FF2B5EF4-FFF2-40B4-BE49-F238E27FC236}">
                <a16:creationId xmlns:a16="http://schemas.microsoft.com/office/drawing/2014/main" id="{ACC1935C-3334-4F7F-A373-E926E98AA698}"/>
              </a:ext>
            </a:extLst>
          </p:cNvPr>
          <p:cNvSpPr txBox="1"/>
          <p:nvPr/>
        </p:nvSpPr>
        <p:spPr>
          <a:xfrm>
            <a:off x="883220" y="3205359"/>
            <a:ext cx="923651" cy="738664"/>
          </a:xfrm>
          <a:prstGeom prst="rect">
            <a:avLst/>
          </a:prstGeom>
          <a:noFill/>
        </p:spPr>
        <p:txBody>
          <a:bodyPr wrap="none" rtlCol="0">
            <a:spAutoFit/>
          </a:bodyPr>
          <a:lstStyle/>
          <a:p>
            <a:r>
              <a:rPr lang="en-US" sz="4200" dirty="0"/>
              <a:t>🆘</a:t>
            </a:r>
          </a:p>
        </p:txBody>
      </p:sp>
      <p:pic>
        <p:nvPicPr>
          <p:cNvPr id="29" name="Picture 6" descr="Outrun GIFs - Get the best GIF on GIPHY">
            <a:extLst>
              <a:ext uri="{FF2B5EF4-FFF2-40B4-BE49-F238E27FC236}">
                <a16:creationId xmlns:a16="http://schemas.microsoft.com/office/drawing/2014/main" id="{6B39E8F3-3397-4C6C-87CB-C999EEF5F0C7}"/>
              </a:ext>
            </a:extLst>
          </p:cNvPr>
          <p:cNvPicPr>
            <a:picLocks noChangeAspect="1" noChangeArrowheads="1" noCrop="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6211226" y="3090849"/>
            <a:ext cx="2087977" cy="11734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T-Shirts &amp; Snacks</a:t>
            </a:r>
            <a:endParaRPr dirty="0"/>
          </a:p>
        </p:txBody>
      </p:sp>
      <p:sp>
        <p:nvSpPr>
          <p:cNvPr id="276" name="Google Shape;276;p35"/>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Pick up your shirt to make sure you stand out as a mentor!</a:t>
            </a:r>
          </a:p>
          <a:p>
            <a:pPr marL="0" lvl="0" indent="0" algn="l" rtl="0">
              <a:spcBef>
                <a:spcPts val="0"/>
              </a:spcBef>
              <a:spcAft>
                <a:spcPts val="0"/>
              </a:spcAft>
              <a:buNone/>
            </a:pPr>
            <a:r>
              <a:rPr lang="en-US" dirty="0"/>
              <a:t>Feel free to partake of the many snacks available!</a:t>
            </a:r>
            <a:endParaRPr dirty="0"/>
          </a:p>
        </p:txBody>
      </p:sp>
      <p:pic>
        <p:nvPicPr>
          <p:cNvPr id="1026" name="Picture 2" descr="Twinky Doll - Etsy">
            <a:extLst>
              <a:ext uri="{FF2B5EF4-FFF2-40B4-BE49-F238E27FC236}">
                <a16:creationId xmlns:a16="http://schemas.microsoft.com/office/drawing/2014/main" id="{C76E235D-1DDE-4E06-86BF-FD639A5F5E3E}"/>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5264727" y="1392093"/>
            <a:ext cx="1769486" cy="23593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descr="Chart&#10;&#10;Description automatically generated">
            <a:extLst>
              <a:ext uri="{FF2B5EF4-FFF2-40B4-BE49-F238E27FC236}">
                <a16:creationId xmlns:a16="http://schemas.microsoft.com/office/drawing/2014/main" id="{24F9AA09-2DAC-4A02-9E55-34EAB45F8592}"/>
              </a:ext>
            </a:extLst>
          </p:cNvPr>
          <p:cNvPicPr>
            <a:picLocks noChangeAspect="1"/>
          </p:cNvPicPr>
          <p:nvPr/>
        </p:nvPicPr>
        <p:blipFill>
          <a:blip r:embed="rId4"/>
          <a:stretch>
            <a:fillRect/>
          </a:stretch>
        </p:blipFill>
        <p:spPr>
          <a:xfrm>
            <a:off x="720000" y="2428652"/>
            <a:ext cx="3962400" cy="990600"/>
          </a:xfrm>
          <a:prstGeom prst="rect">
            <a:avLst/>
          </a:prstGeom>
        </p:spPr>
      </p:pic>
    </p:spTree>
    <p:extLst>
      <p:ext uri="{BB962C8B-B14F-4D97-AF65-F5344CB8AC3E}">
        <p14:creationId xmlns:p14="http://schemas.microsoft.com/office/powerpoint/2010/main" val="18393580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Food &amp; Beverages</a:t>
            </a:r>
            <a:endParaRPr dirty="0"/>
          </a:p>
        </p:txBody>
      </p:sp>
      <p:sp>
        <p:nvSpPr>
          <p:cNvPr id="276" name="Google Shape;276;p35"/>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Breakfast, Lunch, and Dinner will be served each full day of the Hackathon! Specifics TBD</a:t>
            </a:r>
            <a:endParaRPr dirty="0"/>
          </a:p>
          <a:p>
            <a:pPr marL="0" lvl="0" indent="0" algn="l" rtl="0">
              <a:spcBef>
                <a:spcPts val="0"/>
              </a:spcBef>
              <a:spcAft>
                <a:spcPts val="0"/>
              </a:spcAft>
              <a:buNone/>
            </a:pPr>
            <a:endParaRPr dirty="0"/>
          </a:p>
        </p:txBody>
      </p:sp>
      <p:pic>
        <p:nvPicPr>
          <p:cNvPr id="2050" name="Picture 2" descr="L'Aigle de Levamur | Fantasy creatures art, Fantasy beasts, Giant eagle">
            <a:extLst>
              <a:ext uri="{FF2B5EF4-FFF2-40B4-BE49-F238E27FC236}">
                <a16:creationId xmlns:a16="http://schemas.microsoft.com/office/drawing/2014/main" id="{96407A59-C692-4A0E-B993-81DF31111EA6}"/>
              </a:ext>
            </a:extLst>
          </p:cNvPr>
          <p:cNvPicPr>
            <a:picLocks noChangeAspect="1" noChangeArrowheads="1"/>
          </p:cNvPicPr>
          <p:nvPr/>
        </p:nvPicPr>
        <p:blipFill>
          <a:blip r:embed="rId3">
            <a:duotone>
              <a:schemeClr val="accent4">
                <a:shade val="45000"/>
                <a:satMod val="135000"/>
              </a:schemeClr>
              <a:prstClr val="white"/>
            </a:duotone>
            <a:alphaModFix amt="85000"/>
            <a:extLst>
              <a:ext uri="{28A0092B-C50C-407E-A947-70E740481C1C}">
                <a14:useLocalDpi xmlns:a14="http://schemas.microsoft.com/office/drawing/2010/main" val="0"/>
              </a:ext>
            </a:extLst>
          </a:blip>
          <a:srcRect/>
          <a:stretch>
            <a:fillRect/>
          </a:stretch>
        </p:blipFill>
        <p:spPr bwMode="auto">
          <a:xfrm>
            <a:off x="1655619" y="1727099"/>
            <a:ext cx="3458874" cy="29980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9459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Google Shape;1288;p49"/>
          <p:cNvSpPr txBox="1">
            <a:spLocks noGrp="1"/>
          </p:cNvSpPr>
          <p:nvPr>
            <p:ph type="title"/>
          </p:nvPr>
        </p:nvSpPr>
        <p:spPr>
          <a:xfrm>
            <a:off x="3982800" y="1374338"/>
            <a:ext cx="3790200" cy="160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200" dirty="0"/>
              <a:t>THANK YOU!</a:t>
            </a:r>
            <a:endParaRPr sz="7200" dirty="0"/>
          </a:p>
        </p:txBody>
      </p:sp>
      <p:sp>
        <p:nvSpPr>
          <p:cNvPr id="1289" name="Google Shape;1289;p49"/>
          <p:cNvSpPr txBox="1">
            <a:spLocks noGrp="1"/>
          </p:cNvSpPr>
          <p:nvPr>
            <p:ph type="subTitle" idx="1"/>
          </p:nvPr>
        </p:nvSpPr>
        <p:spPr>
          <a:xfrm>
            <a:off x="3982800" y="3130063"/>
            <a:ext cx="3790200" cy="912600"/>
          </a:xfrm>
          <a:prstGeom prst="rect">
            <a:avLst/>
          </a:prstGeom>
        </p:spPr>
        <p:txBody>
          <a:bodyPr spcFirstLastPara="1" wrap="square" lIns="91425" tIns="91425" rIns="91425" bIns="91425" anchor="t" anchorCtr="0">
            <a:noAutofit/>
          </a:bodyPr>
          <a:lstStyle/>
          <a:p>
            <a:pPr marL="0" lvl="0" indent="0" algn="l" rtl="0">
              <a:spcBef>
                <a:spcPts val="0"/>
              </a:spcBef>
              <a:spcAft>
                <a:spcPts val="100"/>
              </a:spcAft>
              <a:buNone/>
            </a:pPr>
            <a:r>
              <a:rPr lang="en" sz="2800" b="1" i="1" dirty="0">
                <a:solidFill>
                  <a:schemeClr val="bg1"/>
                </a:solidFill>
              </a:rPr>
              <a:t>Any questions?</a:t>
            </a:r>
            <a:endParaRPr sz="2800" b="1" i="1" dirty="0">
              <a:solidFill>
                <a:schemeClr val="bg1"/>
              </a:solidFill>
            </a:endParaRPr>
          </a:p>
        </p:txBody>
      </p:sp>
      <p:sp>
        <p:nvSpPr>
          <p:cNvPr id="1290" name="Google Shape;1290;p49"/>
          <p:cNvSpPr/>
          <p:nvPr/>
        </p:nvSpPr>
        <p:spPr>
          <a:xfrm>
            <a:off x="1201725" y="1026450"/>
            <a:ext cx="2318400" cy="2886600"/>
          </a:xfrm>
          <a:prstGeom prst="roundRect">
            <a:avLst>
              <a:gd name="adj" fmla="val 15793"/>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1" name="Google Shape;1291;p49"/>
          <p:cNvPicPr preferRelativeResize="0"/>
          <p:nvPr/>
        </p:nvPicPr>
        <p:blipFill>
          <a:blip r:embed="rId3">
            <a:alphaModFix amt="70000"/>
            <a:duotone>
              <a:schemeClr val="bg2">
                <a:shade val="45000"/>
                <a:satMod val="135000"/>
              </a:schemeClr>
              <a:prstClr val="white"/>
            </a:duotone>
          </a:blip>
          <a:srcRect l="21703" r="21703"/>
          <a:stretch/>
        </p:blipFill>
        <p:spPr>
          <a:xfrm>
            <a:off x="1446825" y="1258350"/>
            <a:ext cx="1828200" cy="2422800"/>
          </a:xfrm>
          <a:prstGeom prst="roundRect">
            <a:avLst>
              <a:gd name="adj" fmla="val 16667"/>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grpSp>
        <p:nvGrpSpPr>
          <p:cNvPr id="315" name="Google Shape;315;p38"/>
          <p:cNvGrpSpPr/>
          <p:nvPr/>
        </p:nvGrpSpPr>
        <p:grpSpPr>
          <a:xfrm>
            <a:off x="2963669" y="1012436"/>
            <a:ext cx="3216669" cy="2259492"/>
            <a:chOff x="4191900" y="3026300"/>
            <a:chExt cx="2476075" cy="1739275"/>
          </a:xfrm>
        </p:grpSpPr>
        <p:sp>
          <p:nvSpPr>
            <p:cNvPr id="316" name="Google Shape;316;p38"/>
            <p:cNvSpPr/>
            <p:nvPr/>
          </p:nvSpPr>
          <p:spPr>
            <a:xfrm>
              <a:off x="4287950" y="3095350"/>
              <a:ext cx="2380025" cy="1670225"/>
            </a:xfrm>
            <a:custGeom>
              <a:avLst/>
              <a:gdLst/>
              <a:ahLst/>
              <a:cxnLst/>
              <a:rect l="l" t="t" r="r" b="b"/>
              <a:pathLst>
                <a:path w="95201" h="66809" extrusionOk="0">
                  <a:moveTo>
                    <a:pt x="67829" y="0"/>
                  </a:moveTo>
                  <a:lnTo>
                    <a:pt x="0" y="63868"/>
                  </a:lnTo>
                  <a:lnTo>
                    <a:pt x="95201" y="66809"/>
                  </a:lnTo>
                  <a:lnTo>
                    <a:pt x="678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4304450" y="4474425"/>
              <a:ext cx="798375" cy="42050"/>
            </a:xfrm>
            <a:custGeom>
              <a:avLst/>
              <a:gdLst/>
              <a:ahLst/>
              <a:cxnLst/>
              <a:rect l="l" t="t" r="r" b="b"/>
              <a:pathLst>
                <a:path w="31935" h="1682" extrusionOk="0">
                  <a:moveTo>
                    <a:pt x="1801" y="1"/>
                  </a:moveTo>
                  <a:lnTo>
                    <a:pt x="0" y="1682"/>
                  </a:lnTo>
                  <a:lnTo>
                    <a:pt x="31034" y="1682"/>
                  </a:lnTo>
                  <a:lnTo>
                    <a:pt x="31694" y="781"/>
                  </a:lnTo>
                  <a:lnTo>
                    <a:pt x="31874" y="361"/>
                  </a:lnTo>
                  <a:lnTo>
                    <a:pt x="31934" y="1"/>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p:nvPr/>
          </p:nvSpPr>
          <p:spPr>
            <a:xfrm>
              <a:off x="4191900" y="4615500"/>
              <a:ext cx="7525" cy="7525"/>
            </a:xfrm>
            <a:custGeom>
              <a:avLst/>
              <a:gdLst/>
              <a:ahLst/>
              <a:cxnLst/>
              <a:rect l="l" t="t" r="r" b="b"/>
              <a:pathLst>
                <a:path w="301" h="301" extrusionOk="0">
                  <a:moveTo>
                    <a:pt x="301" y="0"/>
                  </a:moveTo>
                  <a:lnTo>
                    <a:pt x="1" y="300"/>
                  </a:lnTo>
                  <a:lnTo>
                    <a:pt x="301" y="300"/>
                  </a:lnTo>
                  <a:lnTo>
                    <a:pt x="301" y="0"/>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8"/>
            <p:cNvSpPr/>
            <p:nvPr/>
          </p:nvSpPr>
          <p:spPr>
            <a:xfrm>
              <a:off x="4480025" y="4297350"/>
              <a:ext cx="721825" cy="52550"/>
            </a:xfrm>
            <a:custGeom>
              <a:avLst/>
              <a:gdLst/>
              <a:ahLst/>
              <a:cxnLst/>
              <a:rect l="l" t="t" r="r" b="b"/>
              <a:pathLst>
                <a:path w="28873" h="2102" extrusionOk="0">
                  <a:moveTo>
                    <a:pt x="2281" y="1"/>
                  </a:moveTo>
                  <a:lnTo>
                    <a:pt x="0" y="2102"/>
                  </a:lnTo>
                  <a:lnTo>
                    <a:pt x="26112" y="2102"/>
                  </a:lnTo>
                  <a:lnTo>
                    <a:pt x="26532" y="1802"/>
                  </a:lnTo>
                  <a:lnTo>
                    <a:pt x="27012" y="1441"/>
                  </a:lnTo>
                  <a:lnTo>
                    <a:pt x="27672" y="901"/>
                  </a:lnTo>
                  <a:lnTo>
                    <a:pt x="27852" y="661"/>
                  </a:lnTo>
                  <a:lnTo>
                    <a:pt x="28093" y="481"/>
                  </a:lnTo>
                  <a:lnTo>
                    <a:pt x="28333" y="301"/>
                  </a:lnTo>
                  <a:lnTo>
                    <a:pt x="28573" y="121"/>
                  </a:lnTo>
                  <a:lnTo>
                    <a:pt x="28873" y="1"/>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8"/>
            <p:cNvSpPr/>
            <p:nvPr/>
          </p:nvSpPr>
          <p:spPr>
            <a:xfrm>
              <a:off x="5793100" y="3784125"/>
              <a:ext cx="192100" cy="193625"/>
            </a:xfrm>
            <a:custGeom>
              <a:avLst/>
              <a:gdLst/>
              <a:ahLst/>
              <a:cxnLst/>
              <a:rect l="l" t="t" r="r" b="b"/>
              <a:pathLst>
                <a:path w="7684" h="7745" extrusionOk="0">
                  <a:moveTo>
                    <a:pt x="360" y="1"/>
                  </a:moveTo>
                  <a:lnTo>
                    <a:pt x="0" y="61"/>
                  </a:lnTo>
                  <a:lnTo>
                    <a:pt x="0" y="421"/>
                  </a:lnTo>
                  <a:lnTo>
                    <a:pt x="60" y="841"/>
                  </a:lnTo>
                  <a:lnTo>
                    <a:pt x="120" y="1141"/>
                  </a:lnTo>
                  <a:lnTo>
                    <a:pt x="300" y="1502"/>
                  </a:lnTo>
                  <a:lnTo>
                    <a:pt x="600" y="1982"/>
                  </a:lnTo>
                  <a:lnTo>
                    <a:pt x="900" y="2462"/>
                  </a:lnTo>
                  <a:lnTo>
                    <a:pt x="1261" y="2882"/>
                  </a:lnTo>
                  <a:lnTo>
                    <a:pt x="1501" y="3302"/>
                  </a:lnTo>
                  <a:lnTo>
                    <a:pt x="1561" y="3422"/>
                  </a:lnTo>
                  <a:lnTo>
                    <a:pt x="2281" y="4083"/>
                  </a:lnTo>
                  <a:lnTo>
                    <a:pt x="2821" y="4683"/>
                  </a:lnTo>
                  <a:lnTo>
                    <a:pt x="3361" y="5343"/>
                  </a:lnTo>
                  <a:lnTo>
                    <a:pt x="3421" y="5463"/>
                  </a:lnTo>
                  <a:lnTo>
                    <a:pt x="3421" y="5583"/>
                  </a:lnTo>
                  <a:lnTo>
                    <a:pt x="3301" y="5823"/>
                  </a:lnTo>
                  <a:lnTo>
                    <a:pt x="3181" y="6064"/>
                  </a:lnTo>
                  <a:lnTo>
                    <a:pt x="3121" y="6304"/>
                  </a:lnTo>
                  <a:lnTo>
                    <a:pt x="3121" y="6484"/>
                  </a:lnTo>
                  <a:lnTo>
                    <a:pt x="3121" y="6664"/>
                  </a:lnTo>
                  <a:lnTo>
                    <a:pt x="3301" y="7024"/>
                  </a:lnTo>
                  <a:lnTo>
                    <a:pt x="3482" y="7384"/>
                  </a:lnTo>
                  <a:lnTo>
                    <a:pt x="3542" y="7564"/>
                  </a:lnTo>
                  <a:lnTo>
                    <a:pt x="3542" y="7744"/>
                  </a:lnTo>
                  <a:lnTo>
                    <a:pt x="7683" y="7744"/>
                  </a:lnTo>
                  <a:lnTo>
                    <a:pt x="7383" y="6544"/>
                  </a:lnTo>
                  <a:lnTo>
                    <a:pt x="7263" y="6004"/>
                  </a:lnTo>
                  <a:lnTo>
                    <a:pt x="7083" y="5583"/>
                  </a:lnTo>
                  <a:lnTo>
                    <a:pt x="6963" y="5343"/>
                  </a:lnTo>
                  <a:lnTo>
                    <a:pt x="6783" y="5103"/>
                  </a:lnTo>
                  <a:lnTo>
                    <a:pt x="6003" y="4143"/>
                  </a:lnTo>
                  <a:lnTo>
                    <a:pt x="4082" y="1442"/>
                  </a:lnTo>
                  <a:lnTo>
                    <a:pt x="3782" y="1201"/>
                  </a:lnTo>
                  <a:lnTo>
                    <a:pt x="3361" y="961"/>
                  </a:lnTo>
                  <a:lnTo>
                    <a:pt x="2821" y="721"/>
                  </a:lnTo>
                  <a:lnTo>
                    <a:pt x="2161" y="481"/>
                  </a:lnTo>
                  <a:lnTo>
                    <a:pt x="1501" y="241"/>
                  </a:lnTo>
                  <a:lnTo>
                    <a:pt x="900" y="121"/>
                  </a:lnTo>
                  <a:lnTo>
                    <a:pt x="360" y="1"/>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6061700" y="4000225"/>
              <a:ext cx="235625" cy="30050"/>
            </a:xfrm>
            <a:custGeom>
              <a:avLst/>
              <a:gdLst/>
              <a:ahLst/>
              <a:cxnLst/>
              <a:rect l="l" t="t" r="r" b="b"/>
              <a:pathLst>
                <a:path w="9425" h="1202" extrusionOk="0">
                  <a:moveTo>
                    <a:pt x="481" y="1"/>
                  </a:moveTo>
                  <a:lnTo>
                    <a:pt x="481" y="361"/>
                  </a:lnTo>
                  <a:lnTo>
                    <a:pt x="421" y="721"/>
                  </a:lnTo>
                  <a:lnTo>
                    <a:pt x="241" y="961"/>
                  </a:lnTo>
                  <a:lnTo>
                    <a:pt x="1" y="1201"/>
                  </a:lnTo>
                  <a:lnTo>
                    <a:pt x="9425" y="1201"/>
                  </a:lnTo>
                  <a:lnTo>
                    <a:pt x="8944" y="1"/>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5853125" y="4000225"/>
              <a:ext cx="198100" cy="30050"/>
            </a:xfrm>
            <a:custGeom>
              <a:avLst/>
              <a:gdLst/>
              <a:ahLst/>
              <a:cxnLst/>
              <a:rect l="l" t="t" r="r" b="b"/>
              <a:pathLst>
                <a:path w="7924" h="1202" extrusionOk="0">
                  <a:moveTo>
                    <a:pt x="900" y="1"/>
                  </a:moveTo>
                  <a:lnTo>
                    <a:pt x="420" y="601"/>
                  </a:lnTo>
                  <a:lnTo>
                    <a:pt x="180" y="841"/>
                  </a:lnTo>
                  <a:lnTo>
                    <a:pt x="0" y="1201"/>
                  </a:lnTo>
                  <a:lnTo>
                    <a:pt x="7923" y="1201"/>
                  </a:lnTo>
                  <a:lnTo>
                    <a:pt x="7683" y="961"/>
                  </a:lnTo>
                  <a:lnTo>
                    <a:pt x="7503" y="721"/>
                  </a:lnTo>
                  <a:lnTo>
                    <a:pt x="7203" y="1"/>
                  </a:lnTo>
                  <a:lnTo>
                    <a:pt x="6003" y="1"/>
                  </a:lnTo>
                  <a:lnTo>
                    <a:pt x="6183" y="361"/>
                  </a:lnTo>
                  <a:lnTo>
                    <a:pt x="6303" y="721"/>
                  </a:lnTo>
                  <a:lnTo>
                    <a:pt x="6063" y="601"/>
                  </a:lnTo>
                  <a:lnTo>
                    <a:pt x="5883" y="481"/>
                  </a:lnTo>
                  <a:lnTo>
                    <a:pt x="5702" y="241"/>
                  </a:lnTo>
                  <a:lnTo>
                    <a:pt x="5582" y="1"/>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p:nvPr/>
          </p:nvSpPr>
          <p:spPr>
            <a:xfrm>
              <a:off x="4820675" y="4000225"/>
              <a:ext cx="732325" cy="30050"/>
            </a:xfrm>
            <a:custGeom>
              <a:avLst/>
              <a:gdLst/>
              <a:ahLst/>
              <a:cxnLst/>
              <a:rect l="l" t="t" r="r" b="b"/>
              <a:pathLst>
                <a:path w="29293" h="1202" extrusionOk="0">
                  <a:moveTo>
                    <a:pt x="1261" y="1"/>
                  </a:moveTo>
                  <a:lnTo>
                    <a:pt x="0" y="1201"/>
                  </a:lnTo>
                  <a:lnTo>
                    <a:pt x="28753" y="1201"/>
                  </a:lnTo>
                  <a:lnTo>
                    <a:pt x="28933" y="601"/>
                  </a:lnTo>
                  <a:lnTo>
                    <a:pt x="29293" y="1"/>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p:nvPr/>
          </p:nvSpPr>
          <p:spPr>
            <a:xfrm>
              <a:off x="5233350" y="4297350"/>
              <a:ext cx="79550" cy="16550"/>
            </a:xfrm>
            <a:custGeom>
              <a:avLst/>
              <a:gdLst/>
              <a:ahLst/>
              <a:cxnLst/>
              <a:rect l="l" t="t" r="r" b="b"/>
              <a:pathLst>
                <a:path w="3182" h="662" extrusionOk="0">
                  <a:moveTo>
                    <a:pt x="0" y="1"/>
                  </a:moveTo>
                  <a:lnTo>
                    <a:pt x="661" y="241"/>
                  </a:lnTo>
                  <a:lnTo>
                    <a:pt x="1261" y="481"/>
                  </a:lnTo>
                  <a:lnTo>
                    <a:pt x="1621" y="601"/>
                  </a:lnTo>
                  <a:lnTo>
                    <a:pt x="1921" y="661"/>
                  </a:lnTo>
                  <a:lnTo>
                    <a:pt x="2221" y="601"/>
                  </a:lnTo>
                  <a:lnTo>
                    <a:pt x="2521" y="481"/>
                  </a:lnTo>
                  <a:lnTo>
                    <a:pt x="2822" y="301"/>
                  </a:lnTo>
                  <a:lnTo>
                    <a:pt x="3182" y="1"/>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a:off x="5862125" y="4154800"/>
              <a:ext cx="36025" cy="10525"/>
            </a:xfrm>
            <a:custGeom>
              <a:avLst/>
              <a:gdLst/>
              <a:ahLst/>
              <a:cxnLst/>
              <a:rect l="l" t="t" r="r" b="b"/>
              <a:pathLst>
                <a:path w="1441" h="421" extrusionOk="0">
                  <a:moveTo>
                    <a:pt x="60" y="0"/>
                  </a:moveTo>
                  <a:lnTo>
                    <a:pt x="0" y="420"/>
                  </a:lnTo>
                  <a:lnTo>
                    <a:pt x="1441" y="0"/>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a:off x="4766650" y="4051250"/>
              <a:ext cx="771350" cy="30050"/>
            </a:xfrm>
            <a:custGeom>
              <a:avLst/>
              <a:gdLst/>
              <a:ahLst/>
              <a:cxnLst/>
              <a:rect l="l" t="t" r="r" b="b"/>
              <a:pathLst>
                <a:path w="30854" h="1202" extrusionOk="0">
                  <a:moveTo>
                    <a:pt x="1261" y="1"/>
                  </a:moveTo>
                  <a:lnTo>
                    <a:pt x="0" y="1201"/>
                  </a:lnTo>
                  <a:lnTo>
                    <a:pt x="30854" y="1201"/>
                  </a:lnTo>
                  <a:lnTo>
                    <a:pt x="30854" y="1"/>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a:off x="5389425" y="4297350"/>
              <a:ext cx="193600" cy="52550"/>
            </a:xfrm>
            <a:custGeom>
              <a:avLst/>
              <a:gdLst/>
              <a:ahLst/>
              <a:cxnLst/>
              <a:rect l="l" t="t" r="r" b="b"/>
              <a:pathLst>
                <a:path w="7744" h="2102" extrusionOk="0">
                  <a:moveTo>
                    <a:pt x="120" y="1"/>
                  </a:moveTo>
                  <a:lnTo>
                    <a:pt x="60" y="421"/>
                  </a:lnTo>
                  <a:lnTo>
                    <a:pt x="0" y="841"/>
                  </a:lnTo>
                  <a:lnTo>
                    <a:pt x="60" y="1261"/>
                  </a:lnTo>
                  <a:lnTo>
                    <a:pt x="180" y="1621"/>
                  </a:lnTo>
                  <a:lnTo>
                    <a:pt x="300" y="1922"/>
                  </a:lnTo>
                  <a:lnTo>
                    <a:pt x="480" y="2102"/>
                  </a:lnTo>
                  <a:lnTo>
                    <a:pt x="3181" y="2102"/>
                  </a:lnTo>
                  <a:lnTo>
                    <a:pt x="4562" y="1561"/>
                  </a:lnTo>
                  <a:lnTo>
                    <a:pt x="5222" y="1381"/>
                  </a:lnTo>
                  <a:lnTo>
                    <a:pt x="5883" y="1261"/>
                  </a:lnTo>
                  <a:lnTo>
                    <a:pt x="7743" y="1"/>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a:off x="6522400" y="4693525"/>
              <a:ext cx="48050" cy="1525"/>
            </a:xfrm>
            <a:custGeom>
              <a:avLst/>
              <a:gdLst/>
              <a:ahLst/>
              <a:cxnLst/>
              <a:rect l="l" t="t" r="r" b="b"/>
              <a:pathLst>
                <a:path w="1922" h="61" extrusionOk="0">
                  <a:moveTo>
                    <a:pt x="1" y="1"/>
                  </a:moveTo>
                  <a:lnTo>
                    <a:pt x="1921" y="61"/>
                  </a:lnTo>
                  <a:lnTo>
                    <a:pt x="1921" y="1"/>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8"/>
            <p:cNvSpPr/>
            <p:nvPr/>
          </p:nvSpPr>
          <p:spPr>
            <a:xfrm>
              <a:off x="5665525" y="4051250"/>
              <a:ext cx="115575" cy="30050"/>
            </a:xfrm>
            <a:custGeom>
              <a:avLst/>
              <a:gdLst/>
              <a:ahLst/>
              <a:cxnLst/>
              <a:rect l="l" t="t" r="r" b="b"/>
              <a:pathLst>
                <a:path w="4623" h="1202" extrusionOk="0">
                  <a:moveTo>
                    <a:pt x="2462" y="1"/>
                  </a:moveTo>
                  <a:lnTo>
                    <a:pt x="1802" y="181"/>
                  </a:lnTo>
                  <a:lnTo>
                    <a:pt x="1441" y="241"/>
                  </a:lnTo>
                  <a:lnTo>
                    <a:pt x="1021" y="421"/>
                  </a:lnTo>
                  <a:lnTo>
                    <a:pt x="781" y="601"/>
                  </a:lnTo>
                  <a:lnTo>
                    <a:pt x="481" y="781"/>
                  </a:lnTo>
                  <a:lnTo>
                    <a:pt x="1" y="1201"/>
                  </a:lnTo>
                  <a:lnTo>
                    <a:pt x="4623" y="1201"/>
                  </a:lnTo>
                  <a:lnTo>
                    <a:pt x="4323" y="841"/>
                  </a:lnTo>
                  <a:lnTo>
                    <a:pt x="3902" y="541"/>
                  </a:lnTo>
                  <a:lnTo>
                    <a:pt x="3182" y="1"/>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p:nvPr/>
          </p:nvSpPr>
          <p:spPr>
            <a:xfrm>
              <a:off x="5614500" y="4102275"/>
              <a:ext cx="169600" cy="30025"/>
            </a:xfrm>
            <a:custGeom>
              <a:avLst/>
              <a:gdLst/>
              <a:ahLst/>
              <a:cxnLst/>
              <a:rect l="l" t="t" r="r" b="b"/>
              <a:pathLst>
                <a:path w="6784" h="1201" extrusionOk="0">
                  <a:moveTo>
                    <a:pt x="1" y="0"/>
                  </a:moveTo>
                  <a:lnTo>
                    <a:pt x="1" y="301"/>
                  </a:lnTo>
                  <a:lnTo>
                    <a:pt x="1" y="601"/>
                  </a:lnTo>
                  <a:lnTo>
                    <a:pt x="181" y="1201"/>
                  </a:lnTo>
                  <a:lnTo>
                    <a:pt x="6724" y="1201"/>
                  </a:lnTo>
                  <a:lnTo>
                    <a:pt x="6724" y="601"/>
                  </a:lnTo>
                  <a:lnTo>
                    <a:pt x="6784" y="0"/>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a:off x="4876200" y="3026300"/>
              <a:ext cx="1400125" cy="951450"/>
            </a:xfrm>
            <a:custGeom>
              <a:avLst/>
              <a:gdLst/>
              <a:ahLst/>
              <a:cxnLst/>
              <a:rect l="l" t="t" r="r" b="b"/>
              <a:pathLst>
                <a:path w="56005" h="38058" extrusionOk="0">
                  <a:moveTo>
                    <a:pt x="40398" y="1"/>
                  </a:moveTo>
                  <a:lnTo>
                    <a:pt x="0" y="38057"/>
                  </a:lnTo>
                  <a:lnTo>
                    <a:pt x="27672" y="38057"/>
                  </a:lnTo>
                  <a:lnTo>
                    <a:pt x="28092" y="37517"/>
                  </a:lnTo>
                  <a:lnTo>
                    <a:pt x="28513" y="36917"/>
                  </a:lnTo>
                  <a:lnTo>
                    <a:pt x="28873" y="36317"/>
                  </a:lnTo>
                  <a:lnTo>
                    <a:pt x="29053" y="35716"/>
                  </a:lnTo>
                  <a:lnTo>
                    <a:pt x="28092" y="34996"/>
                  </a:lnTo>
                  <a:lnTo>
                    <a:pt x="27852" y="34696"/>
                  </a:lnTo>
                  <a:lnTo>
                    <a:pt x="27552" y="34276"/>
                  </a:lnTo>
                  <a:lnTo>
                    <a:pt x="26952" y="33315"/>
                  </a:lnTo>
                  <a:lnTo>
                    <a:pt x="26352" y="32295"/>
                  </a:lnTo>
                  <a:lnTo>
                    <a:pt x="25991" y="31815"/>
                  </a:lnTo>
                  <a:lnTo>
                    <a:pt x="25631" y="31334"/>
                  </a:lnTo>
                  <a:lnTo>
                    <a:pt x="25211" y="30914"/>
                  </a:lnTo>
                  <a:lnTo>
                    <a:pt x="24791" y="30554"/>
                  </a:lnTo>
                  <a:lnTo>
                    <a:pt x="24311" y="30314"/>
                  </a:lnTo>
                  <a:lnTo>
                    <a:pt x="23770" y="30074"/>
                  </a:lnTo>
                  <a:lnTo>
                    <a:pt x="23230" y="30014"/>
                  </a:lnTo>
                  <a:lnTo>
                    <a:pt x="22570" y="30014"/>
                  </a:lnTo>
                  <a:lnTo>
                    <a:pt x="21910" y="30134"/>
                  </a:lnTo>
                  <a:lnTo>
                    <a:pt x="21189" y="30434"/>
                  </a:lnTo>
                  <a:lnTo>
                    <a:pt x="20709" y="30674"/>
                  </a:lnTo>
                  <a:lnTo>
                    <a:pt x="20289" y="30914"/>
                  </a:lnTo>
                  <a:lnTo>
                    <a:pt x="20049" y="31034"/>
                  </a:lnTo>
                  <a:lnTo>
                    <a:pt x="19869" y="31034"/>
                  </a:lnTo>
                  <a:lnTo>
                    <a:pt x="19629" y="30974"/>
                  </a:lnTo>
                  <a:lnTo>
                    <a:pt x="19509" y="30794"/>
                  </a:lnTo>
                  <a:lnTo>
                    <a:pt x="19449" y="30674"/>
                  </a:lnTo>
                  <a:lnTo>
                    <a:pt x="19088" y="30794"/>
                  </a:lnTo>
                  <a:lnTo>
                    <a:pt x="18728" y="30914"/>
                  </a:lnTo>
                  <a:lnTo>
                    <a:pt x="17648" y="31454"/>
                  </a:lnTo>
                  <a:lnTo>
                    <a:pt x="17048" y="31695"/>
                  </a:lnTo>
                  <a:lnTo>
                    <a:pt x="16507" y="31815"/>
                  </a:lnTo>
                  <a:lnTo>
                    <a:pt x="15967" y="31875"/>
                  </a:lnTo>
                  <a:lnTo>
                    <a:pt x="15487" y="31815"/>
                  </a:lnTo>
                  <a:lnTo>
                    <a:pt x="14527" y="31755"/>
                  </a:lnTo>
                  <a:lnTo>
                    <a:pt x="13506" y="31755"/>
                  </a:lnTo>
                  <a:lnTo>
                    <a:pt x="13326" y="31815"/>
                  </a:lnTo>
                  <a:lnTo>
                    <a:pt x="13026" y="32235"/>
                  </a:lnTo>
                  <a:lnTo>
                    <a:pt x="12606" y="32715"/>
                  </a:lnTo>
                  <a:lnTo>
                    <a:pt x="12366" y="32895"/>
                  </a:lnTo>
                  <a:lnTo>
                    <a:pt x="12186" y="33075"/>
                  </a:lnTo>
                  <a:lnTo>
                    <a:pt x="12065" y="33135"/>
                  </a:lnTo>
                  <a:lnTo>
                    <a:pt x="11885" y="33195"/>
                  </a:lnTo>
                  <a:lnTo>
                    <a:pt x="11645" y="33255"/>
                  </a:lnTo>
                  <a:lnTo>
                    <a:pt x="11465" y="33195"/>
                  </a:lnTo>
                  <a:lnTo>
                    <a:pt x="11345" y="33135"/>
                  </a:lnTo>
                  <a:lnTo>
                    <a:pt x="11765" y="32475"/>
                  </a:lnTo>
                  <a:lnTo>
                    <a:pt x="11885" y="32295"/>
                  </a:lnTo>
                  <a:lnTo>
                    <a:pt x="11885" y="32115"/>
                  </a:lnTo>
                  <a:lnTo>
                    <a:pt x="11945" y="31935"/>
                  </a:lnTo>
                  <a:lnTo>
                    <a:pt x="11885" y="31755"/>
                  </a:lnTo>
                  <a:lnTo>
                    <a:pt x="11825" y="31634"/>
                  </a:lnTo>
                  <a:lnTo>
                    <a:pt x="11525" y="31634"/>
                  </a:lnTo>
                  <a:lnTo>
                    <a:pt x="11285" y="31695"/>
                  </a:lnTo>
                  <a:lnTo>
                    <a:pt x="10985" y="31815"/>
                  </a:lnTo>
                  <a:lnTo>
                    <a:pt x="10385" y="32115"/>
                  </a:lnTo>
                  <a:lnTo>
                    <a:pt x="9905" y="32355"/>
                  </a:lnTo>
                  <a:lnTo>
                    <a:pt x="9845" y="32415"/>
                  </a:lnTo>
                  <a:lnTo>
                    <a:pt x="9544" y="32235"/>
                  </a:lnTo>
                  <a:lnTo>
                    <a:pt x="9424" y="32055"/>
                  </a:lnTo>
                  <a:lnTo>
                    <a:pt x="9424" y="31935"/>
                  </a:lnTo>
                  <a:lnTo>
                    <a:pt x="9424" y="31755"/>
                  </a:lnTo>
                  <a:lnTo>
                    <a:pt x="9544" y="31574"/>
                  </a:lnTo>
                  <a:lnTo>
                    <a:pt x="9664" y="31394"/>
                  </a:lnTo>
                  <a:lnTo>
                    <a:pt x="9965" y="31154"/>
                  </a:lnTo>
                  <a:lnTo>
                    <a:pt x="10325" y="30914"/>
                  </a:lnTo>
                  <a:lnTo>
                    <a:pt x="10685" y="30794"/>
                  </a:lnTo>
                  <a:lnTo>
                    <a:pt x="10985" y="30734"/>
                  </a:lnTo>
                  <a:lnTo>
                    <a:pt x="11525" y="30794"/>
                  </a:lnTo>
                  <a:lnTo>
                    <a:pt x="11885" y="30794"/>
                  </a:lnTo>
                  <a:lnTo>
                    <a:pt x="12246" y="30734"/>
                  </a:lnTo>
                  <a:lnTo>
                    <a:pt x="12666" y="30614"/>
                  </a:lnTo>
                  <a:lnTo>
                    <a:pt x="13206" y="30374"/>
                  </a:lnTo>
                  <a:lnTo>
                    <a:pt x="13686" y="30134"/>
                  </a:lnTo>
                  <a:lnTo>
                    <a:pt x="14286" y="29894"/>
                  </a:lnTo>
                  <a:lnTo>
                    <a:pt x="14887" y="29654"/>
                  </a:lnTo>
                  <a:lnTo>
                    <a:pt x="16147" y="29293"/>
                  </a:lnTo>
                  <a:lnTo>
                    <a:pt x="17828" y="28813"/>
                  </a:lnTo>
                  <a:lnTo>
                    <a:pt x="18548" y="28573"/>
                  </a:lnTo>
                  <a:lnTo>
                    <a:pt x="19269" y="28273"/>
                  </a:lnTo>
                  <a:lnTo>
                    <a:pt x="19569" y="28093"/>
                  </a:lnTo>
                  <a:lnTo>
                    <a:pt x="19929" y="27913"/>
                  </a:lnTo>
                  <a:lnTo>
                    <a:pt x="20529" y="27433"/>
                  </a:lnTo>
                  <a:lnTo>
                    <a:pt x="21129" y="26892"/>
                  </a:lnTo>
                  <a:lnTo>
                    <a:pt x="21429" y="26712"/>
                  </a:lnTo>
                  <a:lnTo>
                    <a:pt x="21790" y="26532"/>
                  </a:lnTo>
                  <a:lnTo>
                    <a:pt x="22330" y="26292"/>
                  </a:lnTo>
                  <a:lnTo>
                    <a:pt x="22930" y="26112"/>
                  </a:lnTo>
                  <a:lnTo>
                    <a:pt x="24251" y="25812"/>
                  </a:lnTo>
                  <a:lnTo>
                    <a:pt x="25631" y="25452"/>
                  </a:lnTo>
                  <a:lnTo>
                    <a:pt x="26292" y="25212"/>
                  </a:lnTo>
                  <a:lnTo>
                    <a:pt x="26952" y="24972"/>
                  </a:lnTo>
                  <a:lnTo>
                    <a:pt x="27552" y="24611"/>
                  </a:lnTo>
                  <a:lnTo>
                    <a:pt x="27432" y="24071"/>
                  </a:lnTo>
                  <a:lnTo>
                    <a:pt x="27252" y="23591"/>
                  </a:lnTo>
                  <a:lnTo>
                    <a:pt x="26832" y="22751"/>
                  </a:lnTo>
                  <a:lnTo>
                    <a:pt x="26592" y="22150"/>
                  </a:lnTo>
                  <a:lnTo>
                    <a:pt x="26532" y="21610"/>
                  </a:lnTo>
                  <a:lnTo>
                    <a:pt x="26532" y="21130"/>
                  </a:lnTo>
                  <a:lnTo>
                    <a:pt x="26652" y="20650"/>
                  </a:lnTo>
                  <a:lnTo>
                    <a:pt x="26832" y="20230"/>
                  </a:lnTo>
                  <a:lnTo>
                    <a:pt x="27132" y="19809"/>
                  </a:lnTo>
                  <a:lnTo>
                    <a:pt x="27432" y="19509"/>
                  </a:lnTo>
                  <a:lnTo>
                    <a:pt x="27792" y="19329"/>
                  </a:lnTo>
                  <a:lnTo>
                    <a:pt x="28212" y="19149"/>
                  </a:lnTo>
                  <a:lnTo>
                    <a:pt x="28693" y="19089"/>
                  </a:lnTo>
                  <a:lnTo>
                    <a:pt x="29833" y="19089"/>
                  </a:lnTo>
                  <a:lnTo>
                    <a:pt x="30373" y="19209"/>
                  </a:lnTo>
                  <a:lnTo>
                    <a:pt x="30914" y="19329"/>
                  </a:lnTo>
                  <a:lnTo>
                    <a:pt x="31394" y="19509"/>
                  </a:lnTo>
                  <a:lnTo>
                    <a:pt x="31814" y="19749"/>
                  </a:lnTo>
                  <a:lnTo>
                    <a:pt x="31994" y="19869"/>
                  </a:lnTo>
                  <a:lnTo>
                    <a:pt x="32354" y="20230"/>
                  </a:lnTo>
                  <a:lnTo>
                    <a:pt x="32534" y="20470"/>
                  </a:lnTo>
                  <a:lnTo>
                    <a:pt x="32714" y="20710"/>
                  </a:lnTo>
                  <a:lnTo>
                    <a:pt x="32774" y="21010"/>
                  </a:lnTo>
                  <a:lnTo>
                    <a:pt x="32774" y="21310"/>
                  </a:lnTo>
                  <a:lnTo>
                    <a:pt x="32654" y="21130"/>
                  </a:lnTo>
                  <a:lnTo>
                    <a:pt x="32414" y="21010"/>
                  </a:lnTo>
                  <a:lnTo>
                    <a:pt x="32414" y="21610"/>
                  </a:lnTo>
                  <a:lnTo>
                    <a:pt x="32414" y="21910"/>
                  </a:lnTo>
                  <a:lnTo>
                    <a:pt x="32534" y="22150"/>
                  </a:lnTo>
                  <a:lnTo>
                    <a:pt x="32654" y="22391"/>
                  </a:lnTo>
                  <a:lnTo>
                    <a:pt x="32894" y="22571"/>
                  </a:lnTo>
                  <a:lnTo>
                    <a:pt x="33074" y="22811"/>
                  </a:lnTo>
                  <a:lnTo>
                    <a:pt x="33255" y="23051"/>
                  </a:lnTo>
                  <a:lnTo>
                    <a:pt x="33255" y="23171"/>
                  </a:lnTo>
                  <a:lnTo>
                    <a:pt x="33195" y="23291"/>
                  </a:lnTo>
                  <a:lnTo>
                    <a:pt x="32954" y="23531"/>
                  </a:lnTo>
                  <a:lnTo>
                    <a:pt x="32954" y="23951"/>
                  </a:lnTo>
                  <a:lnTo>
                    <a:pt x="33014" y="24371"/>
                  </a:lnTo>
                  <a:lnTo>
                    <a:pt x="34395" y="24491"/>
                  </a:lnTo>
                  <a:lnTo>
                    <a:pt x="34995" y="24611"/>
                  </a:lnTo>
                  <a:lnTo>
                    <a:pt x="35536" y="24672"/>
                  </a:lnTo>
                  <a:lnTo>
                    <a:pt x="35956" y="24852"/>
                  </a:lnTo>
                  <a:lnTo>
                    <a:pt x="36436" y="25032"/>
                  </a:lnTo>
                  <a:lnTo>
                    <a:pt x="36796" y="25212"/>
                  </a:lnTo>
                  <a:lnTo>
                    <a:pt x="37216" y="25452"/>
                  </a:lnTo>
                  <a:lnTo>
                    <a:pt x="37937" y="25992"/>
                  </a:lnTo>
                  <a:lnTo>
                    <a:pt x="38657" y="26712"/>
                  </a:lnTo>
                  <a:lnTo>
                    <a:pt x="39497" y="27493"/>
                  </a:lnTo>
                  <a:lnTo>
                    <a:pt x="40458" y="28393"/>
                  </a:lnTo>
                  <a:lnTo>
                    <a:pt x="40878" y="28753"/>
                  </a:lnTo>
                  <a:lnTo>
                    <a:pt x="41238" y="28993"/>
                  </a:lnTo>
                  <a:lnTo>
                    <a:pt x="41958" y="29414"/>
                  </a:lnTo>
                  <a:lnTo>
                    <a:pt x="42318" y="29654"/>
                  </a:lnTo>
                  <a:lnTo>
                    <a:pt x="42619" y="30014"/>
                  </a:lnTo>
                  <a:lnTo>
                    <a:pt x="42979" y="30434"/>
                  </a:lnTo>
                  <a:lnTo>
                    <a:pt x="43279" y="31034"/>
                  </a:lnTo>
                  <a:lnTo>
                    <a:pt x="43639" y="31875"/>
                  </a:lnTo>
                  <a:lnTo>
                    <a:pt x="43939" y="32715"/>
                  </a:lnTo>
                  <a:lnTo>
                    <a:pt x="44239" y="33555"/>
                  </a:lnTo>
                  <a:lnTo>
                    <a:pt x="44599" y="34396"/>
                  </a:lnTo>
                  <a:lnTo>
                    <a:pt x="44960" y="35056"/>
                  </a:lnTo>
                  <a:lnTo>
                    <a:pt x="45380" y="35536"/>
                  </a:lnTo>
                  <a:lnTo>
                    <a:pt x="45740" y="35896"/>
                  </a:lnTo>
                  <a:lnTo>
                    <a:pt x="46160" y="36196"/>
                  </a:lnTo>
                  <a:lnTo>
                    <a:pt x="46580" y="36497"/>
                  </a:lnTo>
                  <a:lnTo>
                    <a:pt x="46940" y="36737"/>
                  </a:lnTo>
                  <a:lnTo>
                    <a:pt x="47301" y="37097"/>
                  </a:lnTo>
                  <a:lnTo>
                    <a:pt x="47601" y="37577"/>
                  </a:lnTo>
                  <a:lnTo>
                    <a:pt x="47781" y="38057"/>
                  </a:lnTo>
                  <a:lnTo>
                    <a:pt x="56004" y="38057"/>
                  </a:lnTo>
                  <a:lnTo>
                    <a:pt x="42318" y="4683"/>
                  </a:lnTo>
                  <a:lnTo>
                    <a:pt x="403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p:nvPr/>
          </p:nvSpPr>
          <p:spPr>
            <a:xfrm>
              <a:off x="5628025" y="4154800"/>
              <a:ext cx="162075" cy="36025"/>
            </a:xfrm>
            <a:custGeom>
              <a:avLst/>
              <a:gdLst/>
              <a:ahLst/>
              <a:cxnLst/>
              <a:rect l="l" t="t" r="r" b="b"/>
              <a:pathLst>
                <a:path w="6483" h="1441" extrusionOk="0">
                  <a:moveTo>
                    <a:pt x="0" y="0"/>
                  </a:moveTo>
                  <a:lnTo>
                    <a:pt x="60" y="300"/>
                  </a:lnTo>
                  <a:lnTo>
                    <a:pt x="180" y="661"/>
                  </a:lnTo>
                  <a:lnTo>
                    <a:pt x="240" y="1441"/>
                  </a:lnTo>
                  <a:lnTo>
                    <a:pt x="6483" y="1441"/>
                  </a:lnTo>
                  <a:lnTo>
                    <a:pt x="6303" y="721"/>
                  </a:lnTo>
                  <a:lnTo>
                    <a:pt x="6243" y="0"/>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5631025" y="4225325"/>
              <a:ext cx="81050" cy="36050"/>
            </a:xfrm>
            <a:custGeom>
              <a:avLst/>
              <a:gdLst/>
              <a:ahLst/>
              <a:cxnLst/>
              <a:rect l="l" t="t" r="r" b="b"/>
              <a:pathLst>
                <a:path w="3242" h="1442" extrusionOk="0">
                  <a:moveTo>
                    <a:pt x="60" y="1"/>
                  </a:moveTo>
                  <a:lnTo>
                    <a:pt x="0" y="721"/>
                  </a:lnTo>
                  <a:lnTo>
                    <a:pt x="0" y="1441"/>
                  </a:lnTo>
                  <a:lnTo>
                    <a:pt x="480" y="1441"/>
                  </a:lnTo>
                  <a:lnTo>
                    <a:pt x="1861" y="721"/>
                  </a:lnTo>
                  <a:lnTo>
                    <a:pt x="3242" y="1"/>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4199400" y="4573475"/>
              <a:ext cx="880900" cy="42050"/>
            </a:xfrm>
            <a:custGeom>
              <a:avLst/>
              <a:gdLst/>
              <a:ahLst/>
              <a:cxnLst/>
              <a:rect l="l" t="t" r="r" b="b"/>
              <a:pathLst>
                <a:path w="35236" h="1682" extrusionOk="0">
                  <a:moveTo>
                    <a:pt x="1741" y="0"/>
                  </a:moveTo>
                  <a:lnTo>
                    <a:pt x="1" y="1681"/>
                  </a:lnTo>
                  <a:lnTo>
                    <a:pt x="35236" y="1681"/>
                  </a:lnTo>
                  <a:lnTo>
                    <a:pt x="34936" y="1501"/>
                  </a:lnTo>
                  <a:lnTo>
                    <a:pt x="34696" y="1321"/>
                  </a:lnTo>
                  <a:lnTo>
                    <a:pt x="34515" y="1021"/>
                  </a:lnTo>
                  <a:lnTo>
                    <a:pt x="34275" y="721"/>
                  </a:lnTo>
                  <a:lnTo>
                    <a:pt x="34215" y="361"/>
                  </a:lnTo>
                  <a:lnTo>
                    <a:pt x="34155" y="0"/>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6079700" y="4225325"/>
              <a:ext cx="313675" cy="36050"/>
            </a:xfrm>
            <a:custGeom>
              <a:avLst/>
              <a:gdLst/>
              <a:ahLst/>
              <a:cxnLst/>
              <a:rect l="l" t="t" r="r" b="b"/>
              <a:pathLst>
                <a:path w="12547" h="1442" extrusionOk="0">
                  <a:moveTo>
                    <a:pt x="1201" y="1"/>
                  </a:moveTo>
                  <a:lnTo>
                    <a:pt x="661" y="721"/>
                  </a:lnTo>
                  <a:lnTo>
                    <a:pt x="1" y="1441"/>
                  </a:lnTo>
                  <a:lnTo>
                    <a:pt x="12546" y="1441"/>
                  </a:lnTo>
                  <a:lnTo>
                    <a:pt x="11946" y="1"/>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5863625" y="4102275"/>
              <a:ext cx="475725" cy="30025"/>
            </a:xfrm>
            <a:custGeom>
              <a:avLst/>
              <a:gdLst/>
              <a:ahLst/>
              <a:cxnLst/>
              <a:rect l="l" t="t" r="r" b="b"/>
              <a:pathLst>
                <a:path w="19029" h="1201" extrusionOk="0">
                  <a:moveTo>
                    <a:pt x="0" y="0"/>
                  </a:moveTo>
                  <a:lnTo>
                    <a:pt x="60" y="301"/>
                  </a:lnTo>
                  <a:lnTo>
                    <a:pt x="60" y="721"/>
                  </a:lnTo>
                  <a:lnTo>
                    <a:pt x="60" y="1201"/>
                  </a:lnTo>
                  <a:lnTo>
                    <a:pt x="4382" y="1201"/>
                  </a:lnTo>
                  <a:lnTo>
                    <a:pt x="5463" y="961"/>
                  </a:lnTo>
                  <a:lnTo>
                    <a:pt x="6543" y="781"/>
                  </a:lnTo>
                  <a:lnTo>
                    <a:pt x="7503" y="601"/>
                  </a:lnTo>
                  <a:lnTo>
                    <a:pt x="8344" y="541"/>
                  </a:lnTo>
                  <a:lnTo>
                    <a:pt x="9124" y="601"/>
                  </a:lnTo>
                  <a:lnTo>
                    <a:pt x="9844" y="661"/>
                  </a:lnTo>
                  <a:lnTo>
                    <a:pt x="10085" y="781"/>
                  </a:lnTo>
                  <a:lnTo>
                    <a:pt x="10325" y="901"/>
                  </a:lnTo>
                  <a:lnTo>
                    <a:pt x="10565" y="1021"/>
                  </a:lnTo>
                  <a:lnTo>
                    <a:pt x="10685" y="1201"/>
                  </a:lnTo>
                  <a:lnTo>
                    <a:pt x="19028" y="1201"/>
                  </a:lnTo>
                  <a:lnTo>
                    <a:pt x="18548" y="0"/>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6130725" y="4154800"/>
              <a:ext cx="232625" cy="36025"/>
            </a:xfrm>
            <a:custGeom>
              <a:avLst/>
              <a:gdLst/>
              <a:ahLst/>
              <a:cxnLst/>
              <a:rect l="l" t="t" r="r" b="b"/>
              <a:pathLst>
                <a:path w="9305" h="1441" extrusionOk="0">
                  <a:moveTo>
                    <a:pt x="301" y="0"/>
                  </a:moveTo>
                  <a:lnTo>
                    <a:pt x="301" y="300"/>
                  </a:lnTo>
                  <a:lnTo>
                    <a:pt x="301" y="661"/>
                  </a:lnTo>
                  <a:lnTo>
                    <a:pt x="181" y="1021"/>
                  </a:lnTo>
                  <a:lnTo>
                    <a:pt x="1" y="1441"/>
                  </a:lnTo>
                  <a:lnTo>
                    <a:pt x="9305" y="1441"/>
                  </a:lnTo>
                  <a:lnTo>
                    <a:pt x="8705" y="0"/>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5979175" y="4297350"/>
              <a:ext cx="450200" cy="52550"/>
            </a:xfrm>
            <a:custGeom>
              <a:avLst/>
              <a:gdLst/>
              <a:ahLst/>
              <a:cxnLst/>
              <a:rect l="l" t="t" r="r" b="b"/>
              <a:pathLst>
                <a:path w="18008" h="2102" extrusionOk="0">
                  <a:moveTo>
                    <a:pt x="2521" y="1"/>
                  </a:moveTo>
                  <a:lnTo>
                    <a:pt x="1261" y="1081"/>
                  </a:lnTo>
                  <a:lnTo>
                    <a:pt x="0" y="2102"/>
                  </a:lnTo>
                  <a:lnTo>
                    <a:pt x="18008" y="2102"/>
                  </a:lnTo>
                  <a:lnTo>
                    <a:pt x="17168" y="1"/>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p:nvPr/>
          </p:nvSpPr>
          <p:spPr>
            <a:xfrm>
              <a:off x="5928150" y="4385900"/>
              <a:ext cx="531250" cy="39025"/>
            </a:xfrm>
            <a:custGeom>
              <a:avLst/>
              <a:gdLst/>
              <a:ahLst/>
              <a:cxnLst/>
              <a:rect l="l" t="t" r="r" b="b"/>
              <a:pathLst>
                <a:path w="21250" h="1561" extrusionOk="0">
                  <a:moveTo>
                    <a:pt x="120" y="0"/>
                  </a:moveTo>
                  <a:lnTo>
                    <a:pt x="0" y="60"/>
                  </a:lnTo>
                  <a:lnTo>
                    <a:pt x="781" y="180"/>
                  </a:lnTo>
                  <a:lnTo>
                    <a:pt x="1621" y="300"/>
                  </a:lnTo>
                  <a:lnTo>
                    <a:pt x="2461" y="540"/>
                  </a:lnTo>
                  <a:lnTo>
                    <a:pt x="3302" y="841"/>
                  </a:lnTo>
                  <a:lnTo>
                    <a:pt x="3122" y="901"/>
                  </a:lnTo>
                  <a:lnTo>
                    <a:pt x="1861" y="1561"/>
                  </a:lnTo>
                  <a:lnTo>
                    <a:pt x="21249" y="1561"/>
                  </a:lnTo>
                  <a:lnTo>
                    <a:pt x="20649" y="0"/>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p:nvPr/>
          </p:nvSpPr>
          <p:spPr>
            <a:xfrm>
              <a:off x="5850100" y="4051250"/>
              <a:ext cx="468225" cy="30050"/>
            </a:xfrm>
            <a:custGeom>
              <a:avLst/>
              <a:gdLst/>
              <a:ahLst/>
              <a:cxnLst/>
              <a:rect l="l" t="t" r="r" b="b"/>
              <a:pathLst>
                <a:path w="18729" h="1202" extrusionOk="0">
                  <a:moveTo>
                    <a:pt x="1" y="1"/>
                  </a:moveTo>
                  <a:lnTo>
                    <a:pt x="121" y="601"/>
                  </a:lnTo>
                  <a:lnTo>
                    <a:pt x="301" y="1201"/>
                  </a:lnTo>
                  <a:lnTo>
                    <a:pt x="18729" y="1201"/>
                  </a:lnTo>
                  <a:lnTo>
                    <a:pt x="18249" y="1"/>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8"/>
            <p:cNvSpPr/>
            <p:nvPr/>
          </p:nvSpPr>
          <p:spPr>
            <a:xfrm>
              <a:off x="4574575" y="4225325"/>
              <a:ext cx="990450" cy="36050"/>
            </a:xfrm>
            <a:custGeom>
              <a:avLst/>
              <a:gdLst/>
              <a:ahLst/>
              <a:cxnLst/>
              <a:rect l="l" t="t" r="r" b="b"/>
              <a:pathLst>
                <a:path w="39618" h="1442" extrusionOk="0">
                  <a:moveTo>
                    <a:pt x="1561" y="1"/>
                  </a:moveTo>
                  <a:lnTo>
                    <a:pt x="0" y="1441"/>
                  </a:lnTo>
                  <a:lnTo>
                    <a:pt x="30973" y="1441"/>
                  </a:lnTo>
                  <a:lnTo>
                    <a:pt x="31213" y="1321"/>
                  </a:lnTo>
                  <a:lnTo>
                    <a:pt x="31454" y="1201"/>
                  </a:lnTo>
                  <a:lnTo>
                    <a:pt x="32054" y="1201"/>
                  </a:lnTo>
                  <a:lnTo>
                    <a:pt x="32354" y="1321"/>
                  </a:lnTo>
                  <a:lnTo>
                    <a:pt x="32594" y="1441"/>
                  </a:lnTo>
                  <a:lnTo>
                    <a:pt x="39617" y="1441"/>
                  </a:lnTo>
                  <a:lnTo>
                    <a:pt x="39377" y="781"/>
                  </a:lnTo>
                  <a:lnTo>
                    <a:pt x="39197" y="1"/>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8"/>
            <p:cNvSpPr/>
            <p:nvPr/>
          </p:nvSpPr>
          <p:spPr>
            <a:xfrm>
              <a:off x="4402000" y="4385900"/>
              <a:ext cx="628775" cy="39025"/>
            </a:xfrm>
            <a:custGeom>
              <a:avLst/>
              <a:gdLst/>
              <a:ahLst/>
              <a:cxnLst/>
              <a:rect l="l" t="t" r="r" b="b"/>
              <a:pathLst>
                <a:path w="25151" h="1561" extrusionOk="0">
                  <a:moveTo>
                    <a:pt x="1621" y="0"/>
                  </a:moveTo>
                  <a:lnTo>
                    <a:pt x="0" y="1561"/>
                  </a:lnTo>
                  <a:lnTo>
                    <a:pt x="25151" y="1561"/>
                  </a:lnTo>
                  <a:lnTo>
                    <a:pt x="24971" y="1321"/>
                  </a:lnTo>
                  <a:lnTo>
                    <a:pt x="24851" y="1021"/>
                  </a:lnTo>
                  <a:lnTo>
                    <a:pt x="24851" y="661"/>
                  </a:lnTo>
                  <a:lnTo>
                    <a:pt x="24911" y="360"/>
                  </a:lnTo>
                  <a:lnTo>
                    <a:pt x="25031" y="0"/>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a:off x="5826100" y="4474425"/>
              <a:ext cx="670825" cy="42050"/>
            </a:xfrm>
            <a:custGeom>
              <a:avLst/>
              <a:gdLst/>
              <a:ahLst/>
              <a:cxnLst/>
              <a:rect l="l" t="t" r="r" b="b"/>
              <a:pathLst>
                <a:path w="26833" h="1682" extrusionOk="0">
                  <a:moveTo>
                    <a:pt x="2462" y="1"/>
                  </a:moveTo>
                  <a:lnTo>
                    <a:pt x="1201" y="841"/>
                  </a:lnTo>
                  <a:lnTo>
                    <a:pt x="1" y="1682"/>
                  </a:lnTo>
                  <a:lnTo>
                    <a:pt x="26832" y="1682"/>
                  </a:lnTo>
                  <a:lnTo>
                    <a:pt x="26172" y="1"/>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a:off x="5658025" y="4573475"/>
              <a:ext cx="879400" cy="42050"/>
            </a:xfrm>
            <a:custGeom>
              <a:avLst/>
              <a:gdLst/>
              <a:ahLst/>
              <a:cxnLst/>
              <a:rect l="l" t="t" r="r" b="b"/>
              <a:pathLst>
                <a:path w="35176" h="1682" extrusionOk="0">
                  <a:moveTo>
                    <a:pt x="3362" y="0"/>
                  </a:moveTo>
                  <a:lnTo>
                    <a:pt x="2402" y="541"/>
                  </a:lnTo>
                  <a:lnTo>
                    <a:pt x="1381" y="1081"/>
                  </a:lnTo>
                  <a:lnTo>
                    <a:pt x="1" y="1681"/>
                  </a:lnTo>
                  <a:lnTo>
                    <a:pt x="35176" y="1681"/>
                  </a:lnTo>
                  <a:lnTo>
                    <a:pt x="34515" y="0"/>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p:nvPr/>
          </p:nvSpPr>
          <p:spPr>
            <a:xfrm>
              <a:off x="4712625" y="4102275"/>
              <a:ext cx="828375" cy="30025"/>
            </a:xfrm>
            <a:custGeom>
              <a:avLst/>
              <a:gdLst/>
              <a:ahLst/>
              <a:cxnLst/>
              <a:rect l="l" t="t" r="r" b="b"/>
              <a:pathLst>
                <a:path w="33135" h="1201" extrusionOk="0">
                  <a:moveTo>
                    <a:pt x="1261" y="0"/>
                  </a:moveTo>
                  <a:lnTo>
                    <a:pt x="0" y="1201"/>
                  </a:lnTo>
                  <a:lnTo>
                    <a:pt x="33135" y="1201"/>
                  </a:lnTo>
                  <a:lnTo>
                    <a:pt x="33015" y="0"/>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8"/>
            <p:cNvSpPr/>
            <p:nvPr/>
          </p:nvSpPr>
          <p:spPr>
            <a:xfrm>
              <a:off x="4651100" y="4154800"/>
              <a:ext cx="895900" cy="36025"/>
            </a:xfrm>
            <a:custGeom>
              <a:avLst/>
              <a:gdLst/>
              <a:ahLst/>
              <a:cxnLst/>
              <a:rect l="l" t="t" r="r" b="b"/>
              <a:pathLst>
                <a:path w="35836" h="1441" extrusionOk="0">
                  <a:moveTo>
                    <a:pt x="1501" y="0"/>
                  </a:moveTo>
                  <a:lnTo>
                    <a:pt x="0" y="1441"/>
                  </a:lnTo>
                  <a:lnTo>
                    <a:pt x="35836" y="1441"/>
                  </a:lnTo>
                  <a:lnTo>
                    <a:pt x="35656" y="0"/>
                  </a:lnTo>
                  <a:close/>
                </a:path>
              </a:pathLst>
            </a:custGeom>
            <a:solidFill>
              <a:srgbClr val="FF9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4199400" y="3503525"/>
              <a:ext cx="2371050" cy="1190025"/>
            </a:xfrm>
            <a:custGeom>
              <a:avLst/>
              <a:gdLst/>
              <a:ahLst/>
              <a:cxnLst/>
              <a:rect l="l" t="t" r="r" b="b"/>
              <a:pathLst>
                <a:path w="94842" h="47601" extrusionOk="0">
                  <a:moveTo>
                    <a:pt x="64108" y="11225"/>
                  </a:moveTo>
                  <a:lnTo>
                    <a:pt x="64648" y="11345"/>
                  </a:lnTo>
                  <a:lnTo>
                    <a:pt x="65249" y="11465"/>
                  </a:lnTo>
                  <a:lnTo>
                    <a:pt x="65909" y="11705"/>
                  </a:lnTo>
                  <a:lnTo>
                    <a:pt x="66569" y="11945"/>
                  </a:lnTo>
                  <a:lnTo>
                    <a:pt x="67109" y="12185"/>
                  </a:lnTo>
                  <a:lnTo>
                    <a:pt x="67530" y="12425"/>
                  </a:lnTo>
                  <a:lnTo>
                    <a:pt x="67830" y="12666"/>
                  </a:lnTo>
                  <a:lnTo>
                    <a:pt x="69751" y="15367"/>
                  </a:lnTo>
                  <a:lnTo>
                    <a:pt x="70531" y="16327"/>
                  </a:lnTo>
                  <a:lnTo>
                    <a:pt x="70711" y="16567"/>
                  </a:lnTo>
                  <a:lnTo>
                    <a:pt x="70831" y="16807"/>
                  </a:lnTo>
                  <a:lnTo>
                    <a:pt x="71011" y="17228"/>
                  </a:lnTo>
                  <a:lnTo>
                    <a:pt x="71131" y="17768"/>
                  </a:lnTo>
                  <a:lnTo>
                    <a:pt x="71431" y="18968"/>
                  </a:lnTo>
                  <a:lnTo>
                    <a:pt x="67290" y="18968"/>
                  </a:lnTo>
                  <a:lnTo>
                    <a:pt x="67290" y="18788"/>
                  </a:lnTo>
                  <a:lnTo>
                    <a:pt x="67230" y="18608"/>
                  </a:lnTo>
                  <a:lnTo>
                    <a:pt x="67049" y="18248"/>
                  </a:lnTo>
                  <a:lnTo>
                    <a:pt x="66869" y="17888"/>
                  </a:lnTo>
                  <a:lnTo>
                    <a:pt x="66869" y="17708"/>
                  </a:lnTo>
                  <a:lnTo>
                    <a:pt x="66869" y="17528"/>
                  </a:lnTo>
                  <a:lnTo>
                    <a:pt x="66929" y="17288"/>
                  </a:lnTo>
                  <a:lnTo>
                    <a:pt x="67049" y="17047"/>
                  </a:lnTo>
                  <a:lnTo>
                    <a:pt x="67169" y="16807"/>
                  </a:lnTo>
                  <a:lnTo>
                    <a:pt x="67169" y="16687"/>
                  </a:lnTo>
                  <a:lnTo>
                    <a:pt x="67109" y="16567"/>
                  </a:lnTo>
                  <a:lnTo>
                    <a:pt x="66569" y="15907"/>
                  </a:lnTo>
                  <a:lnTo>
                    <a:pt x="66029" y="15307"/>
                  </a:lnTo>
                  <a:lnTo>
                    <a:pt x="65309" y="14646"/>
                  </a:lnTo>
                  <a:lnTo>
                    <a:pt x="65249" y="14526"/>
                  </a:lnTo>
                  <a:lnTo>
                    <a:pt x="65009" y="14106"/>
                  </a:lnTo>
                  <a:lnTo>
                    <a:pt x="64648" y="13686"/>
                  </a:lnTo>
                  <a:lnTo>
                    <a:pt x="64348" y="13206"/>
                  </a:lnTo>
                  <a:lnTo>
                    <a:pt x="64048" y="12726"/>
                  </a:lnTo>
                  <a:lnTo>
                    <a:pt x="63868" y="12365"/>
                  </a:lnTo>
                  <a:lnTo>
                    <a:pt x="63808" y="12065"/>
                  </a:lnTo>
                  <a:lnTo>
                    <a:pt x="63748" y="11645"/>
                  </a:lnTo>
                  <a:lnTo>
                    <a:pt x="63748" y="11285"/>
                  </a:lnTo>
                  <a:lnTo>
                    <a:pt x="64108" y="11225"/>
                  </a:lnTo>
                  <a:close/>
                  <a:moveTo>
                    <a:pt x="73352" y="19869"/>
                  </a:moveTo>
                  <a:lnTo>
                    <a:pt x="73652" y="20589"/>
                  </a:lnTo>
                  <a:lnTo>
                    <a:pt x="73832" y="20829"/>
                  </a:lnTo>
                  <a:lnTo>
                    <a:pt x="74072" y="21069"/>
                  </a:lnTo>
                  <a:lnTo>
                    <a:pt x="66149" y="21069"/>
                  </a:lnTo>
                  <a:lnTo>
                    <a:pt x="66329" y="20709"/>
                  </a:lnTo>
                  <a:lnTo>
                    <a:pt x="66569" y="20469"/>
                  </a:lnTo>
                  <a:lnTo>
                    <a:pt x="67049" y="19869"/>
                  </a:lnTo>
                  <a:lnTo>
                    <a:pt x="71731" y="19869"/>
                  </a:lnTo>
                  <a:lnTo>
                    <a:pt x="71851" y="20109"/>
                  </a:lnTo>
                  <a:lnTo>
                    <a:pt x="72032" y="20349"/>
                  </a:lnTo>
                  <a:lnTo>
                    <a:pt x="72212" y="20469"/>
                  </a:lnTo>
                  <a:lnTo>
                    <a:pt x="72452" y="20589"/>
                  </a:lnTo>
                  <a:lnTo>
                    <a:pt x="72332" y="20229"/>
                  </a:lnTo>
                  <a:lnTo>
                    <a:pt x="72152" y="19869"/>
                  </a:lnTo>
                  <a:close/>
                  <a:moveTo>
                    <a:pt x="61827" y="21910"/>
                  </a:moveTo>
                  <a:lnTo>
                    <a:pt x="62547" y="22450"/>
                  </a:lnTo>
                  <a:lnTo>
                    <a:pt x="62968" y="22750"/>
                  </a:lnTo>
                  <a:lnTo>
                    <a:pt x="63268" y="23110"/>
                  </a:lnTo>
                  <a:lnTo>
                    <a:pt x="58646" y="23110"/>
                  </a:lnTo>
                  <a:lnTo>
                    <a:pt x="59126" y="22690"/>
                  </a:lnTo>
                  <a:lnTo>
                    <a:pt x="59426" y="22510"/>
                  </a:lnTo>
                  <a:lnTo>
                    <a:pt x="59666" y="22330"/>
                  </a:lnTo>
                  <a:lnTo>
                    <a:pt x="60086" y="22150"/>
                  </a:lnTo>
                  <a:lnTo>
                    <a:pt x="60447" y="22090"/>
                  </a:lnTo>
                  <a:lnTo>
                    <a:pt x="61107" y="21910"/>
                  </a:lnTo>
                  <a:close/>
                  <a:moveTo>
                    <a:pt x="63388" y="23950"/>
                  </a:moveTo>
                  <a:lnTo>
                    <a:pt x="63328" y="24551"/>
                  </a:lnTo>
                  <a:lnTo>
                    <a:pt x="63328" y="25151"/>
                  </a:lnTo>
                  <a:lnTo>
                    <a:pt x="56785" y="25151"/>
                  </a:lnTo>
                  <a:lnTo>
                    <a:pt x="56605" y="24551"/>
                  </a:lnTo>
                  <a:lnTo>
                    <a:pt x="56605" y="24251"/>
                  </a:lnTo>
                  <a:lnTo>
                    <a:pt x="56605" y="23950"/>
                  </a:lnTo>
                  <a:close/>
                  <a:moveTo>
                    <a:pt x="67950" y="26051"/>
                  </a:moveTo>
                  <a:lnTo>
                    <a:pt x="66509" y="26471"/>
                  </a:lnTo>
                  <a:lnTo>
                    <a:pt x="66569" y="26051"/>
                  </a:lnTo>
                  <a:close/>
                  <a:moveTo>
                    <a:pt x="63388" y="26051"/>
                  </a:moveTo>
                  <a:lnTo>
                    <a:pt x="63448" y="26772"/>
                  </a:lnTo>
                  <a:lnTo>
                    <a:pt x="63628" y="27492"/>
                  </a:lnTo>
                  <a:lnTo>
                    <a:pt x="57385" y="27492"/>
                  </a:lnTo>
                  <a:lnTo>
                    <a:pt x="57325" y="26712"/>
                  </a:lnTo>
                  <a:lnTo>
                    <a:pt x="57205" y="26351"/>
                  </a:lnTo>
                  <a:lnTo>
                    <a:pt x="57145" y="26051"/>
                  </a:lnTo>
                  <a:close/>
                  <a:moveTo>
                    <a:pt x="60507" y="28873"/>
                  </a:moveTo>
                  <a:lnTo>
                    <a:pt x="59126" y="29593"/>
                  </a:lnTo>
                  <a:lnTo>
                    <a:pt x="57745" y="30313"/>
                  </a:lnTo>
                  <a:lnTo>
                    <a:pt x="57265" y="30313"/>
                  </a:lnTo>
                  <a:lnTo>
                    <a:pt x="57265" y="29593"/>
                  </a:lnTo>
                  <a:lnTo>
                    <a:pt x="57325" y="28873"/>
                  </a:lnTo>
                  <a:close/>
                  <a:moveTo>
                    <a:pt x="44540" y="31754"/>
                  </a:moveTo>
                  <a:lnTo>
                    <a:pt x="44180" y="32054"/>
                  </a:lnTo>
                  <a:lnTo>
                    <a:pt x="43879" y="32234"/>
                  </a:lnTo>
                  <a:lnTo>
                    <a:pt x="43579" y="32354"/>
                  </a:lnTo>
                  <a:lnTo>
                    <a:pt x="43279" y="32414"/>
                  </a:lnTo>
                  <a:lnTo>
                    <a:pt x="42979" y="32354"/>
                  </a:lnTo>
                  <a:lnTo>
                    <a:pt x="42619" y="32234"/>
                  </a:lnTo>
                  <a:lnTo>
                    <a:pt x="42019" y="31994"/>
                  </a:lnTo>
                  <a:lnTo>
                    <a:pt x="41358" y="31754"/>
                  </a:lnTo>
                  <a:close/>
                  <a:moveTo>
                    <a:pt x="55344" y="31754"/>
                  </a:moveTo>
                  <a:lnTo>
                    <a:pt x="53484" y="33014"/>
                  </a:lnTo>
                  <a:lnTo>
                    <a:pt x="52823" y="33134"/>
                  </a:lnTo>
                  <a:lnTo>
                    <a:pt x="52163" y="33314"/>
                  </a:lnTo>
                  <a:lnTo>
                    <a:pt x="50782" y="33855"/>
                  </a:lnTo>
                  <a:lnTo>
                    <a:pt x="48081" y="33855"/>
                  </a:lnTo>
                  <a:lnTo>
                    <a:pt x="47901" y="33675"/>
                  </a:lnTo>
                  <a:lnTo>
                    <a:pt x="47781" y="33374"/>
                  </a:lnTo>
                  <a:lnTo>
                    <a:pt x="47661" y="33014"/>
                  </a:lnTo>
                  <a:lnTo>
                    <a:pt x="47601" y="32594"/>
                  </a:lnTo>
                  <a:lnTo>
                    <a:pt x="47661" y="32174"/>
                  </a:lnTo>
                  <a:lnTo>
                    <a:pt x="47721" y="31754"/>
                  </a:lnTo>
                  <a:close/>
                  <a:moveTo>
                    <a:pt x="55765" y="0"/>
                  </a:moveTo>
                  <a:lnTo>
                    <a:pt x="55284" y="60"/>
                  </a:lnTo>
                  <a:lnTo>
                    <a:pt x="54864" y="240"/>
                  </a:lnTo>
                  <a:lnTo>
                    <a:pt x="54504" y="420"/>
                  </a:lnTo>
                  <a:lnTo>
                    <a:pt x="54204" y="720"/>
                  </a:lnTo>
                  <a:lnTo>
                    <a:pt x="53904" y="1141"/>
                  </a:lnTo>
                  <a:lnTo>
                    <a:pt x="53724" y="1561"/>
                  </a:lnTo>
                  <a:lnTo>
                    <a:pt x="53604" y="2041"/>
                  </a:lnTo>
                  <a:lnTo>
                    <a:pt x="53604" y="2521"/>
                  </a:lnTo>
                  <a:lnTo>
                    <a:pt x="53664" y="3061"/>
                  </a:lnTo>
                  <a:lnTo>
                    <a:pt x="53904" y="3662"/>
                  </a:lnTo>
                  <a:lnTo>
                    <a:pt x="54324" y="4502"/>
                  </a:lnTo>
                  <a:lnTo>
                    <a:pt x="54504" y="4982"/>
                  </a:lnTo>
                  <a:lnTo>
                    <a:pt x="54624" y="5522"/>
                  </a:lnTo>
                  <a:lnTo>
                    <a:pt x="54024" y="5883"/>
                  </a:lnTo>
                  <a:lnTo>
                    <a:pt x="53364" y="6123"/>
                  </a:lnTo>
                  <a:lnTo>
                    <a:pt x="52703" y="6363"/>
                  </a:lnTo>
                  <a:lnTo>
                    <a:pt x="51323" y="6723"/>
                  </a:lnTo>
                  <a:lnTo>
                    <a:pt x="50002" y="7023"/>
                  </a:lnTo>
                  <a:lnTo>
                    <a:pt x="49402" y="7203"/>
                  </a:lnTo>
                  <a:lnTo>
                    <a:pt x="48862" y="7443"/>
                  </a:lnTo>
                  <a:lnTo>
                    <a:pt x="48501" y="7623"/>
                  </a:lnTo>
                  <a:lnTo>
                    <a:pt x="48201" y="7803"/>
                  </a:lnTo>
                  <a:lnTo>
                    <a:pt x="47601" y="8344"/>
                  </a:lnTo>
                  <a:lnTo>
                    <a:pt x="47001" y="8824"/>
                  </a:lnTo>
                  <a:lnTo>
                    <a:pt x="46641" y="9004"/>
                  </a:lnTo>
                  <a:lnTo>
                    <a:pt x="46341" y="9184"/>
                  </a:lnTo>
                  <a:lnTo>
                    <a:pt x="45620" y="9484"/>
                  </a:lnTo>
                  <a:lnTo>
                    <a:pt x="44900" y="9724"/>
                  </a:lnTo>
                  <a:lnTo>
                    <a:pt x="43219" y="10204"/>
                  </a:lnTo>
                  <a:lnTo>
                    <a:pt x="41959" y="10565"/>
                  </a:lnTo>
                  <a:lnTo>
                    <a:pt x="41358" y="10805"/>
                  </a:lnTo>
                  <a:lnTo>
                    <a:pt x="40758" y="11045"/>
                  </a:lnTo>
                  <a:lnTo>
                    <a:pt x="40278" y="11285"/>
                  </a:lnTo>
                  <a:lnTo>
                    <a:pt x="39738" y="11525"/>
                  </a:lnTo>
                  <a:lnTo>
                    <a:pt x="39318" y="11645"/>
                  </a:lnTo>
                  <a:lnTo>
                    <a:pt x="38957" y="11705"/>
                  </a:lnTo>
                  <a:lnTo>
                    <a:pt x="38597" y="11705"/>
                  </a:lnTo>
                  <a:lnTo>
                    <a:pt x="38057" y="11645"/>
                  </a:lnTo>
                  <a:lnTo>
                    <a:pt x="37757" y="11705"/>
                  </a:lnTo>
                  <a:lnTo>
                    <a:pt x="37397" y="11825"/>
                  </a:lnTo>
                  <a:lnTo>
                    <a:pt x="37037" y="12065"/>
                  </a:lnTo>
                  <a:lnTo>
                    <a:pt x="36736" y="12305"/>
                  </a:lnTo>
                  <a:lnTo>
                    <a:pt x="36616" y="12485"/>
                  </a:lnTo>
                  <a:lnTo>
                    <a:pt x="36496" y="12666"/>
                  </a:lnTo>
                  <a:lnTo>
                    <a:pt x="36496" y="12846"/>
                  </a:lnTo>
                  <a:lnTo>
                    <a:pt x="36496" y="12966"/>
                  </a:lnTo>
                  <a:lnTo>
                    <a:pt x="36616" y="13146"/>
                  </a:lnTo>
                  <a:lnTo>
                    <a:pt x="36917" y="13326"/>
                  </a:lnTo>
                  <a:lnTo>
                    <a:pt x="36977" y="13266"/>
                  </a:lnTo>
                  <a:lnTo>
                    <a:pt x="37457" y="13026"/>
                  </a:lnTo>
                  <a:lnTo>
                    <a:pt x="38057" y="12726"/>
                  </a:lnTo>
                  <a:lnTo>
                    <a:pt x="38357" y="12606"/>
                  </a:lnTo>
                  <a:lnTo>
                    <a:pt x="38597" y="12545"/>
                  </a:lnTo>
                  <a:lnTo>
                    <a:pt x="38897" y="12545"/>
                  </a:lnTo>
                  <a:lnTo>
                    <a:pt x="38957" y="12666"/>
                  </a:lnTo>
                  <a:lnTo>
                    <a:pt x="39017" y="12846"/>
                  </a:lnTo>
                  <a:lnTo>
                    <a:pt x="38957" y="13026"/>
                  </a:lnTo>
                  <a:lnTo>
                    <a:pt x="38957" y="13206"/>
                  </a:lnTo>
                  <a:lnTo>
                    <a:pt x="38837" y="13386"/>
                  </a:lnTo>
                  <a:lnTo>
                    <a:pt x="38417" y="14046"/>
                  </a:lnTo>
                  <a:lnTo>
                    <a:pt x="38537" y="14106"/>
                  </a:lnTo>
                  <a:lnTo>
                    <a:pt x="38717" y="14166"/>
                  </a:lnTo>
                  <a:lnTo>
                    <a:pt x="38957" y="14106"/>
                  </a:lnTo>
                  <a:lnTo>
                    <a:pt x="39137" y="14046"/>
                  </a:lnTo>
                  <a:lnTo>
                    <a:pt x="39258" y="13986"/>
                  </a:lnTo>
                  <a:lnTo>
                    <a:pt x="39438" y="13806"/>
                  </a:lnTo>
                  <a:lnTo>
                    <a:pt x="39678" y="13626"/>
                  </a:lnTo>
                  <a:lnTo>
                    <a:pt x="40098" y="13146"/>
                  </a:lnTo>
                  <a:lnTo>
                    <a:pt x="40398" y="12726"/>
                  </a:lnTo>
                  <a:lnTo>
                    <a:pt x="40578" y="12666"/>
                  </a:lnTo>
                  <a:lnTo>
                    <a:pt x="41599" y="12666"/>
                  </a:lnTo>
                  <a:lnTo>
                    <a:pt x="42559" y="12726"/>
                  </a:lnTo>
                  <a:lnTo>
                    <a:pt x="43039" y="12786"/>
                  </a:lnTo>
                  <a:lnTo>
                    <a:pt x="43579" y="12726"/>
                  </a:lnTo>
                  <a:lnTo>
                    <a:pt x="44120" y="12606"/>
                  </a:lnTo>
                  <a:lnTo>
                    <a:pt x="44720" y="12365"/>
                  </a:lnTo>
                  <a:lnTo>
                    <a:pt x="45800" y="11825"/>
                  </a:lnTo>
                  <a:lnTo>
                    <a:pt x="46160" y="11705"/>
                  </a:lnTo>
                  <a:lnTo>
                    <a:pt x="46521" y="11585"/>
                  </a:lnTo>
                  <a:lnTo>
                    <a:pt x="46581" y="11705"/>
                  </a:lnTo>
                  <a:lnTo>
                    <a:pt x="46701" y="11885"/>
                  </a:lnTo>
                  <a:lnTo>
                    <a:pt x="46941" y="11945"/>
                  </a:lnTo>
                  <a:lnTo>
                    <a:pt x="47121" y="11945"/>
                  </a:lnTo>
                  <a:lnTo>
                    <a:pt x="47361" y="11825"/>
                  </a:lnTo>
                  <a:lnTo>
                    <a:pt x="47781" y="11585"/>
                  </a:lnTo>
                  <a:lnTo>
                    <a:pt x="48261" y="11345"/>
                  </a:lnTo>
                  <a:lnTo>
                    <a:pt x="48982" y="11045"/>
                  </a:lnTo>
                  <a:lnTo>
                    <a:pt x="49642" y="10925"/>
                  </a:lnTo>
                  <a:lnTo>
                    <a:pt x="50302" y="10925"/>
                  </a:lnTo>
                  <a:lnTo>
                    <a:pt x="50842" y="10985"/>
                  </a:lnTo>
                  <a:lnTo>
                    <a:pt x="51383" y="11225"/>
                  </a:lnTo>
                  <a:lnTo>
                    <a:pt x="51863" y="11465"/>
                  </a:lnTo>
                  <a:lnTo>
                    <a:pt x="52283" y="11825"/>
                  </a:lnTo>
                  <a:lnTo>
                    <a:pt x="52703" y="12245"/>
                  </a:lnTo>
                  <a:lnTo>
                    <a:pt x="53063" y="12726"/>
                  </a:lnTo>
                  <a:lnTo>
                    <a:pt x="53424" y="13206"/>
                  </a:lnTo>
                  <a:lnTo>
                    <a:pt x="54024" y="14226"/>
                  </a:lnTo>
                  <a:lnTo>
                    <a:pt x="54624" y="15187"/>
                  </a:lnTo>
                  <a:lnTo>
                    <a:pt x="54924" y="15607"/>
                  </a:lnTo>
                  <a:lnTo>
                    <a:pt x="55164" y="15907"/>
                  </a:lnTo>
                  <a:lnTo>
                    <a:pt x="56125" y="16627"/>
                  </a:lnTo>
                  <a:lnTo>
                    <a:pt x="55945" y="17228"/>
                  </a:lnTo>
                  <a:lnTo>
                    <a:pt x="55585" y="17828"/>
                  </a:lnTo>
                  <a:lnTo>
                    <a:pt x="55164" y="18428"/>
                  </a:lnTo>
                  <a:lnTo>
                    <a:pt x="54744" y="18968"/>
                  </a:lnTo>
                  <a:lnTo>
                    <a:pt x="27072" y="18968"/>
                  </a:lnTo>
                  <a:lnTo>
                    <a:pt x="26112" y="19869"/>
                  </a:lnTo>
                  <a:lnTo>
                    <a:pt x="54144" y="19869"/>
                  </a:lnTo>
                  <a:lnTo>
                    <a:pt x="53784" y="20469"/>
                  </a:lnTo>
                  <a:lnTo>
                    <a:pt x="53604" y="21069"/>
                  </a:lnTo>
                  <a:lnTo>
                    <a:pt x="24851" y="21069"/>
                  </a:lnTo>
                  <a:lnTo>
                    <a:pt x="23951" y="21910"/>
                  </a:lnTo>
                  <a:lnTo>
                    <a:pt x="53544" y="21910"/>
                  </a:lnTo>
                  <a:lnTo>
                    <a:pt x="53544" y="23110"/>
                  </a:lnTo>
                  <a:lnTo>
                    <a:pt x="22690" y="23110"/>
                  </a:lnTo>
                  <a:lnTo>
                    <a:pt x="21790" y="23950"/>
                  </a:lnTo>
                  <a:lnTo>
                    <a:pt x="53544" y="23950"/>
                  </a:lnTo>
                  <a:lnTo>
                    <a:pt x="53664" y="25151"/>
                  </a:lnTo>
                  <a:lnTo>
                    <a:pt x="20529" y="25151"/>
                  </a:lnTo>
                  <a:lnTo>
                    <a:pt x="19569" y="26051"/>
                  </a:lnTo>
                  <a:lnTo>
                    <a:pt x="53724" y="26051"/>
                  </a:lnTo>
                  <a:lnTo>
                    <a:pt x="53904" y="27492"/>
                  </a:lnTo>
                  <a:lnTo>
                    <a:pt x="18068" y="27492"/>
                  </a:lnTo>
                  <a:lnTo>
                    <a:pt x="16568" y="28873"/>
                  </a:lnTo>
                  <a:lnTo>
                    <a:pt x="54204" y="28873"/>
                  </a:lnTo>
                  <a:lnTo>
                    <a:pt x="54384" y="29653"/>
                  </a:lnTo>
                  <a:lnTo>
                    <a:pt x="54624" y="30313"/>
                  </a:lnTo>
                  <a:lnTo>
                    <a:pt x="47601" y="30313"/>
                  </a:lnTo>
                  <a:lnTo>
                    <a:pt x="47361" y="30193"/>
                  </a:lnTo>
                  <a:lnTo>
                    <a:pt x="47061" y="30073"/>
                  </a:lnTo>
                  <a:lnTo>
                    <a:pt x="46461" y="30073"/>
                  </a:lnTo>
                  <a:lnTo>
                    <a:pt x="46220" y="30193"/>
                  </a:lnTo>
                  <a:lnTo>
                    <a:pt x="45980" y="30313"/>
                  </a:lnTo>
                  <a:lnTo>
                    <a:pt x="15007" y="30313"/>
                  </a:lnTo>
                  <a:lnTo>
                    <a:pt x="13506" y="31754"/>
                  </a:lnTo>
                  <a:lnTo>
                    <a:pt x="40098" y="31754"/>
                  </a:lnTo>
                  <a:lnTo>
                    <a:pt x="39798" y="31874"/>
                  </a:lnTo>
                  <a:lnTo>
                    <a:pt x="39558" y="32054"/>
                  </a:lnTo>
                  <a:lnTo>
                    <a:pt x="39318" y="32234"/>
                  </a:lnTo>
                  <a:lnTo>
                    <a:pt x="39077" y="32414"/>
                  </a:lnTo>
                  <a:lnTo>
                    <a:pt x="38897" y="32654"/>
                  </a:lnTo>
                  <a:lnTo>
                    <a:pt x="38237" y="33194"/>
                  </a:lnTo>
                  <a:lnTo>
                    <a:pt x="37757" y="33555"/>
                  </a:lnTo>
                  <a:lnTo>
                    <a:pt x="37337" y="33855"/>
                  </a:lnTo>
                  <a:lnTo>
                    <a:pt x="11225" y="33855"/>
                  </a:lnTo>
                  <a:lnTo>
                    <a:pt x="9725" y="35295"/>
                  </a:lnTo>
                  <a:lnTo>
                    <a:pt x="33135" y="35295"/>
                  </a:lnTo>
                  <a:lnTo>
                    <a:pt x="33015" y="35655"/>
                  </a:lnTo>
                  <a:lnTo>
                    <a:pt x="32955" y="35956"/>
                  </a:lnTo>
                  <a:lnTo>
                    <a:pt x="32955" y="36316"/>
                  </a:lnTo>
                  <a:lnTo>
                    <a:pt x="33075" y="36616"/>
                  </a:lnTo>
                  <a:lnTo>
                    <a:pt x="33255" y="36856"/>
                  </a:lnTo>
                  <a:lnTo>
                    <a:pt x="8104" y="36856"/>
                  </a:lnTo>
                  <a:lnTo>
                    <a:pt x="6003" y="38837"/>
                  </a:lnTo>
                  <a:lnTo>
                    <a:pt x="36136" y="38837"/>
                  </a:lnTo>
                  <a:lnTo>
                    <a:pt x="36076" y="39197"/>
                  </a:lnTo>
                  <a:lnTo>
                    <a:pt x="35896" y="39617"/>
                  </a:lnTo>
                  <a:lnTo>
                    <a:pt x="35236" y="40518"/>
                  </a:lnTo>
                  <a:lnTo>
                    <a:pt x="4202" y="40518"/>
                  </a:lnTo>
                  <a:lnTo>
                    <a:pt x="1741" y="42798"/>
                  </a:lnTo>
                  <a:lnTo>
                    <a:pt x="34155" y="42798"/>
                  </a:lnTo>
                  <a:lnTo>
                    <a:pt x="34215" y="43159"/>
                  </a:lnTo>
                  <a:lnTo>
                    <a:pt x="34275" y="43519"/>
                  </a:lnTo>
                  <a:lnTo>
                    <a:pt x="34515" y="43819"/>
                  </a:lnTo>
                  <a:lnTo>
                    <a:pt x="34696" y="44119"/>
                  </a:lnTo>
                  <a:lnTo>
                    <a:pt x="34936" y="44299"/>
                  </a:lnTo>
                  <a:lnTo>
                    <a:pt x="35236" y="44479"/>
                  </a:lnTo>
                  <a:lnTo>
                    <a:pt x="1" y="44479"/>
                  </a:lnTo>
                  <a:lnTo>
                    <a:pt x="1" y="44779"/>
                  </a:lnTo>
                  <a:lnTo>
                    <a:pt x="6303" y="44959"/>
                  </a:lnTo>
                  <a:lnTo>
                    <a:pt x="41418" y="46040"/>
                  </a:lnTo>
                  <a:lnTo>
                    <a:pt x="41659" y="46220"/>
                  </a:lnTo>
                  <a:lnTo>
                    <a:pt x="41899" y="46400"/>
                  </a:lnTo>
                  <a:lnTo>
                    <a:pt x="42259" y="46520"/>
                  </a:lnTo>
                  <a:lnTo>
                    <a:pt x="42559" y="46640"/>
                  </a:lnTo>
                  <a:lnTo>
                    <a:pt x="43039" y="46700"/>
                  </a:lnTo>
                  <a:lnTo>
                    <a:pt x="43459" y="46700"/>
                  </a:lnTo>
                  <a:lnTo>
                    <a:pt x="44360" y="46580"/>
                  </a:lnTo>
                  <a:lnTo>
                    <a:pt x="46040" y="46160"/>
                  </a:lnTo>
                  <a:lnTo>
                    <a:pt x="92921" y="47601"/>
                  </a:lnTo>
                  <a:lnTo>
                    <a:pt x="94841" y="47601"/>
                  </a:lnTo>
                  <a:lnTo>
                    <a:pt x="93521" y="44479"/>
                  </a:lnTo>
                  <a:lnTo>
                    <a:pt x="58346" y="44479"/>
                  </a:lnTo>
                  <a:lnTo>
                    <a:pt x="59726" y="43879"/>
                  </a:lnTo>
                  <a:lnTo>
                    <a:pt x="60747" y="43339"/>
                  </a:lnTo>
                  <a:lnTo>
                    <a:pt x="61707" y="42798"/>
                  </a:lnTo>
                  <a:lnTo>
                    <a:pt x="92860" y="42798"/>
                  </a:lnTo>
                  <a:lnTo>
                    <a:pt x="91900" y="40518"/>
                  </a:lnTo>
                  <a:lnTo>
                    <a:pt x="65069" y="40518"/>
                  </a:lnTo>
                  <a:lnTo>
                    <a:pt x="66269" y="39677"/>
                  </a:lnTo>
                  <a:lnTo>
                    <a:pt x="67530" y="38837"/>
                  </a:lnTo>
                  <a:lnTo>
                    <a:pt x="91240" y="38837"/>
                  </a:lnTo>
                  <a:lnTo>
                    <a:pt x="90399" y="36856"/>
                  </a:lnTo>
                  <a:lnTo>
                    <a:pt x="71011" y="36856"/>
                  </a:lnTo>
                  <a:lnTo>
                    <a:pt x="72272" y="36196"/>
                  </a:lnTo>
                  <a:lnTo>
                    <a:pt x="72452" y="36136"/>
                  </a:lnTo>
                  <a:lnTo>
                    <a:pt x="71611" y="35835"/>
                  </a:lnTo>
                  <a:lnTo>
                    <a:pt x="70771" y="35595"/>
                  </a:lnTo>
                  <a:lnTo>
                    <a:pt x="69931" y="35475"/>
                  </a:lnTo>
                  <a:lnTo>
                    <a:pt x="69150" y="35355"/>
                  </a:lnTo>
                  <a:lnTo>
                    <a:pt x="69270" y="35295"/>
                  </a:lnTo>
                  <a:lnTo>
                    <a:pt x="89799" y="35295"/>
                  </a:lnTo>
                  <a:lnTo>
                    <a:pt x="89199" y="33855"/>
                  </a:lnTo>
                  <a:lnTo>
                    <a:pt x="71191" y="33855"/>
                  </a:lnTo>
                  <a:lnTo>
                    <a:pt x="72452" y="32834"/>
                  </a:lnTo>
                  <a:lnTo>
                    <a:pt x="73712" y="31754"/>
                  </a:lnTo>
                  <a:lnTo>
                    <a:pt x="88359" y="31754"/>
                  </a:lnTo>
                  <a:lnTo>
                    <a:pt x="87758" y="30313"/>
                  </a:lnTo>
                  <a:lnTo>
                    <a:pt x="75213" y="30313"/>
                  </a:lnTo>
                  <a:lnTo>
                    <a:pt x="75873" y="29593"/>
                  </a:lnTo>
                  <a:lnTo>
                    <a:pt x="76413" y="28873"/>
                  </a:lnTo>
                  <a:lnTo>
                    <a:pt x="87158" y="28873"/>
                  </a:lnTo>
                  <a:lnTo>
                    <a:pt x="86558" y="27492"/>
                  </a:lnTo>
                  <a:lnTo>
                    <a:pt x="77254" y="27492"/>
                  </a:lnTo>
                  <a:lnTo>
                    <a:pt x="77434" y="27072"/>
                  </a:lnTo>
                  <a:lnTo>
                    <a:pt x="77554" y="26712"/>
                  </a:lnTo>
                  <a:lnTo>
                    <a:pt x="77554" y="26351"/>
                  </a:lnTo>
                  <a:lnTo>
                    <a:pt x="77554" y="26051"/>
                  </a:lnTo>
                  <a:lnTo>
                    <a:pt x="85958" y="26051"/>
                  </a:lnTo>
                  <a:lnTo>
                    <a:pt x="85597" y="25151"/>
                  </a:lnTo>
                  <a:lnTo>
                    <a:pt x="77254" y="25151"/>
                  </a:lnTo>
                  <a:lnTo>
                    <a:pt x="77134" y="24971"/>
                  </a:lnTo>
                  <a:lnTo>
                    <a:pt x="76894" y="24851"/>
                  </a:lnTo>
                  <a:lnTo>
                    <a:pt x="76654" y="24731"/>
                  </a:lnTo>
                  <a:lnTo>
                    <a:pt x="76413" y="24611"/>
                  </a:lnTo>
                  <a:lnTo>
                    <a:pt x="75693" y="24551"/>
                  </a:lnTo>
                  <a:lnTo>
                    <a:pt x="74913" y="24491"/>
                  </a:lnTo>
                  <a:lnTo>
                    <a:pt x="74072" y="24551"/>
                  </a:lnTo>
                  <a:lnTo>
                    <a:pt x="73112" y="24731"/>
                  </a:lnTo>
                  <a:lnTo>
                    <a:pt x="72032" y="24911"/>
                  </a:lnTo>
                  <a:lnTo>
                    <a:pt x="70951" y="25151"/>
                  </a:lnTo>
                  <a:lnTo>
                    <a:pt x="66629" y="25151"/>
                  </a:lnTo>
                  <a:lnTo>
                    <a:pt x="66629" y="24671"/>
                  </a:lnTo>
                  <a:lnTo>
                    <a:pt x="66629" y="24251"/>
                  </a:lnTo>
                  <a:lnTo>
                    <a:pt x="66569" y="23950"/>
                  </a:lnTo>
                  <a:lnTo>
                    <a:pt x="85117" y="23950"/>
                  </a:lnTo>
                  <a:lnTo>
                    <a:pt x="84757" y="23110"/>
                  </a:lnTo>
                  <a:lnTo>
                    <a:pt x="66329" y="23110"/>
                  </a:lnTo>
                  <a:lnTo>
                    <a:pt x="66149" y="22510"/>
                  </a:lnTo>
                  <a:lnTo>
                    <a:pt x="66029" y="21910"/>
                  </a:lnTo>
                  <a:lnTo>
                    <a:pt x="84277" y="21910"/>
                  </a:lnTo>
                  <a:lnTo>
                    <a:pt x="83917" y="21069"/>
                  </a:lnTo>
                  <a:lnTo>
                    <a:pt x="74493" y="21069"/>
                  </a:lnTo>
                  <a:lnTo>
                    <a:pt x="74733" y="20829"/>
                  </a:lnTo>
                  <a:lnTo>
                    <a:pt x="74913" y="20589"/>
                  </a:lnTo>
                  <a:lnTo>
                    <a:pt x="74973" y="20229"/>
                  </a:lnTo>
                  <a:lnTo>
                    <a:pt x="74973" y="19869"/>
                  </a:lnTo>
                  <a:lnTo>
                    <a:pt x="83436" y="19869"/>
                  </a:lnTo>
                  <a:lnTo>
                    <a:pt x="83076" y="18968"/>
                  </a:lnTo>
                  <a:lnTo>
                    <a:pt x="74853" y="18968"/>
                  </a:lnTo>
                  <a:lnTo>
                    <a:pt x="74673" y="18488"/>
                  </a:lnTo>
                  <a:lnTo>
                    <a:pt x="74373" y="18008"/>
                  </a:lnTo>
                  <a:lnTo>
                    <a:pt x="74012" y="17648"/>
                  </a:lnTo>
                  <a:lnTo>
                    <a:pt x="73652" y="17408"/>
                  </a:lnTo>
                  <a:lnTo>
                    <a:pt x="73232" y="17107"/>
                  </a:lnTo>
                  <a:lnTo>
                    <a:pt x="72812" y="16807"/>
                  </a:lnTo>
                  <a:lnTo>
                    <a:pt x="72452" y="16447"/>
                  </a:lnTo>
                  <a:lnTo>
                    <a:pt x="72032" y="15967"/>
                  </a:lnTo>
                  <a:lnTo>
                    <a:pt x="71671" y="15307"/>
                  </a:lnTo>
                  <a:lnTo>
                    <a:pt x="71311" y="14466"/>
                  </a:lnTo>
                  <a:lnTo>
                    <a:pt x="71011" y="13626"/>
                  </a:lnTo>
                  <a:lnTo>
                    <a:pt x="70711" y="12786"/>
                  </a:lnTo>
                  <a:lnTo>
                    <a:pt x="70351" y="11945"/>
                  </a:lnTo>
                  <a:lnTo>
                    <a:pt x="70051" y="11345"/>
                  </a:lnTo>
                  <a:lnTo>
                    <a:pt x="69691" y="10925"/>
                  </a:lnTo>
                  <a:lnTo>
                    <a:pt x="69390" y="10565"/>
                  </a:lnTo>
                  <a:lnTo>
                    <a:pt x="69030" y="10325"/>
                  </a:lnTo>
                  <a:lnTo>
                    <a:pt x="68310" y="9904"/>
                  </a:lnTo>
                  <a:lnTo>
                    <a:pt x="67950" y="9664"/>
                  </a:lnTo>
                  <a:lnTo>
                    <a:pt x="67530" y="9304"/>
                  </a:lnTo>
                  <a:lnTo>
                    <a:pt x="66569" y="8404"/>
                  </a:lnTo>
                  <a:lnTo>
                    <a:pt x="65729" y="7623"/>
                  </a:lnTo>
                  <a:lnTo>
                    <a:pt x="65009" y="6903"/>
                  </a:lnTo>
                  <a:lnTo>
                    <a:pt x="64288" y="6363"/>
                  </a:lnTo>
                  <a:lnTo>
                    <a:pt x="63868" y="6123"/>
                  </a:lnTo>
                  <a:lnTo>
                    <a:pt x="63508" y="5943"/>
                  </a:lnTo>
                  <a:lnTo>
                    <a:pt x="63028" y="5763"/>
                  </a:lnTo>
                  <a:lnTo>
                    <a:pt x="62608" y="5583"/>
                  </a:lnTo>
                  <a:lnTo>
                    <a:pt x="62067" y="5522"/>
                  </a:lnTo>
                  <a:lnTo>
                    <a:pt x="61467" y="5402"/>
                  </a:lnTo>
                  <a:lnTo>
                    <a:pt x="60086" y="5282"/>
                  </a:lnTo>
                  <a:lnTo>
                    <a:pt x="60026" y="4862"/>
                  </a:lnTo>
                  <a:lnTo>
                    <a:pt x="60026" y="4442"/>
                  </a:lnTo>
                  <a:lnTo>
                    <a:pt x="60267" y="4202"/>
                  </a:lnTo>
                  <a:lnTo>
                    <a:pt x="60327" y="4082"/>
                  </a:lnTo>
                  <a:lnTo>
                    <a:pt x="60327" y="3962"/>
                  </a:lnTo>
                  <a:lnTo>
                    <a:pt x="60146" y="3722"/>
                  </a:lnTo>
                  <a:lnTo>
                    <a:pt x="59966" y="3482"/>
                  </a:lnTo>
                  <a:lnTo>
                    <a:pt x="59726" y="3302"/>
                  </a:lnTo>
                  <a:lnTo>
                    <a:pt x="59606" y="3061"/>
                  </a:lnTo>
                  <a:lnTo>
                    <a:pt x="59486" y="2821"/>
                  </a:lnTo>
                  <a:lnTo>
                    <a:pt x="59486" y="2521"/>
                  </a:lnTo>
                  <a:lnTo>
                    <a:pt x="59486" y="1921"/>
                  </a:lnTo>
                  <a:lnTo>
                    <a:pt x="59726" y="2041"/>
                  </a:lnTo>
                  <a:lnTo>
                    <a:pt x="59846" y="2221"/>
                  </a:lnTo>
                  <a:lnTo>
                    <a:pt x="59846" y="1921"/>
                  </a:lnTo>
                  <a:lnTo>
                    <a:pt x="59786" y="1621"/>
                  </a:lnTo>
                  <a:lnTo>
                    <a:pt x="59606" y="1381"/>
                  </a:lnTo>
                  <a:lnTo>
                    <a:pt x="59426" y="1141"/>
                  </a:lnTo>
                  <a:lnTo>
                    <a:pt x="59066" y="780"/>
                  </a:lnTo>
                  <a:lnTo>
                    <a:pt x="58886" y="660"/>
                  </a:lnTo>
                  <a:lnTo>
                    <a:pt x="58466" y="420"/>
                  </a:lnTo>
                  <a:lnTo>
                    <a:pt x="57986" y="240"/>
                  </a:lnTo>
                  <a:lnTo>
                    <a:pt x="57445" y="120"/>
                  </a:lnTo>
                  <a:lnTo>
                    <a:pt x="56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38"/>
          <p:cNvSpPr/>
          <p:nvPr/>
        </p:nvSpPr>
        <p:spPr>
          <a:xfrm>
            <a:off x="2593300" y="945000"/>
            <a:ext cx="1096500" cy="1096500"/>
          </a:xfrm>
          <a:prstGeom prst="roundRect">
            <a:avLst>
              <a:gd name="adj" fmla="val 35018"/>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txBox="1">
            <a:spLocks noGrp="1"/>
          </p:cNvSpPr>
          <p:nvPr>
            <p:ph type="title"/>
          </p:nvPr>
        </p:nvSpPr>
        <p:spPr>
          <a:xfrm>
            <a:off x="2049900" y="2506075"/>
            <a:ext cx="5044200" cy="11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Introductions</a:t>
            </a:r>
            <a:endParaRPr dirty="0"/>
          </a:p>
        </p:txBody>
      </p:sp>
      <p:sp>
        <p:nvSpPr>
          <p:cNvPr id="350" name="Google Shape;350;p38"/>
          <p:cNvSpPr txBox="1">
            <a:spLocks noGrp="1"/>
          </p:cNvSpPr>
          <p:nvPr>
            <p:ph type="title" idx="2"/>
          </p:nvPr>
        </p:nvSpPr>
        <p:spPr>
          <a:xfrm>
            <a:off x="2613050" y="962650"/>
            <a:ext cx="1056900" cy="10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t>
            </a:r>
            <a:endParaRPr dirty="0"/>
          </a:p>
        </p:txBody>
      </p:sp>
      <p:sp>
        <p:nvSpPr>
          <p:cNvPr id="351" name="Google Shape;351;p38"/>
          <p:cNvSpPr txBox="1">
            <a:spLocks noGrp="1"/>
          </p:cNvSpPr>
          <p:nvPr>
            <p:ph type="subTitle" idx="1"/>
          </p:nvPr>
        </p:nvSpPr>
        <p:spPr>
          <a:xfrm>
            <a:off x="2593301" y="3726475"/>
            <a:ext cx="3980682"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Tell us your </a:t>
            </a:r>
            <a:r>
              <a:rPr lang="en" b="1" dirty="0"/>
              <a:t>name</a:t>
            </a:r>
            <a:r>
              <a:rPr lang="en" dirty="0"/>
              <a:t>, </a:t>
            </a:r>
            <a:r>
              <a:rPr lang="en" b="1" dirty="0"/>
              <a:t>role</a:t>
            </a:r>
            <a:r>
              <a:rPr lang="en" dirty="0"/>
              <a:t>, </a:t>
            </a:r>
            <a:r>
              <a:rPr lang="en" b="1" dirty="0"/>
              <a:t>location</a:t>
            </a:r>
            <a:r>
              <a:rPr lang="en" dirty="0"/>
              <a:t>, and </a:t>
            </a:r>
            <a:r>
              <a:rPr lang="en" b="1" dirty="0"/>
              <a:t>previous experience</a:t>
            </a:r>
            <a:r>
              <a:rPr lang="en" dirty="0"/>
              <a:t>!</a:t>
            </a:r>
            <a:endParaRPr b="1" dirty="0"/>
          </a:p>
        </p:txBody>
      </p:sp>
    </p:spTree>
    <p:extLst>
      <p:ext uri="{BB962C8B-B14F-4D97-AF65-F5344CB8AC3E}">
        <p14:creationId xmlns:p14="http://schemas.microsoft.com/office/powerpoint/2010/main" val="26071179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p>
        </p:txBody>
      </p:sp>
      <p:sp>
        <p:nvSpPr>
          <p:cNvPr id="1747" name="Google Shape;1747;p51"/>
          <p:cNvSpPr txBox="1">
            <a:spLocks noGrp="1"/>
          </p:cNvSpPr>
          <p:nvPr>
            <p:ph type="subTitle" idx="6"/>
          </p:nvPr>
        </p:nvSpPr>
        <p:spPr>
          <a:xfrm>
            <a:off x="2424850" y="3349023"/>
            <a:ext cx="1978200" cy="66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How to be the best mentor you can be</a:t>
            </a:r>
            <a:endParaRPr dirty="0"/>
          </a:p>
        </p:txBody>
      </p:sp>
      <p:sp>
        <p:nvSpPr>
          <p:cNvPr id="1748" name="Google Shape;1748;p51"/>
          <p:cNvSpPr txBox="1">
            <a:spLocks noGrp="1"/>
          </p:cNvSpPr>
          <p:nvPr>
            <p:ph type="title" idx="2"/>
          </p:nvPr>
        </p:nvSpPr>
        <p:spPr>
          <a:xfrm>
            <a:off x="2424850" y="1444800"/>
            <a:ext cx="1978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Basics</a:t>
            </a:r>
            <a:endParaRPr dirty="0"/>
          </a:p>
        </p:txBody>
      </p:sp>
      <p:sp>
        <p:nvSpPr>
          <p:cNvPr id="1749" name="Google Shape;1749;p51"/>
          <p:cNvSpPr txBox="1">
            <a:spLocks noGrp="1"/>
          </p:cNvSpPr>
          <p:nvPr>
            <p:ph type="subTitle" idx="1"/>
          </p:nvPr>
        </p:nvSpPr>
        <p:spPr>
          <a:xfrm>
            <a:off x="2424850" y="1915623"/>
            <a:ext cx="1978200" cy="66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Essential information about where to go and how things work</a:t>
            </a:r>
            <a:endParaRPr dirty="0"/>
          </a:p>
        </p:txBody>
      </p:sp>
      <p:sp>
        <p:nvSpPr>
          <p:cNvPr id="1750" name="Google Shape;1750;p51"/>
          <p:cNvSpPr txBox="1">
            <a:spLocks noGrp="1"/>
          </p:cNvSpPr>
          <p:nvPr>
            <p:ph type="title" idx="3"/>
          </p:nvPr>
        </p:nvSpPr>
        <p:spPr>
          <a:xfrm>
            <a:off x="4631634" y="1542438"/>
            <a:ext cx="2087522" cy="51376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t>Student Context</a:t>
            </a:r>
            <a:endParaRPr sz="1800" dirty="0"/>
          </a:p>
        </p:txBody>
      </p:sp>
      <p:sp>
        <p:nvSpPr>
          <p:cNvPr id="1751" name="Google Shape;1751;p51"/>
          <p:cNvSpPr txBox="1">
            <a:spLocks noGrp="1"/>
          </p:cNvSpPr>
          <p:nvPr>
            <p:ph type="subTitle" idx="4"/>
          </p:nvPr>
        </p:nvSpPr>
        <p:spPr>
          <a:xfrm>
            <a:off x="4740954" y="1915623"/>
            <a:ext cx="1978200" cy="665400"/>
          </a:xfrm>
          <a:prstGeom prst="rect">
            <a:avLst/>
          </a:prstGeom>
        </p:spPr>
        <p:txBody>
          <a:bodyPr spcFirstLastPara="1" wrap="square" lIns="91425" tIns="91425" rIns="91425" bIns="91425" anchor="ctr" anchorCtr="0">
            <a:noAutofit/>
          </a:bodyPr>
          <a:lstStyle/>
          <a:p>
            <a:pPr marL="0" lvl="0" indent="0"/>
            <a:r>
              <a:rPr lang="en-US" dirty="0"/>
              <a:t>Things the student should know</a:t>
            </a:r>
            <a:endParaRPr dirty="0"/>
          </a:p>
        </p:txBody>
      </p:sp>
      <p:sp>
        <p:nvSpPr>
          <p:cNvPr id="1752" name="Google Shape;1752;p51"/>
          <p:cNvSpPr txBox="1">
            <a:spLocks noGrp="1"/>
          </p:cNvSpPr>
          <p:nvPr>
            <p:ph type="title" idx="5"/>
          </p:nvPr>
        </p:nvSpPr>
        <p:spPr>
          <a:xfrm>
            <a:off x="2424850" y="2878200"/>
            <a:ext cx="1978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Expectations</a:t>
            </a:r>
            <a:endParaRPr dirty="0"/>
          </a:p>
        </p:txBody>
      </p:sp>
      <p:sp>
        <p:nvSpPr>
          <p:cNvPr id="1753" name="Google Shape;1753;p51"/>
          <p:cNvSpPr txBox="1">
            <a:spLocks noGrp="1"/>
          </p:cNvSpPr>
          <p:nvPr>
            <p:ph type="title" idx="7"/>
          </p:nvPr>
        </p:nvSpPr>
        <p:spPr>
          <a:xfrm>
            <a:off x="4740958" y="2878200"/>
            <a:ext cx="19782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In-Person</a:t>
            </a:r>
            <a:endParaRPr dirty="0"/>
          </a:p>
        </p:txBody>
      </p:sp>
      <p:sp>
        <p:nvSpPr>
          <p:cNvPr id="1754" name="Google Shape;1754;p51"/>
          <p:cNvSpPr txBox="1">
            <a:spLocks noGrp="1"/>
          </p:cNvSpPr>
          <p:nvPr>
            <p:ph type="subTitle" idx="8"/>
          </p:nvPr>
        </p:nvSpPr>
        <p:spPr>
          <a:xfrm>
            <a:off x="4740954" y="3349023"/>
            <a:ext cx="1978200" cy="66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Information for</a:t>
            </a:r>
          </a:p>
          <a:p>
            <a:pPr marL="0" lvl="0" indent="0" algn="r" rtl="0">
              <a:spcBef>
                <a:spcPts val="0"/>
              </a:spcBef>
              <a:spcAft>
                <a:spcPts val="0"/>
              </a:spcAft>
              <a:buNone/>
            </a:pPr>
            <a:r>
              <a:rPr lang="en-US" dirty="0"/>
              <a:t>i</a:t>
            </a:r>
            <a:r>
              <a:rPr lang="en" dirty="0"/>
              <a:t>n-person mentors</a:t>
            </a:r>
            <a:endParaRPr dirty="0"/>
          </a:p>
        </p:txBody>
      </p:sp>
      <p:sp>
        <p:nvSpPr>
          <p:cNvPr id="1755" name="Google Shape;1755;p51"/>
          <p:cNvSpPr/>
          <p:nvPr/>
        </p:nvSpPr>
        <p:spPr>
          <a:xfrm>
            <a:off x="1148040" y="1576263"/>
            <a:ext cx="1048200" cy="1048200"/>
          </a:xfrm>
          <a:prstGeom prst="roundRect">
            <a:avLst>
              <a:gd name="adj" fmla="val 35018"/>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1"/>
          <p:cNvSpPr/>
          <p:nvPr/>
        </p:nvSpPr>
        <p:spPr>
          <a:xfrm>
            <a:off x="1148040" y="2966213"/>
            <a:ext cx="1048200" cy="1048200"/>
          </a:xfrm>
          <a:prstGeom prst="roundRect">
            <a:avLst>
              <a:gd name="adj" fmla="val 35018"/>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1"/>
          <p:cNvSpPr/>
          <p:nvPr/>
        </p:nvSpPr>
        <p:spPr>
          <a:xfrm>
            <a:off x="6947740" y="1576263"/>
            <a:ext cx="1048200" cy="1048200"/>
          </a:xfrm>
          <a:prstGeom prst="roundRect">
            <a:avLst>
              <a:gd name="adj" fmla="val 35018"/>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1"/>
          <p:cNvSpPr/>
          <p:nvPr/>
        </p:nvSpPr>
        <p:spPr>
          <a:xfrm>
            <a:off x="6947740" y="2966213"/>
            <a:ext cx="1048200" cy="1048200"/>
          </a:xfrm>
          <a:prstGeom prst="roundRect">
            <a:avLst>
              <a:gd name="adj" fmla="val 35018"/>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1"/>
          <p:cNvSpPr/>
          <p:nvPr/>
        </p:nvSpPr>
        <p:spPr>
          <a:xfrm>
            <a:off x="875338" y="717000"/>
            <a:ext cx="1324200" cy="228000"/>
          </a:xfrm>
          <a:prstGeom prst="roundRect">
            <a:avLst>
              <a:gd name="adj" fmla="val 35018"/>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1"/>
          <p:cNvSpPr/>
          <p:nvPr/>
        </p:nvSpPr>
        <p:spPr>
          <a:xfrm>
            <a:off x="6944463" y="717000"/>
            <a:ext cx="1324200" cy="228000"/>
          </a:xfrm>
          <a:prstGeom prst="roundRect">
            <a:avLst>
              <a:gd name="adj" fmla="val 35018"/>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1"/>
          <p:cNvSpPr/>
          <p:nvPr/>
        </p:nvSpPr>
        <p:spPr>
          <a:xfrm>
            <a:off x="7249425" y="1893904"/>
            <a:ext cx="444845" cy="412958"/>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7" name="Google Shape;7951;p76">
            <a:extLst>
              <a:ext uri="{FF2B5EF4-FFF2-40B4-BE49-F238E27FC236}">
                <a16:creationId xmlns:a16="http://schemas.microsoft.com/office/drawing/2014/main" id="{EA5D8B3F-0149-4550-B60B-719C29C28548}"/>
              </a:ext>
            </a:extLst>
          </p:cNvPr>
          <p:cNvGrpSpPr/>
          <p:nvPr/>
        </p:nvGrpSpPr>
        <p:grpSpPr>
          <a:xfrm>
            <a:off x="1502500" y="1972500"/>
            <a:ext cx="339253" cy="339253"/>
            <a:chOff x="3271200" y="4992125"/>
            <a:chExt cx="481825" cy="481825"/>
          </a:xfrm>
          <a:solidFill>
            <a:schemeClr val="bg1"/>
          </a:solidFill>
        </p:grpSpPr>
        <p:sp>
          <p:nvSpPr>
            <p:cNvPr id="28" name="Google Shape;7952;p76">
              <a:extLst>
                <a:ext uri="{FF2B5EF4-FFF2-40B4-BE49-F238E27FC236}">
                  <a16:creationId xmlns:a16="http://schemas.microsoft.com/office/drawing/2014/main" id="{D30A7C2B-C43F-4271-BB8D-B5BB61091B15}"/>
                </a:ext>
              </a:extLst>
            </p:cNvPr>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7953;p76">
              <a:extLst>
                <a:ext uri="{FF2B5EF4-FFF2-40B4-BE49-F238E27FC236}">
                  <a16:creationId xmlns:a16="http://schemas.microsoft.com/office/drawing/2014/main" id="{531B9E6F-D10D-4900-8FE0-F917305AB030}"/>
                </a:ext>
              </a:extLst>
            </p:cNvPr>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7954;p76">
              <a:extLst>
                <a:ext uri="{FF2B5EF4-FFF2-40B4-BE49-F238E27FC236}">
                  <a16:creationId xmlns:a16="http://schemas.microsoft.com/office/drawing/2014/main" id="{3A1EF0BB-F0EB-4619-8697-2170613C1304}"/>
                </a:ext>
              </a:extLst>
            </p:cNvPr>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31" name="Google Shape;8772;p78">
            <a:extLst>
              <a:ext uri="{FF2B5EF4-FFF2-40B4-BE49-F238E27FC236}">
                <a16:creationId xmlns:a16="http://schemas.microsoft.com/office/drawing/2014/main" id="{62A1FC11-8DE9-4699-A6C2-A6ABA1F2BE16}"/>
              </a:ext>
            </a:extLst>
          </p:cNvPr>
          <p:cNvGrpSpPr/>
          <p:nvPr/>
        </p:nvGrpSpPr>
        <p:grpSpPr>
          <a:xfrm>
            <a:off x="1486643" y="3327581"/>
            <a:ext cx="351024" cy="325464"/>
            <a:chOff x="6543825" y="3202075"/>
            <a:chExt cx="296975" cy="275350"/>
          </a:xfrm>
          <a:solidFill>
            <a:schemeClr val="bg1"/>
          </a:solidFill>
        </p:grpSpPr>
        <p:sp>
          <p:nvSpPr>
            <p:cNvPr id="32" name="Google Shape;8773;p78">
              <a:extLst>
                <a:ext uri="{FF2B5EF4-FFF2-40B4-BE49-F238E27FC236}">
                  <a16:creationId xmlns:a16="http://schemas.microsoft.com/office/drawing/2014/main" id="{98CB67FC-10C5-48F8-AA70-E38072C900F4}"/>
                </a:ext>
              </a:extLst>
            </p:cNvPr>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774;p78">
              <a:extLst>
                <a:ext uri="{FF2B5EF4-FFF2-40B4-BE49-F238E27FC236}">
                  <a16:creationId xmlns:a16="http://schemas.microsoft.com/office/drawing/2014/main" id="{38BEE037-5773-483F-8A20-57F8E4EE3D98}"/>
                </a:ext>
              </a:extLst>
            </p:cNvPr>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75;p78">
              <a:extLst>
                <a:ext uri="{FF2B5EF4-FFF2-40B4-BE49-F238E27FC236}">
                  <a16:creationId xmlns:a16="http://schemas.microsoft.com/office/drawing/2014/main" id="{E8F17133-B204-4D56-86BA-BB5BBA22C14F}"/>
                </a:ext>
              </a:extLst>
            </p:cNvPr>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76;p78">
              <a:extLst>
                <a:ext uri="{FF2B5EF4-FFF2-40B4-BE49-F238E27FC236}">
                  <a16:creationId xmlns:a16="http://schemas.microsoft.com/office/drawing/2014/main" id="{2DAFBEB1-86AC-45ED-AC91-3E81BDE83648}"/>
                </a:ext>
              </a:extLst>
            </p:cNvPr>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7;p78">
              <a:extLst>
                <a:ext uri="{FF2B5EF4-FFF2-40B4-BE49-F238E27FC236}">
                  <a16:creationId xmlns:a16="http://schemas.microsoft.com/office/drawing/2014/main" id="{3BEEB502-8CBC-476F-B352-CD2F82B6BF49}"/>
                </a:ext>
              </a:extLst>
            </p:cNvPr>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78;p78">
              <a:extLst>
                <a:ext uri="{FF2B5EF4-FFF2-40B4-BE49-F238E27FC236}">
                  <a16:creationId xmlns:a16="http://schemas.microsoft.com/office/drawing/2014/main" id="{4ACE29F9-435C-41EB-AA2F-BD110A51363E}"/>
                </a:ext>
              </a:extLst>
            </p:cNvPr>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79;p78">
              <a:extLst>
                <a:ext uri="{FF2B5EF4-FFF2-40B4-BE49-F238E27FC236}">
                  <a16:creationId xmlns:a16="http://schemas.microsoft.com/office/drawing/2014/main" id="{D003E932-A72F-48C1-A2ED-99D67227D3B9}"/>
                </a:ext>
              </a:extLst>
            </p:cNvPr>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8117;p77">
            <a:extLst>
              <a:ext uri="{FF2B5EF4-FFF2-40B4-BE49-F238E27FC236}">
                <a16:creationId xmlns:a16="http://schemas.microsoft.com/office/drawing/2014/main" id="{E7A1861A-2E09-4671-9209-7D1B795EA8B0}"/>
              </a:ext>
            </a:extLst>
          </p:cNvPr>
          <p:cNvGrpSpPr/>
          <p:nvPr/>
        </p:nvGrpSpPr>
        <p:grpSpPr>
          <a:xfrm>
            <a:off x="7291064" y="3327976"/>
            <a:ext cx="366293" cy="369974"/>
            <a:chOff x="-41526450" y="3951100"/>
            <a:chExt cx="313500" cy="316650"/>
          </a:xfrm>
          <a:solidFill>
            <a:schemeClr val="bg1"/>
          </a:solidFill>
        </p:grpSpPr>
        <p:sp>
          <p:nvSpPr>
            <p:cNvPr id="40" name="Google Shape;8118;p77">
              <a:extLst>
                <a:ext uri="{FF2B5EF4-FFF2-40B4-BE49-F238E27FC236}">
                  <a16:creationId xmlns:a16="http://schemas.microsoft.com/office/drawing/2014/main" id="{4A58D39A-BAF4-4F50-BA39-7C70E00FCED4}"/>
                </a:ext>
              </a:extLst>
            </p:cNvPr>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119;p77">
              <a:extLst>
                <a:ext uri="{FF2B5EF4-FFF2-40B4-BE49-F238E27FC236}">
                  <a16:creationId xmlns:a16="http://schemas.microsoft.com/office/drawing/2014/main" id="{3A594087-7667-421C-8D76-DF50DEAFE8DF}"/>
                </a:ext>
              </a:extLst>
            </p:cNvPr>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120;p77">
              <a:extLst>
                <a:ext uri="{FF2B5EF4-FFF2-40B4-BE49-F238E27FC236}">
                  <a16:creationId xmlns:a16="http://schemas.microsoft.com/office/drawing/2014/main" id="{209C29EA-442C-4BF8-B991-C4D4359C9CBF}"/>
                </a:ext>
              </a:extLst>
            </p:cNvPr>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grpSp>
        <p:nvGrpSpPr>
          <p:cNvPr id="356" name="Google Shape;356;p39"/>
          <p:cNvGrpSpPr/>
          <p:nvPr/>
        </p:nvGrpSpPr>
        <p:grpSpPr>
          <a:xfrm>
            <a:off x="3594175" y="430034"/>
            <a:ext cx="1941480" cy="2419489"/>
            <a:chOff x="3980300" y="238125"/>
            <a:chExt cx="1590725" cy="1982375"/>
          </a:xfrm>
        </p:grpSpPr>
        <p:sp>
          <p:nvSpPr>
            <p:cNvPr id="357" name="Google Shape;357;p39"/>
            <p:cNvSpPr/>
            <p:nvPr/>
          </p:nvSpPr>
          <p:spPr>
            <a:xfrm>
              <a:off x="4148375" y="308650"/>
              <a:ext cx="1422650" cy="1911850"/>
            </a:xfrm>
            <a:custGeom>
              <a:avLst/>
              <a:gdLst/>
              <a:ahLst/>
              <a:cxnLst/>
              <a:rect l="l" t="t" r="r" b="b"/>
              <a:pathLst>
                <a:path w="56906" h="76474" extrusionOk="0">
                  <a:moveTo>
                    <a:pt x="56905" y="0"/>
                  </a:moveTo>
                  <a:lnTo>
                    <a:pt x="1" y="10025"/>
                  </a:lnTo>
                  <a:lnTo>
                    <a:pt x="1" y="76473"/>
                  </a:lnTo>
                  <a:lnTo>
                    <a:pt x="56905" y="66389"/>
                  </a:lnTo>
                  <a:lnTo>
                    <a:pt x="56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9"/>
            <p:cNvSpPr/>
            <p:nvPr/>
          </p:nvSpPr>
          <p:spPr>
            <a:xfrm>
              <a:off x="4070350" y="665800"/>
              <a:ext cx="27025" cy="24025"/>
            </a:xfrm>
            <a:custGeom>
              <a:avLst/>
              <a:gdLst/>
              <a:ahLst/>
              <a:cxnLst/>
              <a:rect l="l" t="t" r="r" b="b"/>
              <a:pathLst>
                <a:path w="1081" h="961" extrusionOk="0">
                  <a:moveTo>
                    <a:pt x="0" y="0"/>
                  </a:moveTo>
                  <a:lnTo>
                    <a:pt x="0" y="961"/>
                  </a:lnTo>
                  <a:lnTo>
                    <a:pt x="121" y="841"/>
                  </a:lnTo>
                  <a:lnTo>
                    <a:pt x="301" y="721"/>
                  </a:lnTo>
                  <a:lnTo>
                    <a:pt x="721" y="481"/>
                  </a:lnTo>
                  <a:lnTo>
                    <a:pt x="1021" y="361"/>
                  </a:lnTo>
                  <a:lnTo>
                    <a:pt x="1081" y="361"/>
                  </a:lnTo>
                  <a:lnTo>
                    <a:pt x="781" y="300"/>
                  </a:lnTo>
                  <a:lnTo>
                    <a:pt x="541" y="240"/>
                  </a:lnTo>
                  <a:lnTo>
                    <a:pt x="361" y="240"/>
                  </a:lnTo>
                  <a:lnTo>
                    <a:pt x="241" y="300"/>
                  </a:lnTo>
                  <a:lnTo>
                    <a:pt x="181" y="300"/>
                  </a:lnTo>
                  <a:lnTo>
                    <a:pt x="241" y="240"/>
                  </a:lnTo>
                  <a:lnTo>
                    <a:pt x="361" y="180"/>
                  </a:lnTo>
                  <a:lnTo>
                    <a:pt x="541" y="120"/>
                  </a:lnTo>
                  <a:lnTo>
                    <a:pt x="781" y="60"/>
                  </a:lnTo>
                  <a:lnTo>
                    <a:pt x="9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9"/>
            <p:cNvSpPr/>
            <p:nvPr/>
          </p:nvSpPr>
          <p:spPr>
            <a:xfrm>
              <a:off x="4070350" y="703300"/>
              <a:ext cx="6025" cy="7550"/>
            </a:xfrm>
            <a:custGeom>
              <a:avLst/>
              <a:gdLst/>
              <a:ahLst/>
              <a:cxnLst/>
              <a:rect l="l" t="t" r="r" b="b"/>
              <a:pathLst>
                <a:path w="241" h="302" extrusionOk="0">
                  <a:moveTo>
                    <a:pt x="241" y="1"/>
                  </a:moveTo>
                  <a:lnTo>
                    <a:pt x="0" y="121"/>
                  </a:lnTo>
                  <a:lnTo>
                    <a:pt x="0" y="301"/>
                  </a:lnTo>
                  <a:lnTo>
                    <a:pt x="121" y="121"/>
                  </a:lnTo>
                  <a:lnTo>
                    <a:pt x="24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9"/>
            <p:cNvSpPr/>
            <p:nvPr/>
          </p:nvSpPr>
          <p:spPr>
            <a:xfrm>
              <a:off x="4070350" y="238125"/>
              <a:ext cx="1422625" cy="1136000"/>
            </a:xfrm>
            <a:custGeom>
              <a:avLst/>
              <a:gdLst/>
              <a:ahLst/>
              <a:cxnLst/>
              <a:rect l="l" t="t" r="r" b="b"/>
              <a:pathLst>
                <a:path w="56905" h="45440" extrusionOk="0">
                  <a:moveTo>
                    <a:pt x="19369" y="12285"/>
                  </a:moveTo>
                  <a:lnTo>
                    <a:pt x="19269" y="12365"/>
                  </a:lnTo>
                  <a:lnTo>
                    <a:pt x="19269" y="12425"/>
                  </a:lnTo>
                  <a:lnTo>
                    <a:pt x="19369" y="12285"/>
                  </a:lnTo>
                  <a:close/>
                  <a:moveTo>
                    <a:pt x="20229" y="13596"/>
                  </a:moveTo>
                  <a:lnTo>
                    <a:pt x="19989" y="13626"/>
                  </a:lnTo>
                  <a:lnTo>
                    <a:pt x="20109" y="13626"/>
                  </a:lnTo>
                  <a:lnTo>
                    <a:pt x="20229" y="13596"/>
                  </a:lnTo>
                  <a:close/>
                  <a:moveTo>
                    <a:pt x="21490" y="14886"/>
                  </a:moveTo>
                  <a:lnTo>
                    <a:pt x="21730" y="14946"/>
                  </a:lnTo>
                  <a:lnTo>
                    <a:pt x="21850" y="15006"/>
                  </a:lnTo>
                  <a:lnTo>
                    <a:pt x="21730" y="15006"/>
                  </a:lnTo>
                  <a:lnTo>
                    <a:pt x="21490" y="14886"/>
                  </a:lnTo>
                  <a:close/>
                  <a:moveTo>
                    <a:pt x="15307" y="15126"/>
                  </a:moveTo>
                  <a:lnTo>
                    <a:pt x="15307" y="15126"/>
                  </a:lnTo>
                  <a:lnTo>
                    <a:pt x="15307" y="15126"/>
                  </a:lnTo>
                  <a:close/>
                  <a:moveTo>
                    <a:pt x="14647" y="15847"/>
                  </a:moveTo>
                  <a:lnTo>
                    <a:pt x="14647" y="15847"/>
                  </a:lnTo>
                  <a:lnTo>
                    <a:pt x="14647" y="15847"/>
                  </a:lnTo>
                  <a:close/>
                  <a:moveTo>
                    <a:pt x="14127" y="16100"/>
                  </a:moveTo>
                  <a:lnTo>
                    <a:pt x="14107" y="16147"/>
                  </a:lnTo>
                  <a:lnTo>
                    <a:pt x="14107" y="16267"/>
                  </a:lnTo>
                  <a:lnTo>
                    <a:pt x="14127" y="16100"/>
                  </a:lnTo>
                  <a:close/>
                  <a:moveTo>
                    <a:pt x="14247" y="16567"/>
                  </a:moveTo>
                  <a:lnTo>
                    <a:pt x="14247" y="16567"/>
                  </a:lnTo>
                  <a:lnTo>
                    <a:pt x="14247" y="16567"/>
                  </a:lnTo>
                  <a:close/>
                  <a:moveTo>
                    <a:pt x="13746" y="16387"/>
                  </a:moveTo>
                  <a:lnTo>
                    <a:pt x="13746" y="16447"/>
                  </a:lnTo>
                  <a:lnTo>
                    <a:pt x="13566" y="16627"/>
                  </a:lnTo>
                  <a:lnTo>
                    <a:pt x="13686" y="16447"/>
                  </a:lnTo>
                  <a:lnTo>
                    <a:pt x="13746" y="16387"/>
                  </a:lnTo>
                  <a:close/>
                  <a:moveTo>
                    <a:pt x="2101" y="16627"/>
                  </a:moveTo>
                  <a:lnTo>
                    <a:pt x="2101" y="16627"/>
                  </a:lnTo>
                  <a:lnTo>
                    <a:pt x="2101" y="16627"/>
                  </a:lnTo>
                  <a:close/>
                  <a:moveTo>
                    <a:pt x="14247" y="16567"/>
                  </a:moveTo>
                  <a:lnTo>
                    <a:pt x="14227" y="16687"/>
                  </a:lnTo>
                  <a:lnTo>
                    <a:pt x="14227" y="16747"/>
                  </a:lnTo>
                  <a:lnTo>
                    <a:pt x="14247" y="16567"/>
                  </a:lnTo>
                  <a:close/>
                  <a:moveTo>
                    <a:pt x="14227" y="16747"/>
                  </a:moveTo>
                  <a:lnTo>
                    <a:pt x="14227" y="16747"/>
                  </a:lnTo>
                  <a:lnTo>
                    <a:pt x="14227" y="16747"/>
                  </a:lnTo>
                  <a:close/>
                  <a:moveTo>
                    <a:pt x="42979" y="4682"/>
                  </a:moveTo>
                  <a:lnTo>
                    <a:pt x="43759" y="4742"/>
                  </a:lnTo>
                  <a:lnTo>
                    <a:pt x="44480" y="4862"/>
                  </a:lnTo>
                  <a:lnTo>
                    <a:pt x="45200" y="5042"/>
                  </a:lnTo>
                  <a:lnTo>
                    <a:pt x="45860" y="5342"/>
                  </a:lnTo>
                  <a:lnTo>
                    <a:pt x="46700" y="5823"/>
                  </a:lnTo>
                  <a:lnTo>
                    <a:pt x="47481" y="6363"/>
                  </a:lnTo>
                  <a:lnTo>
                    <a:pt x="48201" y="7083"/>
                  </a:lnTo>
                  <a:lnTo>
                    <a:pt x="48801" y="7863"/>
                  </a:lnTo>
                  <a:lnTo>
                    <a:pt x="49282" y="8704"/>
                  </a:lnTo>
                  <a:lnTo>
                    <a:pt x="49642" y="9604"/>
                  </a:lnTo>
                  <a:lnTo>
                    <a:pt x="49762" y="10084"/>
                  </a:lnTo>
                  <a:lnTo>
                    <a:pt x="49822" y="10625"/>
                  </a:lnTo>
                  <a:lnTo>
                    <a:pt x="49882" y="11105"/>
                  </a:lnTo>
                  <a:lnTo>
                    <a:pt x="49942" y="11645"/>
                  </a:lnTo>
                  <a:lnTo>
                    <a:pt x="49882" y="12305"/>
                  </a:lnTo>
                  <a:lnTo>
                    <a:pt x="49762" y="13026"/>
                  </a:lnTo>
                  <a:lnTo>
                    <a:pt x="49582" y="13686"/>
                  </a:lnTo>
                  <a:lnTo>
                    <a:pt x="49402" y="14346"/>
                  </a:lnTo>
                  <a:lnTo>
                    <a:pt x="49102" y="14946"/>
                  </a:lnTo>
                  <a:lnTo>
                    <a:pt x="48741" y="15487"/>
                  </a:lnTo>
                  <a:lnTo>
                    <a:pt x="48321" y="16027"/>
                  </a:lnTo>
                  <a:lnTo>
                    <a:pt x="47901" y="16507"/>
                  </a:lnTo>
                  <a:lnTo>
                    <a:pt x="47421" y="16987"/>
                  </a:lnTo>
                  <a:lnTo>
                    <a:pt x="46881" y="17347"/>
                  </a:lnTo>
                  <a:lnTo>
                    <a:pt x="46280" y="17708"/>
                  </a:lnTo>
                  <a:lnTo>
                    <a:pt x="45680" y="18008"/>
                  </a:lnTo>
                  <a:lnTo>
                    <a:pt x="45080" y="18248"/>
                  </a:lnTo>
                  <a:lnTo>
                    <a:pt x="44420" y="18428"/>
                  </a:lnTo>
                  <a:lnTo>
                    <a:pt x="43699" y="18488"/>
                  </a:lnTo>
                  <a:lnTo>
                    <a:pt x="42979" y="18548"/>
                  </a:lnTo>
                  <a:lnTo>
                    <a:pt x="42259" y="18488"/>
                  </a:lnTo>
                  <a:lnTo>
                    <a:pt x="41598" y="18428"/>
                  </a:lnTo>
                  <a:lnTo>
                    <a:pt x="40938" y="18248"/>
                  </a:lnTo>
                  <a:lnTo>
                    <a:pt x="40278" y="18008"/>
                  </a:lnTo>
                  <a:lnTo>
                    <a:pt x="39677" y="17708"/>
                  </a:lnTo>
                  <a:lnTo>
                    <a:pt x="39137" y="17347"/>
                  </a:lnTo>
                  <a:lnTo>
                    <a:pt x="38597" y="16987"/>
                  </a:lnTo>
                  <a:lnTo>
                    <a:pt x="38117" y="16507"/>
                  </a:lnTo>
                  <a:lnTo>
                    <a:pt x="37637" y="16027"/>
                  </a:lnTo>
                  <a:lnTo>
                    <a:pt x="37276" y="15487"/>
                  </a:lnTo>
                  <a:lnTo>
                    <a:pt x="36916" y="14946"/>
                  </a:lnTo>
                  <a:lnTo>
                    <a:pt x="36616" y="14346"/>
                  </a:lnTo>
                  <a:lnTo>
                    <a:pt x="36376" y="13686"/>
                  </a:lnTo>
                  <a:lnTo>
                    <a:pt x="36196" y="13026"/>
                  </a:lnTo>
                  <a:lnTo>
                    <a:pt x="36136" y="12305"/>
                  </a:lnTo>
                  <a:lnTo>
                    <a:pt x="36076" y="11645"/>
                  </a:lnTo>
                  <a:lnTo>
                    <a:pt x="36136" y="10925"/>
                  </a:lnTo>
                  <a:lnTo>
                    <a:pt x="36196" y="10204"/>
                  </a:lnTo>
                  <a:lnTo>
                    <a:pt x="36376" y="9544"/>
                  </a:lnTo>
                  <a:lnTo>
                    <a:pt x="36616" y="8884"/>
                  </a:lnTo>
                  <a:lnTo>
                    <a:pt x="36916" y="8284"/>
                  </a:lnTo>
                  <a:lnTo>
                    <a:pt x="37276" y="7743"/>
                  </a:lnTo>
                  <a:lnTo>
                    <a:pt x="37697" y="7203"/>
                  </a:lnTo>
                  <a:lnTo>
                    <a:pt x="38117" y="6663"/>
                  </a:lnTo>
                  <a:lnTo>
                    <a:pt x="38657" y="6243"/>
                  </a:lnTo>
                  <a:lnTo>
                    <a:pt x="39137" y="5883"/>
                  </a:lnTo>
                  <a:lnTo>
                    <a:pt x="39738" y="5522"/>
                  </a:lnTo>
                  <a:lnTo>
                    <a:pt x="40338" y="5222"/>
                  </a:lnTo>
                  <a:lnTo>
                    <a:pt x="40938" y="4982"/>
                  </a:lnTo>
                  <a:lnTo>
                    <a:pt x="41598" y="4862"/>
                  </a:lnTo>
                  <a:lnTo>
                    <a:pt x="42319" y="4742"/>
                  </a:lnTo>
                  <a:lnTo>
                    <a:pt x="42979" y="4682"/>
                  </a:lnTo>
                  <a:close/>
                  <a:moveTo>
                    <a:pt x="22630" y="20409"/>
                  </a:moveTo>
                  <a:lnTo>
                    <a:pt x="22630" y="20409"/>
                  </a:lnTo>
                  <a:lnTo>
                    <a:pt x="22630" y="20409"/>
                  </a:lnTo>
                  <a:close/>
                  <a:moveTo>
                    <a:pt x="26232" y="20409"/>
                  </a:moveTo>
                  <a:lnTo>
                    <a:pt x="26232" y="20409"/>
                  </a:lnTo>
                  <a:lnTo>
                    <a:pt x="26232" y="20409"/>
                  </a:lnTo>
                  <a:close/>
                  <a:moveTo>
                    <a:pt x="21360" y="22200"/>
                  </a:moveTo>
                  <a:lnTo>
                    <a:pt x="21190" y="22210"/>
                  </a:lnTo>
                  <a:lnTo>
                    <a:pt x="21370" y="22210"/>
                  </a:lnTo>
                  <a:lnTo>
                    <a:pt x="21360" y="22200"/>
                  </a:lnTo>
                  <a:close/>
                  <a:moveTo>
                    <a:pt x="36376" y="24190"/>
                  </a:moveTo>
                  <a:lnTo>
                    <a:pt x="36496" y="24370"/>
                  </a:lnTo>
                  <a:lnTo>
                    <a:pt x="36676" y="24731"/>
                  </a:lnTo>
                  <a:lnTo>
                    <a:pt x="36976" y="24851"/>
                  </a:lnTo>
                  <a:lnTo>
                    <a:pt x="36916" y="24791"/>
                  </a:lnTo>
                  <a:lnTo>
                    <a:pt x="36376" y="24190"/>
                  </a:lnTo>
                  <a:close/>
                  <a:moveTo>
                    <a:pt x="33495" y="25211"/>
                  </a:moveTo>
                  <a:lnTo>
                    <a:pt x="33375" y="25331"/>
                  </a:lnTo>
                  <a:lnTo>
                    <a:pt x="33315" y="25331"/>
                  </a:lnTo>
                  <a:lnTo>
                    <a:pt x="33375" y="25271"/>
                  </a:lnTo>
                  <a:lnTo>
                    <a:pt x="33495" y="25211"/>
                  </a:lnTo>
                  <a:close/>
                  <a:moveTo>
                    <a:pt x="26052" y="25571"/>
                  </a:moveTo>
                  <a:lnTo>
                    <a:pt x="26172" y="25631"/>
                  </a:lnTo>
                  <a:lnTo>
                    <a:pt x="26412" y="25691"/>
                  </a:lnTo>
                  <a:lnTo>
                    <a:pt x="26052" y="25571"/>
                  </a:lnTo>
                  <a:close/>
                  <a:moveTo>
                    <a:pt x="19929" y="25691"/>
                  </a:moveTo>
                  <a:lnTo>
                    <a:pt x="19929" y="25691"/>
                  </a:lnTo>
                  <a:lnTo>
                    <a:pt x="19929" y="25691"/>
                  </a:lnTo>
                  <a:close/>
                  <a:moveTo>
                    <a:pt x="25932" y="26171"/>
                  </a:moveTo>
                  <a:lnTo>
                    <a:pt x="26034" y="26197"/>
                  </a:lnTo>
                  <a:lnTo>
                    <a:pt x="26034" y="26197"/>
                  </a:lnTo>
                  <a:lnTo>
                    <a:pt x="25992" y="26171"/>
                  </a:lnTo>
                  <a:close/>
                  <a:moveTo>
                    <a:pt x="27432" y="28272"/>
                  </a:moveTo>
                  <a:lnTo>
                    <a:pt x="27732" y="28512"/>
                  </a:lnTo>
                  <a:lnTo>
                    <a:pt x="27552" y="28332"/>
                  </a:lnTo>
                  <a:lnTo>
                    <a:pt x="27432" y="28272"/>
                  </a:lnTo>
                  <a:close/>
                  <a:moveTo>
                    <a:pt x="20709" y="28632"/>
                  </a:moveTo>
                  <a:lnTo>
                    <a:pt x="20683" y="28726"/>
                  </a:lnTo>
                  <a:lnTo>
                    <a:pt x="20709" y="28692"/>
                  </a:lnTo>
                  <a:lnTo>
                    <a:pt x="20709" y="28632"/>
                  </a:lnTo>
                  <a:close/>
                  <a:moveTo>
                    <a:pt x="34485" y="29173"/>
                  </a:moveTo>
                  <a:lnTo>
                    <a:pt x="34635" y="29233"/>
                  </a:lnTo>
                  <a:lnTo>
                    <a:pt x="34575" y="29173"/>
                  </a:lnTo>
                  <a:close/>
                  <a:moveTo>
                    <a:pt x="33435" y="32714"/>
                  </a:moveTo>
                  <a:lnTo>
                    <a:pt x="33435" y="32714"/>
                  </a:lnTo>
                  <a:lnTo>
                    <a:pt x="33435" y="32714"/>
                  </a:lnTo>
                  <a:close/>
                  <a:moveTo>
                    <a:pt x="53964" y="32714"/>
                  </a:moveTo>
                  <a:lnTo>
                    <a:pt x="53964" y="32714"/>
                  </a:lnTo>
                  <a:lnTo>
                    <a:pt x="53964" y="32714"/>
                  </a:lnTo>
                  <a:close/>
                  <a:moveTo>
                    <a:pt x="55764" y="32714"/>
                  </a:moveTo>
                  <a:lnTo>
                    <a:pt x="55764" y="32714"/>
                  </a:lnTo>
                  <a:lnTo>
                    <a:pt x="55764" y="32714"/>
                  </a:lnTo>
                  <a:close/>
                  <a:moveTo>
                    <a:pt x="33435" y="32714"/>
                  </a:moveTo>
                  <a:lnTo>
                    <a:pt x="33135" y="33074"/>
                  </a:lnTo>
                  <a:lnTo>
                    <a:pt x="33122" y="33096"/>
                  </a:lnTo>
                  <a:lnTo>
                    <a:pt x="33435" y="32714"/>
                  </a:lnTo>
                  <a:close/>
                  <a:moveTo>
                    <a:pt x="51983" y="35595"/>
                  </a:moveTo>
                  <a:lnTo>
                    <a:pt x="52043" y="35655"/>
                  </a:lnTo>
                  <a:lnTo>
                    <a:pt x="52079" y="35655"/>
                  </a:lnTo>
                  <a:lnTo>
                    <a:pt x="51983" y="35595"/>
                  </a:lnTo>
                  <a:close/>
                  <a:moveTo>
                    <a:pt x="56905" y="0"/>
                  </a:moveTo>
                  <a:lnTo>
                    <a:pt x="0" y="10024"/>
                  </a:lnTo>
                  <a:lnTo>
                    <a:pt x="0" y="16987"/>
                  </a:lnTo>
                  <a:lnTo>
                    <a:pt x="541" y="16867"/>
                  </a:lnTo>
                  <a:lnTo>
                    <a:pt x="1021" y="16807"/>
                  </a:lnTo>
                  <a:lnTo>
                    <a:pt x="1441" y="16807"/>
                  </a:lnTo>
                  <a:lnTo>
                    <a:pt x="1261" y="16687"/>
                  </a:lnTo>
                  <a:lnTo>
                    <a:pt x="721" y="16447"/>
                  </a:lnTo>
                  <a:lnTo>
                    <a:pt x="1321" y="16507"/>
                  </a:lnTo>
                  <a:lnTo>
                    <a:pt x="1801" y="16507"/>
                  </a:lnTo>
                  <a:lnTo>
                    <a:pt x="2101" y="16567"/>
                  </a:lnTo>
                  <a:lnTo>
                    <a:pt x="2101" y="16627"/>
                  </a:lnTo>
                  <a:lnTo>
                    <a:pt x="2161" y="16567"/>
                  </a:lnTo>
                  <a:lnTo>
                    <a:pt x="1981" y="16507"/>
                  </a:lnTo>
                  <a:lnTo>
                    <a:pt x="1741" y="16387"/>
                  </a:lnTo>
                  <a:lnTo>
                    <a:pt x="1441" y="16327"/>
                  </a:lnTo>
                  <a:lnTo>
                    <a:pt x="901" y="16267"/>
                  </a:lnTo>
                  <a:lnTo>
                    <a:pt x="661" y="16207"/>
                  </a:lnTo>
                  <a:lnTo>
                    <a:pt x="901" y="16207"/>
                  </a:lnTo>
                  <a:lnTo>
                    <a:pt x="1501" y="16087"/>
                  </a:lnTo>
                  <a:lnTo>
                    <a:pt x="1801" y="16087"/>
                  </a:lnTo>
                  <a:lnTo>
                    <a:pt x="2101" y="16147"/>
                  </a:lnTo>
                  <a:lnTo>
                    <a:pt x="2281" y="16147"/>
                  </a:lnTo>
                  <a:lnTo>
                    <a:pt x="2341" y="16087"/>
                  </a:lnTo>
                  <a:lnTo>
                    <a:pt x="2161" y="16027"/>
                  </a:lnTo>
                  <a:lnTo>
                    <a:pt x="1741" y="15787"/>
                  </a:lnTo>
                  <a:lnTo>
                    <a:pt x="1441" y="15667"/>
                  </a:lnTo>
                  <a:lnTo>
                    <a:pt x="1801" y="15667"/>
                  </a:lnTo>
                  <a:lnTo>
                    <a:pt x="2281" y="15727"/>
                  </a:lnTo>
                  <a:lnTo>
                    <a:pt x="2702" y="15847"/>
                  </a:lnTo>
                  <a:lnTo>
                    <a:pt x="2702" y="15847"/>
                  </a:lnTo>
                  <a:lnTo>
                    <a:pt x="2462" y="15727"/>
                  </a:lnTo>
                  <a:lnTo>
                    <a:pt x="2341" y="15607"/>
                  </a:lnTo>
                  <a:lnTo>
                    <a:pt x="2522" y="15667"/>
                  </a:lnTo>
                  <a:lnTo>
                    <a:pt x="2822" y="15667"/>
                  </a:lnTo>
                  <a:lnTo>
                    <a:pt x="2942" y="15727"/>
                  </a:lnTo>
                  <a:lnTo>
                    <a:pt x="3122" y="15607"/>
                  </a:lnTo>
                  <a:lnTo>
                    <a:pt x="3602" y="15427"/>
                  </a:lnTo>
                  <a:lnTo>
                    <a:pt x="3122" y="15367"/>
                  </a:lnTo>
                  <a:lnTo>
                    <a:pt x="3002" y="15367"/>
                  </a:lnTo>
                  <a:lnTo>
                    <a:pt x="2702" y="15427"/>
                  </a:lnTo>
                  <a:lnTo>
                    <a:pt x="2642" y="15427"/>
                  </a:lnTo>
                  <a:lnTo>
                    <a:pt x="2702" y="15367"/>
                  </a:lnTo>
                  <a:lnTo>
                    <a:pt x="3002" y="15307"/>
                  </a:lnTo>
                  <a:lnTo>
                    <a:pt x="3122" y="15307"/>
                  </a:lnTo>
                  <a:lnTo>
                    <a:pt x="3482" y="15247"/>
                  </a:lnTo>
                  <a:lnTo>
                    <a:pt x="4502" y="15247"/>
                  </a:lnTo>
                  <a:lnTo>
                    <a:pt x="5043" y="15307"/>
                  </a:lnTo>
                  <a:lnTo>
                    <a:pt x="4382" y="15066"/>
                  </a:lnTo>
                  <a:lnTo>
                    <a:pt x="3602" y="14886"/>
                  </a:lnTo>
                  <a:lnTo>
                    <a:pt x="3362" y="14826"/>
                  </a:lnTo>
                  <a:lnTo>
                    <a:pt x="3662" y="14766"/>
                  </a:lnTo>
                  <a:lnTo>
                    <a:pt x="4442" y="14826"/>
                  </a:lnTo>
                  <a:lnTo>
                    <a:pt x="5043" y="14946"/>
                  </a:lnTo>
                  <a:lnTo>
                    <a:pt x="5583" y="15066"/>
                  </a:lnTo>
                  <a:lnTo>
                    <a:pt x="5463" y="15006"/>
                  </a:lnTo>
                  <a:lnTo>
                    <a:pt x="5343" y="14886"/>
                  </a:lnTo>
                  <a:lnTo>
                    <a:pt x="5523" y="14946"/>
                  </a:lnTo>
                  <a:lnTo>
                    <a:pt x="5943" y="15066"/>
                  </a:lnTo>
                  <a:lnTo>
                    <a:pt x="6123" y="15126"/>
                  </a:lnTo>
                  <a:lnTo>
                    <a:pt x="6003" y="15066"/>
                  </a:lnTo>
                  <a:lnTo>
                    <a:pt x="5883" y="15006"/>
                  </a:lnTo>
                  <a:lnTo>
                    <a:pt x="5823" y="14946"/>
                  </a:lnTo>
                  <a:lnTo>
                    <a:pt x="5883" y="14946"/>
                  </a:lnTo>
                  <a:lnTo>
                    <a:pt x="6063" y="15006"/>
                  </a:lnTo>
                  <a:lnTo>
                    <a:pt x="6483" y="15126"/>
                  </a:lnTo>
                  <a:lnTo>
                    <a:pt x="6663" y="15187"/>
                  </a:lnTo>
                  <a:lnTo>
                    <a:pt x="6603" y="15126"/>
                  </a:lnTo>
                  <a:lnTo>
                    <a:pt x="7084" y="15367"/>
                  </a:lnTo>
                  <a:lnTo>
                    <a:pt x="7504" y="15427"/>
                  </a:lnTo>
                  <a:lnTo>
                    <a:pt x="7444" y="15367"/>
                  </a:lnTo>
                  <a:lnTo>
                    <a:pt x="7384" y="15247"/>
                  </a:lnTo>
                  <a:lnTo>
                    <a:pt x="7504" y="15307"/>
                  </a:lnTo>
                  <a:lnTo>
                    <a:pt x="7864" y="15487"/>
                  </a:lnTo>
                  <a:lnTo>
                    <a:pt x="7924" y="15487"/>
                  </a:lnTo>
                  <a:lnTo>
                    <a:pt x="7744" y="15307"/>
                  </a:lnTo>
                  <a:lnTo>
                    <a:pt x="8104" y="15487"/>
                  </a:lnTo>
                  <a:lnTo>
                    <a:pt x="8344" y="15547"/>
                  </a:lnTo>
                  <a:lnTo>
                    <a:pt x="8704" y="15727"/>
                  </a:lnTo>
                  <a:lnTo>
                    <a:pt x="9004" y="15967"/>
                  </a:lnTo>
                  <a:lnTo>
                    <a:pt x="9124" y="15967"/>
                  </a:lnTo>
                  <a:lnTo>
                    <a:pt x="9304" y="16087"/>
                  </a:lnTo>
                  <a:lnTo>
                    <a:pt x="9064" y="15907"/>
                  </a:lnTo>
                  <a:lnTo>
                    <a:pt x="8884" y="15727"/>
                  </a:lnTo>
                  <a:lnTo>
                    <a:pt x="9124" y="15847"/>
                  </a:lnTo>
                  <a:lnTo>
                    <a:pt x="9665" y="16147"/>
                  </a:lnTo>
                  <a:lnTo>
                    <a:pt x="10205" y="16567"/>
                  </a:lnTo>
                  <a:lnTo>
                    <a:pt x="10265" y="16627"/>
                  </a:lnTo>
                  <a:lnTo>
                    <a:pt x="10565" y="16867"/>
                  </a:lnTo>
                  <a:lnTo>
                    <a:pt x="10445" y="16687"/>
                  </a:lnTo>
                  <a:lnTo>
                    <a:pt x="10025" y="16267"/>
                  </a:lnTo>
                  <a:lnTo>
                    <a:pt x="9665" y="15907"/>
                  </a:lnTo>
                  <a:lnTo>
                    <a:pt x="9425" y="15727"/>
                  </a:lnTo>
                  <a:lnTo>
                    <a:pt x="9725" y="15847"/>
                  </a:lnTo>
                  <a:lnTo>
                    <a:pt x="10145" y="16147"/>
                  </a:lnTo>
                  <a:lnTo>
                    <a:pt x="10625" y="16507"/>
                  </a:lnTo>
                  <a:lnTo>
                    <a:pt x="11045" y="16927"/>
                  </a:lnTo>
                  <a:lnTo>
                    <a:pt x="11405" y="17347"/>
                  </a:lnTo>
                  <a:lnTo>
                    <a:pt x="11525" y="17588"/>
                  </a:lnTo>
                  <a:lnTo>
                    <a:pt x="11645" y="17708"/>
                  </a:lnTo>
                  <a:lnTo>
                    <a:pt x="11766" y="17948"/>
                  </a:lnTo>
                  <a:lnTo>
                    <a:pt x="11705" y="17708"/>
                  </a:lnTo>
                  <a:lnTo>
                    <a:pt x="11585" y="17167"/>
                  </a:lnTo>
                  <a:lnTo>
                    <a:pt x="11525" y="16927"/>
                  </a:lnTo>
                  <a:lnTo>
                    <a:pt x="11645" y="17107"/>
                  </a:lnTo>
                  <a:lnTo>
                    <a:pt x="11946" y="17588"/>
                  </a:lnTo>
                  <a:lnTo>
                    <a:pt x="12186" y="18128"/>
                  </a:lnTo>
                  <a:lnTo>
                    <a:pt x="12066" y="17528"/>
                  </a:lnTo>
                  <a:lnTo>
                    <a:pt x="12066" y="17588"/>
                  </a:lnTo>
                  <a:lnTo>
                    <a:pt x="12006" y="17407"/>
                  </a:lnTo>
                  <a:lnTo>
                    <a:pt x="12126" y="17588"/>
                  </a:lnTo>
                  <a:lnTo>
                    <a:pt x="12486" y="18128"/>
                  </a:lnTo>
                  <a:lnTo>
                    <a:pt x="12666" y="18548"/>
                  </a:lnTo>
                  <a:lnTo>
                    <a:pt x="12846" y="18908"/>
                  </a:lnTo>
                  <a:lnTo>
                    <a:pt x="12846" y="18848"/>
                  </a:lnTo>
                  <a:lnTo>
                    <a:pt x="12906" y="18728"/>
                  </a:lnTo>
                  <a:lnTo>
                    <a:pt x="12906" y="18848"/>
                  </a:lnTo>
                  <a:lnTo>
                    <a:pt x="12846" y="18968"/>
                  </a:lnTo>
                  <a:lnTo>
                    <a:pt x="12906" y="19148"/>
                  </a:lnTo>
                  <a:lnTo>
                    <a:pt x="12966" y="19268"/>
                  </a:lnTo>
                  <a:lnTo>
                    <a:pt x="13026" y="19088"/>
                  </a:lnTo>
                  <a:lnTo>
                    <a:pt x="12966" y="18848"/>
                  </a:lnTo>
                  <a:lnTo>
                    <a:pt x="12906" y="18548"/>
                  </a:lnTo>
                  <a:lnTo>
                    <a:pt x="12966" y="18068"/>
                  </a:lnTo>
                  <a:lnTo>
                    <a:pt x="13026" y="17708"/>
                  </a:lnTo>
                  <a:lnTo>
                    <a:pt x="13206" y="17287"/>
                  </a:lnTo>
                  <a:lnTo>
                    <a:pt x="13386" y="16927"/>
                  </a:lnTo>
                  <a:lnTo>
                    <a:pt x="13566" y="16627"/>
                  </a:lnTo>
                  <a:lnTo>
                    <a:pt x="13446" y="16927"/>
                  </a:lnTo>
                  <a:lnTo>
                    <a:pt x="13326" y="17347"/>
                  </a:lnTo>
                  <a:lnTo>
                    <a:pt x="13266" y="17948"/>
                  </a:lnTo>
                  <a:lnTo>
                    <a:pt x="13206" y="18428"/>
                  </a:lnTo>
                  <a:lnTo>
                    <a:pt x="13266" y="18368"/>
                  </a:lnTo>
                  <a:lnTo>
                    <a:pt x="13266" y="18128"/>
                  </a:lnTo>
                  <a:lnTo>
                    <a:pt x="13326" y="17888"/>
                  </a:lnTo>
                  <a:lnTo>
                    <a:pt x="13446" y="17528"/>
                  </a:lnTo>
                  <a:lnTo>
                    <a:pt x="13686" y="17047"/>
                  </a:lnTo>
                  <a:lnTo>
                    <a:pt x="13866" y="16687"/>
                  </a:lnTo>
                  <a:lnTo>
                    <a:pt x="13926" y="16507"/>
                  </a:lnTo>
                  <a:lnTo>
                    <a:pt x="14046" y="15967"/>
                  </a:lnTo>
                  <a:lnTo>
                    <a:pt x="14167" y="15787"/>
                  </a:lnTo>
                  <a:lnTo>
                    <a:pt x="14127" y="16100"/>
                  </a:lnTo>
                  <a:lnTo>
                    <a:pt x="14347" y="15607"/>
                  </a:lnTo>
                  <a:lnTo>
                    <a:pt x="14467" y="15367"/>
                  </a:lnTo>
                  <a:lnTo>
                    <a:pt x="14407" y="15667"/>
                  </a:lnTo>
                  <a:lnTo>
                    <a:pt x="14287" y="16207"/>
                  </a:lnTo>
                  <a:lnTo>
                    <a:pt x="14247" y="16567"/>
                  </a:lnTo>
                  <a:lnTo>
                    <a:pt x="14287" y="16327"/>
                  </a:lnTo>
                  <a:lnTo>
                    <a:pt x="14587" y="15487"/>
                  </a:lnTo>
                  <a:lnTo>
                    <a:pt x="14767" y="15126"/>
                  </a:lnTo>
                  <a:lnTo>
                    <a:pt x="15007" y="14826"/>
                  </a:lnTo>
                  <a:lnTo>
                    <a:pt x="15127" y="14646"/>
                  </a:lnTo>
                  <a:lnTo>
                    <a:pt x="15007" y="14886"/>
                  </a:lnTo>
                  <a:lnTo>
                    <a:pt x="14887" y="15187"/>
                  </a:lnTo>
                  <a:lnTo>
                    <a:pt x="14767" y="15547"/>
                  </a:lnTo>
                  <a:lnTo>
                    <a:pt x="14647" y="15847"/>
                  </a:lnTo>
                  <a:lnTo>
                    <a:pt x="14827" y="15487"/>
                  </a:lnTo>
                  <a:lnTo>
                    <a:pt x="15067" y="15126"/>
                  </a:lnTo>
                  <a:lnTo>
                    <a:pt x="15247" y="14886"/>
                  </a:lnTo>
                  <a:lnTo>
                    <a:pt x="15307" y="14826"/>
                  </a:lnTo>
                  <a:lnTo>
                    <a:pt x="15307" y="14766"/>
                  </a:lnTo>
                  <a:lnTo>
                    <a:pt x="15367" y="14706"/>
                  </a:lnTo>
                  <a:lnTo>
                    <a:pt x="15427" y="14706"/>
                  </a:lnTo>
                  <a:lnTo>
                    <a:pt x="15367" y="14766"/>
                  </a:lnTo>
                  <a:lnTo>
                    <a:pt x="15307" y="15126"/>
                  </a:lnTo>
                  <a:lnTo>
                    <a:pt x="15487" y="14766"/>
                  </a:lnTo>
                  <a:lnTo>
                    <a:pt x="15547" y="14766"/>
                  </a:lnTo>
                  <a:lnTo>
                    <a:pt x="15547" y="14646"/>
                  </a:lnTo>
                  <a:lnTo>
                    <a:pt x="15727" y="14346"/>
                  </a:lnTo>
                  <a:lnTo>
                    <a:pt x="15907" y="13986"/>
                  </a:lnTo>
                  <a:lnTo>
                    <a:pt x="16147" y="13686"/>
                  </a:lnTo>
                  <a:lnTo>
                    <a:pt x="16387" y="13446"/>
                  </a:lnTo>
                  <a:lnTo>
                    <a:pt x="16568" y="13326"/>
                  </a:lnTo>
                  <a:lnTo>
                    <a:pt x="16628" y="13326"/>
                  </a:lnTo>
                  <a:lnTo>
                    <a:pt x="16448" y="13506"/>
                  </a:lnTo>
                  <a:lnTo>
                    <a:pt x="16207" y="13746"/>
                  </a:lnTo>
                  <a:lnTo>
                    <a:pt x="16027" y="14046"/>
                  </a:lnTo>
                  <a:lnTo>
                    <a:pt x="15907" y="14406"/>
                  </a:lnTo>
                  <a:lnTo>
                    <a:pt x="15787" y="14766"/>
                  </a:lnTo>
                  <a:lnTo>
                    <a:pt x="15787" y="15006"/>
                  </a:lnTo>
                  <a:lnTo>
                    <a:pt x="15847" y="14946"/>
                  </a:lnTo>
                  <a:lnTo>
                    <a:pt x="16027" y="14706"/>
                  </a:lnTo>
                  <a:lnTo>
                    <a:pt x="16147" y="14346"/>
                  </a:lnTo>
                  <a:lnTo>
                    <a:pt x="16448" y="13806"/>
                  </a:lnTo>
                  <a:lnTo>
                    <a:pt x="16808" y="13326"/>
                  </a:lnTo>
                  <a:lnTo>
                    <a:pt x="16568" y="13866"/>
                  </a:lnTo>
                  <a:lnTo>
                    <a:pt x="16448" y="14286"/>
                  </a:lnTo>
                  <a:lnTo>
                    <a:pt x="16508" y="14226"/>
                  </a:lnTo>
                  <a:lnTo>
                    <a:pt x="16508" y="14106"/>
                  </a:lnTo>
                  <a:lnTo>
                    <a:pt x="16688" y="13746"/>
                  </a:lnTo>
                  <a:lnTo>
                    <a:pt x="16868" y="13446"/>
                  </a:lnTo>
                  <a:lnTo>
                    <a:pt x="17108" y="13206"/>
                  </a:lnTo>
                  <a:lnTo>
                    <a:pt x="17588" y="12725"/>
                  </a:lnTo>
                  <a:lnTo>
                    <a:pt x="17708" y="12605"/>
                  </a:lnTo>
                  <a:lnTo>
                    <a:pt x="17768" y="12605"/>
                  </a:lnTo>
                  <a:lnTo>
                    <a:pt x="18008" y="12425"/>
                  </a:lnTo>
                  <a:lnTo>
                    <a:pt x="18128" y="12305"/>
                  </a:lnTo>
                  <a:lnTo>
                    <a:pt x="18188" y="12245"/>
                  </a:lnTo>
                  <a:lnTo>
                    <a:pt x="18188" y="12305"/>
                  </a:lnTo>
                  <a:lnTo>
                    <a:pt x="18008" y="12485"/>
                  </a:lnTo>
                  <a:lnTo>
                    <a:pt x="17828" y="12665"/>
                  </a:lnTo>
                  <a:lnTo>
                    <a:pt x="17648" y="12966"/>
                  </a:lnTo>
                  <a:lnTo>
                    <a:pt x="17408" y="13386"/>
                  </a:lnTo>
                  <a:lnTo>
                    <a:pt x="17288" y="13746"/>
                  </a:lnTo>
                  <a:lnTo>
                    <a:pt x="17348" y="13686"/>
                  </a:lnTo>
                  <a:lnTo>
                    <a:pt x="17768" y="13266"/>
                  </a:lnTo>
                  <a:lnTo>
                    <a:pt x="17948" y="13146"/>
                  </a:lnTo>
                  <a:lnTo>
                    <a:pt x="18188" y="12846"/>
                  </a:lnTo>
                  <a:lnTo>
                    <a:pt x="18548" y="12545"/>
                  </a:lnTo>
                  <a:lnTo>
                    <a:pt x="19029" y="12185"/>
                  </a:lnTo>
                  <a:lnTo>
                    <a:pt x="19209" y="12125"/>
                  </a:lnTo>
                  <a:lnTo>
                    <a:pt x="19449" y="11885"/>
                  </a:lnTo>
                  <a:lnTo>
                    <a:pt x="20049" y="11525"/>
                  </a:lnTo>
                  <a:lnTo>
                    <a:pt x="19569" y="12005"/>
                  </a:lnTo>
                  <a:lnTo>
                    <a:pt x="19369" y="12285"/>
                  </a:lnTo>
                  <a:lnTo>
                    <a:pt x="19569" y="12125"/>
                  </a:lnTo>
                  <a:lnTo>
                    <a:pt x="19929" y="11885"/>
                  </a:lnTo>
                  <a:lnTo>
                    <a:pt x="20469" y="11585"/>
                  </a:lnTo>
                  <a:lnTo>
                    <a:pt x="20049" y="11945"/>
                  </a:lnTo>
                  <a:lnTo>
                    <a:pt x="20229" y="11825"/>
                  </a:lnTo>
                  <a:lnTo>
                    <a:pt x="20469" y="11705"/>
                  </a:lnTo>
                  <a:lnTo>
                    <a:pt x="20649" y="11645"/>
                  </a:lnTo>
                  <a:lnTo>
                    <a:pt x="20949" y="11345"/>
                  </a:lnTo>
                  <a:lnTo>
                    <a:pt x="21190" y="11105"/>
                  </a:lnTo>
                  <a:lnTo>
                    <a:pt x="21490" y="10925"/>
                  </a:lnTo>
                  <a:lnTo>
                    <a:pt x="22090" y="10625"/>
                  </a:lnTo>
                  <a:lnTo>
                    <a:pt x="22210" y="10565"/>
                  </a:lnTo>
                  <a:lnTo>
                    <a:pt x="22390" y="10444"/>
                  </a:lnTo>
                  <a:lnTo>
                    <a:pt x="22570" y="10384"/>
                  </a:lnTo>
                  <a:lnTo>
                    <a:pt x="22450" y="10505"/>
                  </a:lnTo>
                  <a:lnTo>
                    <a:pt x="22030" y="10865"/>
                  </a:lnTo>
                  <a:lnTo>
                    <a:pt x="21610" y="11345"/>
                  </a:lnTo>
                  <a:lnTo>
                    <a:pt x="21850" y="11165"/>
                  </a:lnTo>
                  <a:lnTo>
                    <a:pt x="22330" y="10865"/>
                  </a:lnTo>
                  <a:lnTo>
                    <a:pt x="22870" y="10685"/>
                  </a:lnTo>
                  <a:lnTo>
                    <a:pt x="23350" y="10384"/>
                  </a:lnTo>
                  <a:lnTo>
                    <a:pt x="22870" y="10865"/>
                  </a:lnTo>
                  <a:lnTo>
                    <a:pt x="22270" y="11525"/>
                  </a:lnTo>
                  <a:lnTo>
                    <a:pt x="22150" y="11585"/>
                  </a:lnTo>
                  <a:lnTo>
                    <a:pt x="22150" y="11585"/>
                  </a:lnTo>
                  <a:lnTo>
                    <a:pt x="22510" y="11465"/>
                  </a:lnTo>
                  <a:lnTo>
                    <a:pt x="22570" y="11285"/>
                  </a:lnTo>
                  <a:lnTo>
                    <a:pt x="22690" y="11105"/>
                  </a:lnTo>
                  <a:lnTo>
                    <a:pt x="22870" y="10925"/>
                  </a:lnTo>
                  <a:lnTo>
                    <a:pt x="23230" y="10565"/>
                  </a:lnTo>
                  <a:lnTo>
                    <a:pt x="23591" y="10324"/>
                  </a:lnTo>
                  <a:lnTo>
                    <a:pt x="23711" y="10324"/>
                  </a:lnTo>
                  <a:lnTo>
                    <a:pt x="23591" y="10384"/>
                  </a:lnTo>
                  <a:lnTo>
                    <a:pt x="23350" y="10685"/>
                  </a:lnTo>
                  <a:lnTo>
                    <a:pt x="23230" y="10805"/>
                  </a:lnTo>
                  <a:lnTo>
                    <a:pt x="23591" y="10565"/>
                  </a:lnTo>
                  <a:lnTo>
                    <a:pt x="24011" y="10324"/>
                  </a:lnTo>
                  <a:lnTo>
                    <a:pt x="24611" y="10144"/>
                  </a:lnTo>
                  <a:lnTo>
                    <a:pt x="24851" y="10084"/>
                  </a:lnTo>
                  <a:lnTo>
                    <a:pt x="24671" y="10204"/>
                  </a:lnTo>
                  <a:lnTo>
                    <a:pt x="24131" y="10505"/>
                  </a:lnTo>
                  <a:lnTo>
                    <a:pt x="23591" y="10865"/>
                  </a:lnTo>
                  <a:lnTo>
                    <a:pt x="23290" y="11165"/>
                  </a:lnTo>
                  <a:lnTo>
                    <a:pt x="23230" y="11285"/>
                  </a:lnTo>
                  <a:lnTo>
                    <a:pt x="23771" y="11105"/>
                  </a:lnTo>
                  <a:lnTo>
                    <a:pt x="23891" y="10925"/>
                  </a:lnTo>
                  <a:lnTo>
                    <a:pt x="24131" y="10685"/>
                  </a:lnTo>
                  <a:lnTo>
                    <a:pt x="24431" y="10505"/>
                  </a:lnTo>
                  <a:lnTo>
                    <a:pt x="24971" y="10264"/>
                  </a:lnTo>
                  <a:lnTo>
                    <a:pt x="25752" y="10024"/>
                  </a:lnTo>
                  <a:lnTo>
                    <a:pt x="25031" y="10444"/>
                  </a:lnTo>
                  <a:lnTo>
                    <a:pt x="24551" y="10745"/>
                  </a:lnTo>
                  <a:lnTo>
                    <a:pt x="24431" y="10865"/>
                  </a:lnTo>
                  <a:lnTo>
                    <a:pt x="24671" y="10745"/>
                  </a:lnTo>
                  <a:lnTo>
                    <a:pt x="24971" y="10625"/>
                  </a:lnTo>
                  <a:lnTo>
                    <a:pt x="26112" y="10384"/>
                  </a:lnTo>
                  <a:lnTo>
                    <a:pt x="26772" y="10264"/>
                  </a:lnTo>
                  <a:lnTo>
                    <a:pt x="27072" y="10264"/>
                  </a:lnTo>
                  <a:lnTo>
                    <a:pt x="27012" y="10324"/>
                  </a:lnTo>
                  <a:lnTo>
                    <a:pt x="26832" y="10324"/>
                  </a:lnTo>
                  <a:lnTo>
                    <a:pt x="26172" y="10565"/>
                  </a:lnTo>
                  <a:lnTo>
                    <a:pt x="25631" y="10745"/>
                  </a:lnTo>
                  <a:lnTo>
                    <a:pt x="25812" y="10745"/>
                  </a:lnTo>
                  <a:lnTo>
                    <a:pt x="26232" y="10805"/>
                  </a:lnTo>
                  <a:lnTo>
                    <a:pt x="26352" y="10805"/>
                  </a:lnTo>
                  <a:lnTo>
                    <a:pt x="26832" y="10985"/>
                  </a:lnTo>
                  <a:lnTo>
                    <a:pt x="27192" y="11105"/>
                  </a:lnTo>
                  <a:lnTo>
                    <a:pt x="27432" y="11225"/>
                  </a:lnTo>
                  <a:lnTo>
                    <a:pt x="27612" y="11405"/>
                  </a:lnTo>
                  <a:lnTo>
                    <a:pt x="27552" y="11405"/>
                  </a:lnTo>
                  <a:lnTo>
                    <a:pt x="27432" y="11285"/>
                  </a:lnTo>
                  <a:lnTo>
                    <a:pt x="27132" y="11165"/>
                  </a:lnTo>
                  <a:lnTo>
                    <a:pt x="26832" y="11105"/>
                  </a:lnTo>
                  <a:lnTo>
                    <a:pt x="26172" y="11045"/>
                  </a:lnTo>
                  <a:lnTo>
                    <a:pt x="25091" y="11045"/>
                  </a:lnTo>
                  <a:lnTo>
                    <a:pt x="24971" y="11105"/>
                  </a:lnTo>
                  <a:lnTo>
                    <a:pt x="25091" y="11105"/>
                  </a:lnTo>
                  <a:lnTo>
                    <a:pt x="25812" y="11405"/>
                  </a:lnTo>
                  <a:lnTo>
                    <a:pt x="26472" y="11705"/>
                  </a:lnTo>
                  <a:lnTo>
                    <a:pt x="26712" y="11825"/>
                  </a:lnTo>
                  <a:lnTo>
                    <a:pt x="26412" y="11765"/>
                  </a:lnTo>
                  <a:lnTo>
                    <a:pt x="25752" y="11525"/>
                  </a:lnTo>
                  <a:lnTo>
                    <a:pt x="25031" y="11405"/>
                  </a:lnTo>
                  <a:lnTo>
                    <a:pt x="24611" y="11345"/>
                  </a:lnTo>
                  <a:lnTo>
                    <a:pt x="24191" y="11345"/>
                  </a:lnTo>
                  <a:lnTo>
                    <a:pt x="24491" y="11405"/>
                  </a:lnTo>
                  <a:lnTo>
                    <a:pt x="24851" y="11525"/>
                  </a:lnTo>
                  <a:lnTo>
                    <a:pt x="25451" y="11825"/>
                  </a:lnTo>
                  <a:lnTo>
                    <a:pt x="25992" y="12125"/>
                  </a:lnTo>
                  <a:lnTo>
                    <a:pt x="26112" y="12305"/>
                  </a:lnTo>
                  <a:lnTo>
                    <a:pt x="25932" y="12185"/>
                  </a:lnTo>
                  <a:lnTo>
                    <a:pt x="25391" y="11945"/>
                  </a:lnTo>
                  <a:lnTo>
                    <a:pt x="24791" y="11825"/>
                  </a:lnTo>
                  <a:lnTo>
                    <a:pt x="24431" y="11705"/>
                  </a:lnTo>
                  <a:lnTo>
                    <a:pt x="23951" y="11585"/>
                  </a:lnTo>
                  <a:lnTo>
                    <a:pt x="23651" y="11465"/>
                  </a:lnTo>
                  <a:lnTo>
                    <a:pt x="23471" y="11525"/>
                  </a:lnTo>
                  <a:lnTo>
                    <a:pt x="23771" y="11645"/>
                  </a:lnTo>
                  <a:lnTo>
                    <a:pt x="24191" y="11765"/>
                  </a:lnTo>
                  <a:lnTo>
                    <a:pt x="24791" y="12005"/>
                  </a:lnTo>
                  <a:lnTo>
                    <a:pt x="24971" y="12125"/>
                  </a:lnTo>
                  <a:lnTo>
                    <a:pt x="25031" y="12185"/>
                  </a:lnTo>
                  <a:lnTo>
                    <a:pt x="24911" y="12125"/>
                  </a:lnTo>
                  <a:lnTo>
                    <a:pt x="24731" y="12065"/>
                  </a:lnTo>
                  <a:lnTo>
                    <a:pt x="24131" y="11885"/>
                  </a:lnTo>
                  <a:lnTo>
                    <a:pt x="23471" y="11825"/>
                  </a:lnTo>
                  <a:lnTo>
                    <a:pt x="22750" y="11825"/>
                  </a:lnTo>
                  <a:lnTo>
                    <a:pt x="22270" y="12005"/>
                  </a:lnTo>
                  <a:lnTo>
                    <a:pt x="23230" y="12065"/>
                  </a:lnTo>
                  <a:lnTo>
                    <a:pt x="23591" y="12065"/>
                  </a:lnTo>
                  <a:lnTo>
                    <a:pt x="23891" y="12185"/>
                  </a:lnTo>
                  <a:lnTo>
                    <a:pt x="24071" y="12305"/>
                  </a:lnTo>
                  <a:lnTo>
                    <a:pt x="23891" y="12245"/>
                  </a:lnTo>
                  <a:lnTo>
                    <a:pt x="23591" y="12185"/>
                  </a:lnTo>
                  <a:lnTo>
                    <a:pt x="23230" y="12185"/>
                  </a:lnTo>
                  <a:lnTo>
                    <a:pt x="22090" y="12305"/>
                  </a:lnTo>
                  <a:lnTo>
                    <a:pt x="21850" y="12365"/>
                  </a:lnTo>
                  <a:lnTo>
                    <a:pt x="22270" y="12365"/>
                  </a:lnTo>
                  <a:lnTo>
                    <a:pt x="22810" y="12485"/>
                  </a:lnTo>
                  <a:lnTo>
                    <a:pt x="23350" y="12725"/>
                  </a:lnTo>
                  <a:lnTo>
                    <a:pt x="23350" y="12725"/>
                  </a:lnTo>
                  <a:lnTo>
                    <a:pt x="22750" y="12665"/>
                  </a:lnTo>
                  <a:lnTo>
                    <a:pt x="22270" y="12605"/>
                  </a:lnTo>
                  <a:lnTo>
                    <a:pt x="21910" y="12665"/>
                  </a:lnTo>
                  <a:lnTo>
                    <a:pt x="22030" y="12665"/>
                  </a:lnTo>
                  <a:lnTo>
                    <a:pt x="22090" y="12725"/>
                  </a:lnTo>
                  <a:lnTo>
                    <a:pt x="22570" y="12785"/>
                  </a:lnTo>
                  <a:lnTo>
                    <a:pt x="21910" y="12846"/>
                  </a:lnTo>
                  <a:lnTo>
                    <a:pt x="21430" y="12966"/>
                  </a:lnTo>
                  <a:lnTo>
                    <a:pt x="21009" y="13086"/>
                  </a:lnTo>
                  <a:lnTo>
                    <a:pt x="21610" y="12966"/>
                  </a:lnTo>
                  <a:lnTo>
                    <a:pt x="21970" y="12966"/>
                  </a:lnTo>
                  <a:lnTo>
                    <a:pt x="21670" y="13026"/>
                  </a:lnTo>
                  <a:lnTo>
                    <a:pt x="20949" y="13266"/>
                  </a:lnTo>
                  <a:lnTo>
                    <a:pt x="21310" y="13266"/>
                  </a:lnTo>
                  <a:lnTo>
                    <a:pt x="22030" y="13386"/>
                  </a:lnTo>
                  <a:lnTo>
                    <a:pt x="22390" y="13446"/>
                  </a:lnTo>
                  <a:lnTo>
                    <a:pt x="21310" y="13446"/>
                  </a:lnTo>
                  <a:lnTo>
                    <a:pt x="20589" y="13506"/>
                  </a:lnTo>
                  <a:lnTo>
                    <a:pt x="20229" y="13596"/>
                  </a:lnTo>
                  <a:lnTo>
                    <a:pt x="20229" y="13596"/>
                  </a:lnTo>
                  <a:lnTo>
                    <a:pt x="20469" y="13566"/>
                  </a:lnTo>
                  <a:lnTo>
                    <a:pt x="20889" y="13566"/>
                  </a:lnTo>
                  <a:lnTo>
                    <a:pt x="21190" y="13626"/>
                  </a:lnTo>
                  <a:lnTo>
                    <a:pt x="21250" y="13686"/>
                  </a:lnTo>
                  <a:lnTo>
                    <a:pt x="21310" y="13686"/>
                  </a:lnTo>
                  <a:lnTo>
                    <a:pt x="21610" y="13746"/>
                  </a:lnTo>
                  <a:lnTo>
                    <a:pt x="21910" y="13866"/>
                  </a:lnTo>
                  <a:lnTo>
                    <a:pt x="21190" y="13866"/>
                  </a:lnTo>
                  <a:lnTo>
                    <a:pt x="21430" y="13986"/>
                  </a:lnTo>
                  <a:lnTo>
                    <a:pt x="21190" y="13926"/>
                  </a:lnTo>
                  <a:lnTo>
                    <a:pt x="20529" y="13926"/>
                  </a:lnTo>
                  <a:lnTo>
                    <a:pt x="20229" y="13986"/>
                  </a:lnTo>
                  <a:lnTo>
                    <a:pt x="19929" y="14046"/>
                  </a:lnTo>
                  <a:lnTo>
                    <a:pt x="19749" y="14106"/>
                  </a:lnTo>
                  <a:lnTo>
                    <a:pt x="20169" y="14166"/>
                  </a:lnTo>
                  <a:lnTo>
                    <a:pt x="20289" y="14166"/>
                  </a:lnTo>
                  <a:lnTo>
                    <a:pt x="20709" y="14226"/>
                  </a:lnTo>
                  <a:lnTo>
                    <a:pt x="21130" y="14286"/>
                  </a:lnTo>
                  <a:lnTo>
                    <a:pt x="21550" y="14346"/>
                  </a:lnTo>
                  <a:lnTo>
                    <a:pt x="21910" y="14466"/>
                  </a:lnTo>
                  <a:lnTo>
                    <a:pt x="22150" y="14586"/>
                  </a:lnTo>
                  <a:lnTo>
                    <a:pt x="21910" y="14526"/>
                  </a:lnTo>
                  <a:lnTo>
                    <a:pt x="21130" y="14406"/>
                  </a:lnTo>
                  <a:lnTo>
                    <a:pt x="20289" y="14406"/>
                  </a:lnTo>
                  <a:lnTo>
                    <a:pt x="19809" y="14466"/>
                  </a:lnTo>
                  <a:lnTo>
                    <a:pt x="20049" y="14586"/>
                  </a:lnTo>
                  <a:lnTo>
                    <a:pt x="20589" y="14646"/>
                  </a:lnTo>
                  <a:lnTo>
                    <a:pt x="21070" y="14706"/>
                  </a:lnTo>
                  <a:lnTo>
                    <a:pt x="21490" y="14886"/>
                  </a:lnTo>
                  <a:lnTo>
                    <a:pt x="21070" y="14826"/>
                  </a:lnTo>
                  <a:lnTo>
                    <a:pt x="20589" y="14766"/>
                  </a:lnTo>
                  <a:lnTo>
                    <a:pt x="20109" y="14766"/>
                  </a:lnTo>
                  <a:lnTo>
                    <a:pt x="19629" y="14826"/>
                  </a:lnTo>
                  <a:lnTo>
                    <a:pt x="19269" y="14886"/>
                  </a:lnTo>
                  <a:lnTo>
                    <a:pt x="19089" y="14886"/>
                  </a:lnTo>
                  <a:lnTo>
                    <a:pt x="18248" y="15066"/>
                  </a:lnTo>
                  <a:lnTo>
                    <a:pt x="18008" y="15126"/>
                  </a:lnTo>
                  <a:lnTo>
                    <a:pt x="17828" y="15247"/>
                  </a:lnTo>
                  <a:lnTo>
                    <a:pt x="18428" y="15126"/>
                  </a:lnTo>
                  <a:lnTo>
                    <a:pt x="19389" y="15006"/>
                  </a:lnTo>
                  <a:lnTo>
                    <a:pt x="20289" y="15006"/>
                  </a:lnTo>
                  <a:lnTo>
                    <a:pt x="20529" y="15126"/>
                  </a:lnTo>
                  <a:lnTo>
                    <a:pt x="20529" y="15126"/>
                  </a:lnTo>
                  <a:lnTo>
                    <a:pt x="20289" y="15066"/>
                  </a:lnTo>
                  <a:lnTo>
                    <a:pt x="19869" y="15066"/>
                  </a:lnTo>
                  <a:lnTo>
                    <a:pt x="19389" y="15187"/>
                  </a:lnTo>
                  <a:lnTo>
                    <a:pt x="18488" y="15367"/>
                  </a:lnTo>
                  <a:lnTo>
                    <a:pt x="17948" y="15547"/>
                  </a:lnTo>
                  <a:lnTo>
                    <a:pt x="18849" y="15427"/>
                  </a:lnTo>
                  <a:lnTo>
                    <a:pt x="19629" y="15367"/>
                  </a:lnTo>
                  <a:lnTo>
                    <a:pt x="19989" y="15367"/>
                  </a:lnTo>
                  <a:lnTo>
                    <a:pt x="19689" y="15427"/>
                  </a:lnTo>
                  <a:lnTo>
                    <a:pt x="18849" y="15607"/>
                  </a:lnTo>
                  <a:lnTo>
                    <a:pt x="18068" y="15787"/>
                  </a:lnTo>
                  <a:lnTo>
                    <a:pt x="17588" y="15907"/>
                  </a:lnTo>
                  <a:lnTo>
                    <a:pt x="16868" y="16087"/>
                  </a:lnTo>
                  <a:lnTo>
                    <a:pt x="16808" y="16147"/>
                  </a:lnTo>
                  <a:lnTo>
                    <a:pt x="16808" y="16147"/>
                  </a:lnTo>
                  <a:lnTo>
                    <a:pt x="17288" y="16027"/>
                  </a:lnTo>
                  <a:lnTo>
                    <a:pt x="18128" y="15907"/>
                  </a:lnTo>
                  <a:lnTo>
                    <a:pt x="18969" y="15847"/>
                  </a:lnTo>
                  <a:lnTo>
                    <a:pt x="19329" y="15847"/>
                  </a:lnTo>
                  <a:lnTo>
                    <a:pt x="19209" y="15907"/>
                  </a:lnTo>
                  <a:lnTo>
                    <a:pt x="18969" y="15907"/>
                  </a:lnTo>
                  <a:lnTo>
                    <a:pt x="18188" y="16027"/>
                  </a:lnTo>
                  <a:lnTo>
                    <a:pt x="17348" y="16267"/>
                  </a:lnTo>
                  <a:lnTo>
                    <a:pt x="16868" y="16447"/>
                  </a:lnTo>
                  <a:lnTo>
                    <a:pt x="16448" y="16627"/>
                  </a:lnTo>
                  <a:lnTo>
                    <a:pt x="16387" y="16747"/>
                  </a:lnTo>
                  <a:lnTo>
                    <a:pt x="16568" y="16687"/>
                  </a:lnTo>
                  <a:lnTo>
                    <a:pt x="17888" y="16387"/>
                  </a:lnTo>
                  <a:lnTo>
                    <a:pt x="18608" y="16267"/>
                  </a:lnTo>
                  <a:lnTo>
                    <a:pt x="18969" y="16267"/>
                  </a:lnTo>
                  <a:lnTo>
                    <a:pt x="18608" y="16327"/>
                  </a:lnTo>
                  <a:lnTo>
                    <a:pt x="17888" y="16567"/>
                  </a:lnTo>
                  <a:lnTo>
                    <a:pt x="17288" y="16747"/>
                  </a:lnTo>
                  <a:lnTo>
                    <a:pt x="17708" y="16687"/>
                  </a:lnTo>
                  <a:lnTo>
                    <a:pt x="18368" y="16567"/>
                  </a:lnTo>
                  <a:lnTo>
                    <a:pt x="18668" y="16447"/>
                  </a:lnTo>
                  <a:lnTo>
                    <a:pt x="18368" y="16627"/>
                  </a:lnTo>
                  <a:lnTo>
                    <a:pt x="17708" y="16867"/>
                  </a:lnTo>
                  <a:lnTo>
                    <a:pt x="17408" y="16927"/>
                  </a:lnTo>
                  <a:lnTo>
                    <a:pt x="17468" y="16927"/>
                  </a:lnTo>
                  <a:lnTo>
                    <a:pt x="18248" y="16867"/>
                  </a:lnTo>
                  <a:lnTo>
                    <a:pt x="18488" y="16927"/>
                  </a:lnTo>
                  <a:lnTo>
                    <a:pt x="18248" y="16927"/>
                  </a:lnTo>
                  <a:lnTo>
                    <a:pt x="17468" y="17107"/>
                  </a:lnTo>
                  <a:lnTo>
                    <a:pt x="16688" y="17347"/>
                  </a:lnTo>
                  <a:lnTo>
                    <a:pt x="16207" y="17468"/>
                  </a:lnTo>
                  <a:lnTo>
                    <a:pt x="15907" y="17588"/>
                  </a:lnTo>
                  <a:lnTo>
                    <a:pt x="15907" y="17588"/>
                  </a:lnTo>
                  <a:lnTo>
                    <a:pt x="16508" y="17528"/>
                  </a:lnTo>
                  <a:lnTo>
                    <a:pt x="17108" y="17468"/>
                  </a:lnTo>
                  <a:lnTo>
                    <a:pt x="17168" y="17407"/>
                  </a:lnTo>
                  <a:lnTo>
                    <a:pt x="17468" y="17227"/>
                  </a:lnTo>
                  <a:lnTo>
                    <a:pt x="17588" y="17167"/>
                  </a:lnTo>
                  <a:lnTo>
                    <a:pt x="17468" y="17287"/>
                  </a:lnTo>
                  <a:lnTo>
                    <a:pt x="17318" y="17437"/>
                  </a:lnTo>
                  <a:lnTo>
                    <a:pt x="17318" y="17437"/>
                  </a:lnTo>
                  <a:lnTo>
                    <a:pt x="17168" y="17468"/>
                  </a:lnTo>
                  <a:lnTo>
                    <a:pt x="16568" y="18068"/>
                  </a:lnTo>
                  <a:lnTo>
                    <a:pt x="16748" y="18068"/>
                  </a:lnTo>
                  <a:lnTo>
                    <a:pt x="17228" y="17708"/>
                  </a:lnTo>
                  <a:lnTo>
                    <a:pt x="17768" y="17347"/>
                  </a:lnTo>
                  <a:lnTo>
                    <a:pt x="18008" y="17287"/>
                  </a:lnTo>
                  <a:lnTo>
                    <a:pt x="18008" y="17287"/>
                  </a:lnTo>
                  <a:lnTo>
                    <a:pt x="17828" y="17407"/>
                  </a:lnTo>
                  <a:lnTo>
                    <a:pt x="17588" y="17648"/>
                  </a:lnTo>
                  <a:lnTo>
                    <a:pt x="17768" y="17528"/>
                  </a:lnTo>
                  <a:lnTo>
                    <a:pt x="17888" y="17468"/>
                  </a:lnTo>
                  <a:lnTo>
                    <a:pt x="18188" y="17227"/>
                  </a:lnTo>
                  <a:lnTo>
                    <a:pt x="18548" y="17107"/>
                  </a:lnTo>
                  <a:lnTo>
                    <a:pt x="18789" y="17047"/>
                  </a:lnTo>
                  <a:lnTo>
                    <a:pt x="19149" y="16807"/>
                  </a:lnTo>
                  <a:lnTo>
                    <a:pt x="18909" y="17107"/>
                  </a:lnTo>
                  <a:lnTo>
                    <a:pt x="18969" y="17047"/>
                  </a:lnTo>
                  <a:lnTo>
                    <a:pt x="19029" y="17047"/>
                  </a:lnTo>
                  <a:lnTo>
                    <a:pt x="19389" y="16867"/>
                  </a:lnTo>
                  <a:lnTo>
                    <a:pt x="19509" y="16807"/>
                  </a:lnTo>
                  <a:lnTo>
                    <a:pt x="19449" y="16927"/>
                  </a:lnTo>
                  <a:lnTo>
                    <a:pt x="19389" y="16987"/>
                  </a:lnTo>
                  <a:lnTo>
                    <a:pt x="19809" y="16867"/>
                  </a:lnTo>
                  <a:lnTo>
                    <a:pt x="20289" y="16687"/>
                  </a:lnTo>
                  <a:lnTo>
                    <a:pt x="20229" y="16747"/>
                  </a:lnTo>
                  <a:lnTo>
                    <a:pt x="20409" y="16627"/>
                  </a:lnTo>
                  <a:lnTo>
                    <a:pt x="20829" y="16567"/>
                  </a:lnTo>
                  <a:lnTo>
                    <a:pt x="21009" y="16507"/>
                  </a:lnTo>
                  <a:lnTo>
                    <a:pt x="20889" y="16627"/>
                  </a:lnTo>
                  <a:lnTo>
                    <a:pt x="20769" y="16687"/>
                  </a:lnTo>
                  <a:lnTo>
                    <a:pt x="20949" y="16627"/>
                  </a:lnTo>
                  <a:lnTo>
                    <a:pt x="21370" y="16507"/>
                  </a:lnTo>
                  <a:lnTo>
                    <a:pt x="21550" y="16447"/>
                  </a:lnTo>
                  <a:lnTo>
                    <a:pt x="21430" y="16567"/>
                  </a:lnTo>
                  <a:lnTo>
                    <a:pt x="21310" y="16627"/>
                  </a:lnTo>
                  <a:lnTo>
                    <a:pt x="21310" y="16627"/>
                  </a:lnTo>
                  <a:lnTo>
                    <a:pt x="21850" y="16507"/>
                  </a:lnTo>
                  <a:lnTo>
                    <a:pt x="22450" y="16387"/>
                  </a:lnTo>
                  <a:lnTo>
                    <a:pt x="23230" y="16327"/>
                  </a:lnTo>
                  <a:lnTo>
                    <a:pt x="23531" y="16327"/>
                  </a:lnTo>
                  <a:lnTo>
                    <a:pt x="23591" y="16387"/>
                  </a:lnTo>
                  <a:lnTo>
                    <a:pt x="23290" y="16387"/>
                  </a:lnTo>
                  <a:lnTo>
                    <a:pt x="22510" y="16627"/>
                  </a:lnTo>
                  <a:lnTo>
                    <a:pt x="21850" y="16867"/>
                  </a:lnTo>
                  <a:lnTo>
                    <a:pt x="21850" y="16867"/>
                  </a:lnTo>
                  <a:lnTo>
                    <a:pt x="22390" y="16807"/>
                  </a:lnTo>
                  <a:lnTo>
                    <a:pt x="23531" y="16807"/>
                  </a:lnTo>
                  <a:lnTo>
                    <a:pt x="23891" y="16867"/>
                  </a:lnTo>
                  <a:lnTo>
                    <a:pt x="24191" y="16927"/>
                  </a:lnTo>
                  <a:lnTo>
                    <a:pt x="24251" y="16987"/>
                  </a:lnTo>
                  <a:lnTo>
                    <a:pt x="24191" y="16987"/>
                  </a:lnTo>
                  <a:lnTo>
                    <a:pt x="23891" y="16927"/>
                  </a:lnTo>
                  <a:lnTo>
                    <a:pt x="23290" y="16987"/>
                  </a:lnTo>
                  <a:lnTo>
                    <a:pt x="23651" y="17107"/>
                  </a:lnTo>
                  <a:lnTo>
                    <a:pt x="23951" y="17287"/>
                  </a:lnTo>
                  <a:lnTo>
                    <a:pt x="24071" y="17227"/>
                  </a:lnTo>
                  <a:lnTo>
                    <a:pt x="24371" y="17167"/>
                  </a:lnTo>
                  <a:lnTo>
                    <a:pt x="24551" y="17167"/>
                  </a:lnTo>
                  <a:lnTo>
                    <a:pt x="24431" y="17287"/>
                  </a:lnTo>
                  <a:lnTo>
                    <a:pt x="24191" y="17407"/>
                  </a:lnTo>
                  <a:lnTo>
                    <a:pt x="24191" y="17407"/>
                  </a:lnTo>
                  <a:lnTo>
                    <a:pt x="24611" y="17287"/>
                  </a:lnTo>
                  <a:lnTo>
                    <a:pt x="25091" y="17227"/>
                  </a:lnTo>
                  <a:lnTo>
                    <a:pt x="25451" y="17227"/>
                  </a:lnTo>
                  <a:lnTo>
                    <a:pt x="25151" y="17347"/>
                  </a:lnTo>
                  <a:lnTo>
                    <a:pt x="24731" y="17588"/>
                  </a:lnTo>
                  <a:lnTo>
                    <a:pt x="24551" y="17648"/>
                  </a:lnTo>
                  <a:lnTo>
                    <a:pt x="24611" y="17708"/>
                  </a:lnTo>
                  <a:lnTo>
                    <a:pt x="24791" y="17648"/>
                  </a:lnTo>
                  <a:lnTo>
                    <a:pt x="25391" y="17648"/>
                  </a:lnTo>
                  <a:lnTo>
                    <a:pt x="25992" y="17708"/>
                  </a:lnTo>
                  <a:lnTo>
                    <a:pt x="26232" y="17768"/>
                  </a:lnTo>
                  <a:lnTo>
                    <a:pt x="25932" y="17828"/>
                  </a:lnTo>
                  <a:lnTo>
                    <a:pt x="25451" y="17888"/>
                  </a:lnTo>
                  <a:lnTo>
                    <a:pt x="25151" y="17948"/>
                  </a:lnTo>
                  <a:lnTo>
                    <a:pt x="24911" y="18068"/>
                  </a:lnTo>
                  <a:lnTo>
                    <a:pt x="24731" y="18128"/>
                  </a:lnTo>
                  <a:lnTo>
                    <a:pt x="24791" y="18188"/>
                  </a:lnTo>
                  <a:lnTo>
                    <a:pt x="24791" y="18128"/>
                  </a:lnTo>
                  <a:lnTo>
                    <a:pt x="25091" y="18068"/>
                  </a:lnTo>
                  <a:lnTo>
                    <a:pt x="25571" y="18008"/>
                  </a:lnTo>
                  <a:lnTo>
                    <a:pt x="26172" y="18008"/>
                  </a:lnTo>
                  <a:lnTo>
                    <a:pt x="25631" y="18248"/>
                  </a:lnTo>
                  <a:lnTo>
                    <a:pt x="25451" y="18368"/>
                  </a:lnTo>
                  <a:lnTo>
                    <a:pt x="25872" y="18368"/>
                  </a:lnTo>
                  <a:lnTo>
                    <a:pt x="26352" y="18428"/>
                  </a:lnTo>
                  <a:lnTo>
                    <a:pt x="26952" y="18548"/>
                  </a:lnTo>
                  <a:lnTo>
                    <a:pt x="27132" y="18668"/>
                  </a:lnTo>
                  <a:lnTo>
                    <a:pt x="25992" y="18668"/>
                  </a:lnTo>
                  <a:lnTo>
                    <a:pt x="26112" y="18728"/>
                  </a:lnTo>
                  <a:lnTo>
                    <a:pt x="26352" y="18728"/>
                  </a:lnTo>
                  <a:lnTo>
                    <a:pt x="26532" y="18848"/>
                  </a:lnTo>
                  <a:lnTo>
                    <a:pt x="26652" y="18908"/>
                  </a:lnTo>
                  <a:lnTo>
                    <a:pt x="26352" y="18908"/>
                  </a:lnTo>
                  <a:lnTo>
                    <a:pt x="26112" y="18968"/>
                  </a:lnTo>
                  <a:lnTo>
                    <a:pt x="25812" y="19028"/>
                  </a:lnTo>
                  <a:lnTo>
                    <a:pt x="25872" y="19028"/>
                  </a:lnTo>
                  <a:lnTo>
                    <a:pt x="26172" y="19148"/>
                  </a:lnTo>
                  <a:lnTo>
                    <a:pt x="26592" y="19328"/>
                  </a:lnTo>
                  <a:lnTo>
                    <a:pt x="26772" y="19508"/>
                  </a:lnTo>
                  <a:lnTo>
                    <a:pt x="26892" y="19628"/>
                  </a:lnTo>
                  <a:lnTo>
                    <a:pt x="27012" y="19748"/>
                  </a:lnTo>
                  <a:lnTo>
                    <a:pt x="27012" y="19809"/>
                  </a:lnTo>
                  <a:lnTo>
                    <a:pt x="26952" y="19748"/>
                  </a:lnTo>
                  <a:lnTo>
                    <a:pt x="26892" y="19688"/>
                  </a:lnTo>
                  <a:lnTo>
                    <a:pt x="26472" y="19568"/>
                  </a:lnTo>
                  <a:lnTo>
                    <a:pt x="26052" y="19508"/>
                  </a:lnTo>
                  <a:lnTo>
                    <a:pt x="25872" y="19508"/>
                  </a:lnTo>
                  <a:lnTo>
                    <a:pt x="25992" y="19568"/>
                  </a:lnTo>
                  <a:lnTo>
                    <a:pt x="26292" y="19688"/>
                  </a:lnTo>
                  <a:lnTo>
                    <a:pt x="26772" y="19989"/>
                  </a:lnTo>
                  <a:lnTo>
                    <a:pt x="27012" y="20169"/>
                  </a:lnTo>
                  <a:lnTo>
                    <a:pt x="27192" y="20289"/>
                  </a:lnTo>
                  <a:lnTo>
                    <a:pt x="27252" y="20469"/>
                  </a:lnTo>
                  <a:lnTo>
                    <a:pt x="27132" y="20349"/>
                  </a:lnTo>
                  <a:lnTo>
                    <a:pt x="26952" y="20289"/>
                  </a:lnTo>
                  <a:lnTo>
                    <a:pt x="26652" y="20169"/>
                  </a:lnTo>
                  <a:lnTo>
                    <a:pt x="26772" y="20289"/>
                  </a:lnTo>
                  <a:lnTo>
                    <a:pt x="27012" y="20529"/>
                  </a:lnTo>
                  <a:lnTo>
                    <a:pt x="27192" y="20889"/>
                  </a:lnTo>
                  <a:lnTo>
                    <a:pt x="27372" y="21189"/>
                  </a:lnTo>
                  <a:lnTo>
                    <a:pt x="27492" y="21489"/>
                  </a:lnTo>
                  <a:lnTo>
                    <a:pt x="27612" y="21669"/>
                  </a:lnTo>
                  <a:lnTo>
                    <a:pt x="27612" y="21789"/>
                  </a:lnTo>
                  <a:lnTo>
                    <a:pt x="27552" y="21669"/>
                  </a:lnTo>
                  <a:lnTo>
                    <a:pt x="27432" y="21489"/>
                  </a:lnTo>
                  <a:lnTo>
                    <a:pt x="27012" y="21009"/>
                  </a:lnTo>
                  <a:lnTo>
                    <a:pt x="26472" y="20589"/>
                  </a:lnTo>
                  <a:lnTo>
                    <a:pt x="26232" y="20409"/>
                  </a:lnTo>
                  <a:lnTo>
                    <a:pt x="26352" y="20649"/>
                  </a:lnTo>
                  <a:lnTo>
                    <a:pt x="26412" y="20829"/>
                  </a:lnTo>
                  <a:lnTo>
                    <a:pt x="26472" y="21129"/>
                  </a:lnTo>
                  <a:lnTo>
                    <a:pt x="26472" y="21549"/>
                  </a:lnTo>
                  <a:lnTo>
                    <a:pt x="26472" y="21969"/>
                  </a:lnTo>
                  <a:lnTo>
                    <a:pt x="26412" y="22390"/>
                  </a:lnTo>
                  <a:lnTo>
                    <a:pt x="26352" y="22690"/>
                  </a:lnTo>
                  <a:lnTo>
                    <a:pt x="26292" y="22930"/>
                  </a:lnTo>
                  <a:lnTo>
                    <a:pt x="26232" y="22990"/>
                  </a:lnTo>
                  <a:lnTo>
                    <a:pt x="26232" y="22930"/>
                  </a:lnTo>
                  <a:lnTo>
                    <a:pt x="26292" y="22690"/>
                  </a:lnTo>
                  <a:lnTo>
                    <a:pt x="26292" y="22330"/>
                  </a:lnTo>
                  <a:lnTo>
                    <a:pt x="26232" y="21969"/>
                  </a:lnTo>
                  <a:lnTo>
                    <a:pt x="26172" y="21609"/>
                  </a:lnTo>
                  <a:lnTo>
                    <a:pt x="26052" y="21249"/>
                  </a:lnTo>
                  <a:lnTo>
                    <a:pt x="25992" y="21009"/>
                  </a:lnTo>
                  <a:lnTo>
                    <a:pt x="25992" y="21129"/>
                  </a:lnTo>
                  <a:lnTo>
                    <a:pt x="25812" y="21729"/>
                  </a:lnTo>
                  <a:lnTo>
                    <a:pt x="25752" y="21909"/>
                  </a:lnTo>
                  <a:lnTo>
                    <a:pt x="25752" y="21729"/>
                  </a:lnTo>
                  <a:lnTo>
                    <a:pt x="25752" y="21129"/>
                  </a:lnTo>
                  <a:lnTo>
                    <a:pt x="25571" y="20589"/>
                  </a:lnTo>
                  <a:lnTo>
                    <a:pt x="25511" y="20469"/>
                  </a:lnTo>
                  <a:lnTo>
                    <a:pt x="25391" y="21069"/>
                  </a:lnTo>
                  <a:lnTo>
                    <a:pt x="25151" y="21609"/>
                  </a:lnTo>
                  <a:lnTo>
                    <a:pt x="25031" y="21849"/>
                  </a:lnTo>
                  <a:lnTo>
                    <a:pt x="25091" y="21609"/>
                  </a:lnTo>
                  <a:lnTo>
                    <a:pt x="25151" y="21009"/>
                  </a:lnTo>
                  <a:lnTo>
                    <a:pt x="25151" y="20529"/>
                  </a:lnTo>
                  <a:lnTo>
                    <a:pt x="25091" y="20769"/>
                  </a:lnTo>
                  <a:lnTo>
                    <a:pt x="24971" y="21189"/>
                  </a:lnTo>
                  <a:lnTo>
                    <a:pt x="24791" y="21609"/>
                  </a:lnTo>
                  <a:lnTo>
                    <a:pt x="24551" y="21969"/>
                  </a:lnTo>
                  <a:lnTo>
                    <a:pt x="24311" y="22270"/>
                  </a:lnTo>
                  <a:lnTo>
                    <a:pt x="24131" y="22450"/>
                  </a:lnTo>
                  <a:lnTo>
                    <a:pt x="24251" y="22210"/>
                  </a:lnTo>
                  <a:lnTo>
                    <a:pt x="24431" y="21909"/>
                  </a:lnTo>
                  <a:lnTo>
                    <a:pt x="24551" y="21489"/>
                  </a:lnTo>
                  <a:lnTo>
                    <a:pt x="24671" y="21069"/>
                  </a:lnTo>
                  <a:lnTo>
                    <a:pt x="24731" y="20709"/>
                  </a:lnTo>
                  <a:lnTo>
                    <a:pt x="24731" y="20529"/>
                  </a:lnTo>
                  <a:lnTo>
                    <a:pt x="24731" y="20409"/>
                  </a:lnTo>
                  <a:lnTo>
                    <a:pt x="24671" y="20229"/>
                  </a:lnTo>
                  <a:lnTo>
                    <a:pt x="24671" y="20409"/>
                  </a:lnTo>
                  <a:lnTo>
                    <a:pt x="24491" y="20829"/>
                  </a:lnTo>
                  <a:lnTo>
                    <a:pt x="24311" y="21309"/>
                  </a:lnTo>
                  <a:lnTo>
                    <a:pt x="24011" y="21669"/>
                  </a:lnTo>
                  <a:lnTo>
                    <a:pt x="23711" y="21969"/>
                  </a:lnTo>
                  <a:lnTo>
                    <a:pt x="23471" y="22089"/>
                  </a:lnTo>
                  <a:lnTo>
                    <a:pt x="23651" y="21909"/>
                  </a:lnTo>
                  <a:lnTo>
                    <a:pt x="23891" y="21609"/>
                  </a:lnTo>
                  <a:lnTo>
                    <a:pt x="24071" y="21189"/>
                  </a:lnTo>
                  <a:lnTo>
                    <a:pt x="24191" y="20649"/>
                  </a:lnTo>
                  <a:lnTo>
                    <a:pt x="24251" y="20169"/>
                  </a:lnTo>
                  <a:lnTo>
                    <a:pt x="24191" y="20529"/>
                  </a:lnTo>
                  <a:lnTo>
                    <a:pt x="24071" y="20889"/>
                  </a:lnTo>
                  <a:lnTo>
                    <a:pt x="23891" y="21249"/>
                  </a:lnTo>
                  <a:lnTo>
                    <a:pt x="23711" y="21549"/>
                  </a:lnTo>
                  <a:lnTo>
                    <a:pt x="23591" y="21729"/>
                  </a:lnTo>
                  <a:lnTo>
                    <a:pt x="23651" y="21489"/>
                  </a:lnTo>
                  <a:lnTo>
                    <a:pt x="23831" y="20829"/>
                  </a:lnTo>
                  <a:lnTo>
                    <a:pt x="23891" y="20409"/>
                  </a:lnTo>
                  <a:lnTo>
                    <a:pt x="23891" y="20049"/>
                  </a:lnTo>
                  <a:lnTo>
                    <a:pt x="23891" y="19628"/>
                  </a:lnTo>
                  <a:lnTo>
                    <a:pt x="23891" y="19448"/>
                  </a:lnTo>
                  <a:lnTo>
                    <a:pt x="23831" y="19388"/>
                  </a:lnTo>
                  <a:lnTo>
                    <a:pt x="23831" y="19628"/>
                  </a:lnTo>
                  <a:lnTo>
                    <a:pt x="23651" y="20109"/>
                  </a:lnTo>
                  <a:lnTo>
                    <a:pt x="23471" y="20469"/>
                  </a:lnTo>
                  <a:lnTo>
                    <a:pt x="23290" y="20829"/>
                  </a:lnTo>
                  <a:lnTo>
                    <a:pt x="23050" y="21189"/>
                  </a:lnTo>
                  <a:lnTo>
                    <a:pt x="22810" y="21429"/>
                  </a:lnTo>
                  <a:lnTo>
                    <a:pt x="22570" y="21609"/>
                  </a:lnTo>
                  <a:lnTo>
                    <a:pt x="22750" y="21429"/>
                  </a:lnTo>
                  <a:lnTo>
                    <a:pt x="22930" y="21129"/>
                  </a:lnTo>
                  <a:lnTo>
                    <a:pt x="23050" y="20769"/>
                  </a:lnTo>
                  <a:lnTo>
                    <a:pt x="23230" y="19989"/>
                  </a:lnTo>
                  <a:lnTo>
                    <a:pt x="23110" y="20229"/>
                  </a:lnTo>
                  <a:lnTo>
                    <a:pt x="22630" y="20949"/>
                  </a:lnTo>
                  <a:lnTo>
                    <a:pt x="22330" y="21249"/>
                  </a:lnTo>
                  <a:lnTo>
                    <a:pt x="22090" y="21549"/>
                  </a:lnTo>
                  <a:lnTo>
                    <a:pt x="21850" y="21669"/>
                  </a:lnTo>
                  <a:lnTo>
                    <a:pt x="22030" y="21489"/>
                  </a:lnTo>
                  <a:lnTo>
                    <a:pt x="22210" y="21189"/>
                  </a:lnTo>
                  <a:lnTo>
                    <a:pt x="22450" y="20829"/>
                  </a:lnTo>
                  <a:lnTo>
                    <a:pt x="22630" y="20409"/>
                  </a:lnTo>
                  <a:lnTo>
                    <a:pt x="22090" y="20889"/>
                  </a:lnTo>
                  <a:lnTo>
                    <a:pt x="22390" y="20349"/>
                  </a:lnTo>
                  <a:lnTo>
                    <a:pt x="21910" y="20949"/>
                  </a:lnTo>
                  <a:lnTo>
                    <a:pt x="21190" y="21549"/>
                  </a:lnTo>
                  <a:lnTo>
                    <a:pt x="20949" y="21669"/>
                  </a:lnTo>
                  <a:lnTo>
                    <a:pt x="20889" y="21669"/>
                  </a:lnTo>
                  <a:lnTo>
                    <a:pt x="21130" y="21489"/>
                  </a:lnTo>
                  <a:lnTo>
                    <a:pt x="21730" y="20829"/>
                  </a:lnTo>
                  <a:lnTo>
                    <a:pt x="21910" y="20529"/>
                  </a:lnTo>
                  <a:lnTo>
                    <a:pt x="21850" y="20589"/>
                  </a:lnTo>
                  <a:lnTo>
                    <a:pt x="21250" y="21009"/>
                  </a:lnTo>
                  <a:lnTo>
                    <a:pt x="21009" y="21129"/>
                  </a:lnTo>
                  <a:lnTo>
                    <a:pt x="21009" y="21189"/>
                  </a:lnTo>
                  <a:lnTo>
                    <a:pt x="20709" y="21489"/>
                  </a:lnTo>
                  <a:lnTo>
                    <a:pt x="20469" y="21729"/>
                  </a:lnTo>
                  <a:lnTo>
                    <a:pt x="20649" y="21429"/>
                  </a:lnTo>
                  <a:lnTo>
                    <a:pt x="21130" y="20709"/>
                  </a:lnTo>
                  <a:lnTo>
                    <a:pt x="21490" y="19989"/>
                  </a:lnTo>
                  <a:lnTo>
                    <a:pt x="21370" y="20109"/>
                  </a:lnTo>
                  <a:lnTo>
                    <a:pt x="21130" y="20229"/>
                  </a:lnTo>
                  <a:lnTo>
                    <a:pt x="21070" y="20289"/>
                  </a:lnTo>
                  <a:lnTo>
                    <a:pt x="20889" y="20529"/>
                  </a:lnTo>
                  <a:lnTo>
                    <a:pt x="20709" y="20769"/>
                  </a:lnTo>
                  <a:lnTo>
                    <a:pt x="20829" y="20409"/>
                  </a:lnTo>
                  <a:lnTo>
                    <a:pt x="20529" y="20829"/>
                  </a:lnTo>
                  <a:lnTo>
                    <a:pt x="20349" y="21009"/>
                  </a:lnTo>
                  <a:lnTo>
                    <a:pt x="20469" y="20829"/>
                  </a:lnTo>
                  <a:lnTo>
                    <a:pt x="20709" y="20169"/>
                  </a:lnTo>
                  <a:lnTo>
                    <a:pt x="20529" y="20289"/>
                  </a:lnTo>
                  <a:lnTo>
                    <a:pt x="20469" y="20349"/>
                  </a:lnTo>
                  <a:lnTo>
                    <a:pt x="20409" y="20529"/>
                  </a:lnTo>
                  <a:lnTo>
                    <a:pt x="20229" y="21069"/>
                  </a:lnTo>
                  <a:lnTo>
                    <a:pt x="20109" y="21369"/>
                  </a:lnTo>
                  <a:lnTo>
                    <a:pt x="20049" y="21429"/>
                  </a:lnTo>
                  <a:lnTo>
                    <a:pt x="20109" y="21309"/>
                  </a:lnTo>
                  <a:lnTo>
                    <a:pt x="20169" y="21069"/>
                  </a:lnTo>
                  <a:lnTo>
                    <a:pt x="20229" y="20709"/>
                  </a:lnTo>
                  <a:lnTo>
                    <a:pt x="20169" y="20289"/>
                  </a:lnTo>
                  <a:lnTo>
                    <a:pt x="20109" y="19809"/>
                  </a:lnTo>
                  <a:lnTo>
                    <a:pt x="19989" y="19448"/>
                  </a:lnTo>
                  <a:lnTo>
                    <a:pt x="19929" y="19268"/>
                  </a:lnTo>
                  <a:lnTo>
                    <a:pt x="19929" y="19148"/>
                  </a:lnTo>
                  <a:lnTo>
                    <a:pt x="19809" y="18968"/>
                  </a:lnTo>
                  <a:lnTo>
                    <a:pt x="19629" y="18548"/>
                  </a:lnTo>
                  <a:lnTo>
                    <a:pt x="19569" y="18548"/>
                  </a:lnTo>
                  <a:lnTo>
                    <a:pt x="19629" y="18668"/>
                  </a:lnTo>
                  <a:lnTo>
                    <a:pt x="19749" y="18908"/>
                  </a:lnTo>
                  <a:lnTo>
                    <a:pt x="19869" y="19268"/>
                  </a:lnTo>
                  <a:lnTo>
                    <a:pt x="19989" y="19628"/>
                  </a:lnTo>
                  <a:lnTo>
                    <a:pt x="19989" y="19929"/>
                  </a:lnTo>
                  <a:lnTo>
                    <a:pt x="19989" y="20229"/>
                  </a:lnTo>
                  <a:lnTo>
                    <a:pt x="19989" y="20469"/>
                  </a:lnTo>
                  <a:lnTo>
                    <a:pt x="19929" y="20289"/>
                  </a:lnTo>
                  <a:lnTo>
                    <a:pt x="19869" y="19989"/>
                  </a:lnTo>
                  <a:lnTo>
                    <a:pt x="19749" y="19688"/>
                  </a:lnTo>
                  <a:lnTo>
                    <a:pt x="19569" y="19388"/>
                  </a:lnTo>
                  <a:lnTo>
                    <a:pt x="19389" y="19148"/>
                  </a:lnTo>
                  <a:lnTo>
                    <a:pt x="19269" y="18908"/>
                  </a:lnTo>
                  <a:lnTo>
                    <a:pt x="19149" y="18848"/>
                  </a:lnTo>
                  <a:lnTo>
                    <a:pt x="19209" y="18968"/>
                  </a:lnTo>
                  <a:lnTo>
                    <a:pt x="19329" y="19268"/>
                  </a:lnTo>
                  <a:lnTo>
                    <a:pt x="19449" y="19568"/>
                  </a:lnTo>
                  <a:lnTo>
                    <a:pt x="19509" y="19929"/>
                  </a:lnTo>
                  <a:lnTo>
                    <a:pt x="19509" y="20169"/>
                  </a:lnTo>
                  <a:lnTo>
                    <a:pt x="19509" y="20409"/>
                  </a:lnTo>
                  <a:lnTo>
                    <a:pt x="19509" y="20469"/>
                  </a:lnTo>
                  <a:lnTo>
                    <a:pt x="19449" y="20409"/>
                  </a:lnTo>
                  <a:lnTo>
                    <a:pt x="19449" y="20229"/>
                  </a:lnTo>
                  <a:lnTo>
                    <a:pt x="19209" y="19628"/>
                  </a:lnTo>
                  <a:lnTo>
                    <a:pt x="18849" y="19148"/>
                  </a:lnTo>
                  <a:lnTo>
                    <a:pt x="18608" y="18908"/>
                  </a:lnTo>
                  <a:lnTo>
                    <a:pt x="18488" y="18728"/>
                  </a:lnTo>
                  <a:lnTo>
                    <a:pt x="18368" y="18788"/>
                  </a:lnTo>
                  <a:lnTo>
                    <a:pt x="18548" y="18968"/>
                  </a:lnTo>
                  <a:lnTo>
                    <a:pt x="18668" y="19388"/>
                  </a:lnTo>
                  <a:lnTo>
                    <a:pt x="18849" y="20109"/>
                  </a:lnTo>
                  <a:lnTo>
                    <a:pt x="18909" y="20409"/>
                  </a:lnTo>
                  <a:lnTo>
                    <a:pt x="18909" y="20709"/>
                  </a:lnTo>
                  <a:lnTo>
                    <a:pt x="18849" y="20949"/>
                  </a:lnTo>
                  <a:lnTo>
                    <a:pt x="18849" y="20769"/>
                  </a:lnTo>
                  <a:lnTo>
                    <a:pt x="18728" y="20469"/>
                  </a:lnTo>
                  <a:lnTo>
                    <a:pt x="18608" y="20169"/>
                  </a:lnTo>
                  <a:lnTo>
                    <a:pt x="18488" y="19929"/>
                  </a:lnTo>
                  <a:lnTo>
                    <a:pt x="18548" y="20589"/>
                  </a:lnTo>
                  <a:lnTo>
                    <a:pt x="18488" y="20949"/>
                  </a:lnTo>
                  <a:lnTo>
                    <a:pt x="18428" y="21309"/>
                  </a:lnTo>
                  <a:lnTo>
                    <a:pt x="18368" y="21549"/>
                  </a:lnTo>
                  <a:lnTo>
                    <a:pt x="18368" y="21609"/>
                  </a:lnTo>
                  <a:lnTo>
                    <a:pt x="18428" y="21609"/>
                  </a:lnTo>
                  <a:lnTo>
                    <a:pt x="18849" y="21549"/>
                  </a:lnTo>
                  <a:lnTo>
                    <a:pt x="18428" y="21669"/>
                  </a:lnTo>
                  <a:lnTo>
                    <a:pt x="18789" y="21729"/>
                  </a:lnTo>
                  <a:lnTo>
                    <a:pt x="19389" y="21789"/>
                  </a:lnTo>
                  <a:lnTo>
                    <a:pt x="19869" y="21849"/>
                  </a:lnTo>
                  <a:lnTo>
                    <a:pt x="20169" y="21789"/>
                  </a:lnTo>
                  <a:lnTo>
                    <a:pt x="20349" y="21729"/>
                  </a:lnTo>
                  <a:lnTo>
                    <a:pt x="20229" y="21789"/>
                  </a:lnTo>
                  <a:lnTo>
                    <a:pt x="19869" y="21909"/>
                  </a:lnTo>
                  <a:lnTo>
                    <a:pt x="19329" y="22029"/>
                  </a:lnTo>
                  <a:lnTo>
                    <a:pt x="20109" y="22029"/>
                  </a:lnTo>
                  <a:lnTo>
                    <a:pt x="20769" y="21909"/>
                  </a:lnTo>
                  <a:lnTo>
                    <a:pt x="20469" y="22089"/>
                  </a:lnTo>
                  <a:lnTo>
                    <a:pt x="20589" y="22089"/>
                  </a:lnTo>
                  <a:lnTo>
                    <a:pt x="21070" y="22150"/>
                  </a:lnTo>
                  <a:lnTo>
                    <a:pt x="21310" y="22150"/>
                  </a:lnTo>
                  <a:lnTo>
                    <a:pt x="21360" y="22200"/>
                  </a:lnTo>
                  <a:lnTo>
                    <a:pt x="21360" y="22200"/>
                  </a:lnTo>
                  <a:lnTo>
                    <a:pt x="22270" y="22150"/>
                  </a:lnTo>
                  <a:lnTo>
                    <a:pt x="21310" y="22510"/>
                  </a:lnTo>
                  <a:lnTo>
                    <a:pt x="21250" y="22510"/>
                  </a:lnTo>
                  <a:lnTo>
                    <a:pt x="21610" y="22570"/>
                  </a:lnTo>
                  <a:lnTo>
                    <a:pt x="22030" y="22570"/>
                  </a:lnTo>
                  <a:lnTo>
                    <a:pt x="22390" y="22690"/>
                  </a:lnTo>
                  <a:lnTo>
                    <a:pt x="22630" y="22750"/>
                  </a:lnTo>
                  <a:lnTo>
                    <a:pt x="22690" y="22810"/>
                  </a:lnTo>
                  <a:lnTo>
                    <a:pt x="22510" y="22810"/>
                  </a:lnTo>
                  <a:lnTo>
                    <a:pt x="23170" y="22990"/>
                  </a:lnTo>
                  <a:lnTo>
                    <a:pt x="23411" y="23110"/>
                  </a:lnTo>
                  <a:lnTo>
                    <a:pt x="23110" y="23110"/>
                  </a:lnTo>
                  <a:lnTo>
                    <a:pt x="22330" y="23050"/>
                  </a:lnTo>
                  <a:lnTo>
                    <a:pt x="21490" y="23110"/>
                  </a:lnTo>
                  <a:lnTo>
                    <a:pt x="22030" y="23230"/>
                  </a:lnTo>
                  <a:lnTo>
                    <a:pt x="22750" y="23410"/>
                  </a:lnTo>
                  <a:lnTo>
                    <a:pt x="23290" y="23590"/>
                  </a:lnTo>
                  <a:lnTo>
                    <a:pt x="23951" y="23890"/>
                  </a:lnTo>
                  <a:lnTo>
                    <a:pt x="24191" y="24010"/>
                  </a:lnTo>
                  <a:lnTo>
                    <a:pt x="24311" y="24010"/>
                  </a:lnTo>
                  <a:lnTo>
                    <a:pt x="24551" y="24130"/>
                  </a:lnTo>
                  <a:lnTo>
                    <a:pt x="25812" y="24671"/>
                  </a:lnTo>
                  <a:lnTo>
                    <a:pt x="26412" y="24911"/>
                  </a:lnTo>
                  <a:lnTo>
                    <a:pt x="26952" y="25031"/>
                  </a:lnTo>
                  <a:lnTo>
                    <a:pt x="27372" y="25031"/>
                  </a:lnTo>
                  <a:lnTo>
                    <a:pt x="27192" y="25091"/>
                  </a:lnTo>
                  <a:lnTo>
                    <a:pt x="26412" y="25091"/>
                  </a:lnTo>
                  <a:lnTo>
                    <a:pt x="25691" y="24971"/>
                  </a:lnTo>
                  <a:lnTo>
                    <a:pt x="25151" y="24851"/>
                  </a:lnTo>
                  <a:lnTo>
                    <a:pt x="25812" y="25151"/>
                  </a:lnTo>
                  <a:lnTo>
                    <a:pt x="26832" y="25751"/>
                  </a:lnTo>
                  <a:lnTo>
                    <a:pt x="27252" y="25991"/>
                  </a:lnTo>
                  <a:lnTo>
                    <a:pt x="27252" y="25991"/>
                  </a:lnTo>
                  <a:lnTo>
                    <a:pt x="26772" y="25811"/>
                  </a:lnTo>
                  <a:lnTo>
                    <a:pt x="26412" y="25691"/>
                  </a:lnTo>
                  <a:lnTo>
                    <a:pt x="26412" y="25691"/>
                  </a:lnTo>
                  <a:lnTo>
                    <a:pt x="26472" y="25751"/>
                  </a:lnTo>
                  <a:lnTo>
                    <a:pt x="26412" y="25751"/>
                  </a:lnTo>
                  <a:lnTo>
                    <a:pt x="26172" y="25691"/>
                  </a:lnTo>
                  <a:lnTo>
                    <a:pt x="25691" y="25691"/>
                  </a:lnTo>
                  <a:lnTo>
                    <a:pt x="25992" y="25751"/>
                  </a:lnTo>
                  <a:lnTo>
                    <a:pt x="26292" y="25931"/>
                  </a:lnTo>
                  <a:lnTo>
                    <a:pt x="26472" y="26051"/>
                  </a:lnTo>
                  <a:lnTo>
                    <a:pt x="26652" y="26171"/>
                  </a:lnTo>
                  <a:lnTo>
                    <a:pt x="26892" y="26351"/>
                  </a:lnTo>
                  <a:lnTo>
                    <a:pt x="27132" y="26471"/>
                  </a:lnTo>
                  <a:lnTo>
                    <a:pt x="26832" y="26471"/>
                  </a:lnTo>
                  <a:lnTo>
                    <a:pt x="26532" y="26291"/>
                  </a:lnTo>
                  <a:lnTo>
                    <a:pt x="26352" y="26231"/>
                  </a:lnTo>
                  <a:lnTo>
                    <a:pt x="26172" y="26231"/>
                  </a:lnTo>
                  <a:lnTo>
                    <a:pt x="26034" y="26197"/>
                  </a:lnTo>
                  <a:lnTo>
                    <a:pt x="26034" y="26197"/>
                  </a:lnTo>
                  <a:lnTo>
                    <a:pt x="26892" y="26711"/>
                  </a:lnTo>
                  <a:lnTo>
                    <a:pt x="27732" y="27192"/>
                  </a:lnTo>
                  <a:lnTo>
                    <a:pt x="28093" y="27432"/>
                  </a:lnTo>
                  <a:lnTo>
                    <a:pt x="27672" y="27312"/>
                  </a:lnTo>
                  <a:lnTo>
                    <a:pt x="26772" y="26952"/>
                  </a:lnTo>
                  <a:lnTo>
                    <a:pt x="26112" y="26772"/>
                  </a:lnTo>
                  <a:lnTo>
                    <a:pt x="26592" y="27012"/>
                  </a:lnTo>
                  <a:lnTo>
                    <a:pt x="27432" y="27552"/>
                  </a:lnTo>
                  <a:lnTo>
                    <a:pt x="28213" y="28152"/>
                  </a:lnTo>
                  <a:lnTo>
                    <a:pt x="28513" y="28392"/>
                  </a:lnTo>
                  <a:lnTo>
                    <a:pt x="28153" y="28212"/>
                  </a:lnTo>
                  <a:lnTo>
                    <a:pt x="27312" y="27852"/>
                  </a:lnTo>
                  <a:lnTo>
                    <a:pt x="27252" y="27792"/>
                  </a:lnTo>
                  <a:lnTo>
                    <a:pt x="27612" y="28272"/>
                  </a:lnTo>
                  <a:lnTo>
                    <a:pt x="27792" y="28512"/>
                  </a:lnTo>
                  <a:lnTo>
                    <a:pt x="27912" y="28632"/>
                  </a:lnTo>
                  <a:lnTo>
                    <a:pt x="27792" y="28572"/>
                  </a:lnTo>
                  <a:lnTo>
                    <a:pt x="27732" y="28512"/>
                  </a:lnTo>
                  <a:lnTo>
                    <a:pt x="28453" y="29353"/>
                  </a:lnTo>
                  <a:lnTo>
                    <a:pt x="28813" y="29713"/>
                  </a:lnTo>
                  <a:lnTo>
                    <a:pt x="27492" y="28752"/>
                  </a:lnTo>
                  <a:lnTo>
                    <a:pt x="26952" y="28392"/>
                  </a:lnTo>
                  <a:lnTo>
                    <a:pt x="27492" y="29052"/>
                  </a:lnTo>
                  <a:lnTo>
                    <a:pt x="28032" y="29893"/>
                  </a:lnTo>
                  <a:lnTo>
                    <a:pt x="28753" y="30973"/>
                  </a:lnTo>
                  <a:lnTo>
                    <a:pt x="29053" y="31514"/>
                  </a:lnTo>
                  <a:lnTo>
                    <a:pt x="28693" y="31033"/>
                  </a:lnTo>
                  <a:lnTo>
                    <a:pt x="27792" y="30073"/>
                  </a:lnTo>
                  <a:lnTo>
                    <a:pt x="27072" y="29293"/>
                  </a:lnTo>
                  <a:lnTo>
                    <a:pt x="26412" y="28692"/>
                  </a:lnTo>
                  <a:lnTo>
                    <a:pt x="26712" y="29173"/>
                  </a:lnTo>
                  <a:lnTo>
                    <a:pt x="26952" y="29713"/>
                  </a:lnTo>
                  <a:lnTo>
                    <a:pt x="27132" y="30313"/>
                  </a:lnTo>
                  <a:lnTo>
                    <a:pt x="27252" y="30853"/>
                  </a:lnTo>
                  <a:lnTo>
                    <a:pt x="27252" y="31273"/>
                  </a:lnTo>
                  <a:lnTo>
                    <a:pt x="27132" y="30913"/>
                  </a:lnTo>
                  <a:lnTo>
                    <a:pt x="26952" y="30373"/>
                  </a:lnTo>
                  <a:lnTo>
                    <a:pt x="26652" y="29833"/>
                  </a:lnTo>
                  <a:lnTo>
                    <a:pt x="26412" y="29473"/>
                  </a:lnTo>
                  <a:lnTo>
                    <a:pt x="26532" y="29833"/>
                  </a:lnTo>
                  <a:lnTo>
                    <a:pt x="26712" y="31153"/>
                  </a:lnTo>
                  <a:lnTo>
                    <a:pt x="26772" y="31814"/>
                  </a:lnTo>
                  <a:lnTo>
                    <a:pt x="26712" y="32414"/>
                  </a:lnTo>
                  <a:lnTo>
                    <a:pt x="26652" y="32774"/>
                  </a:lnTo>
                  <a:lnTo>
                    <a:pt x="26592" y="32894"/>
                  </a:lnTo>
                  <a:lnTo>
                    <a:pt x="26592" y="32774"/>
                  </a:lnTo>
                  <a:lnTo>
                    <a:pt x="26652" y="32414"/>
                  </a:lnTo>
                  <a:lnTo>
                    <a:pt x="26592" y="31874"/>
                  </a:lnTo>
                  <a:lnTo>
                    <a:pt x="26412" y="31213"/>
                  </a:lnTo>
                  <a:lnTo>
                    <a:pt x="26112" y="30253"/>
                  </a:lnTo>
                  <a:lnTo>
                    <a:pt x="26052" y="30793"/>
                  </a:lnTo>
                  <a:lnTo>
                    <a:pt x="25992" y="31273"/>
                  </a:lnTo>
                  <a:lnTo>
                    <a:pt x="25812" y="31874"/>
                  </a:lnTo>
                  <a:lnTo>
                    <a:pt x="25631" y="32414"/>
                  </a:lnTo>
                  <a:lnTo>
                    <a:pt x="25451" y="32774"/>
                  </a:lnTo>
                  <a:lnTo>
                    <a:pt x="25391" y="32894"/>
                  </a:lnTo>
                  <a:lnTo>
                    <a:pt x="25451" y="32714"/>
                  </a:lnTo>
                  <a:lnTo>
                    <a:pt x="25511" y="32354"/>
                  </a:lnTo>
                  <a:lnTo>
                    <a:pt x="25631" y="31874"/>
                  </a:lnTo>
                  <a:lnTo>
                    <a:pt x="25631" y="31213"/>
                  </a:lnTo>
                  <a:lnTo>
                    <a:pt x="25631" y="30613"/>
                  </a:lnTo>
                  <a:lnTo>
                    <a:pt x="25571" y="30013"/>
                  </a:lnTo>
                  <a:lnTo>
                    <a:pt x="25571" y="29773"/>
                  </a:lnTo>
                  <a:lnTo>
                    <a:pt x="25511" y="29593"/>
                  </a:lnTo>
                  <a:lnTo>
                    <a:pt x="25451" y="29353"/>
                  </a:lnTo>
                  <a:lnTo>
                    <a:pt x="25451" y="29173"/>
                  </a:lnTo>
                  <a:lnTo>
                    <a:pt x="25391" y="29773"/>
                  </a:lnTo>
                  <a:lnTo>
                    <a:pt x="25271" y="30493"/>
                  </a:lnTo>
                  <a:lnTo>
                    <a:pt x="25091" y="31093"/>
                  </a:lnTo>
                  <a:lnTo>
                    <a:pt x="24851" y="31634"/>
                  </a:lnTo>
                  <a:lnTo>
                    <a:pt x="24791" y="31874"/>
                  </a:lnTo>
                  <a:lnTo>
                    <a:pt x="24671" y="31994"/>
                  </a:lnTo>
                  <a:lnTo>
                    <a:pt x="24731" y="31814"/>
                  </a:lnTo>
                  <a:lnTo>
                    <a:pt x="24791" y="31634"/>
                  </a:lnTo>
                  <a:lnTo>
                    <a:pt x="24911" y="31093"/>
                  </a:lnTo>
                  <a:lnTo>
                    <a:pt x="24971" y="30433"/>
                  </a:lnTo>
                  <a:lnTo>
                    <a:pt x="24971" y="30013"/>
                  </a:lnTo>
                  <a:lnTo>
                    <a:pt x="24911" y="30553"/>
                  </a:lnTo>
                  <a:lnTo>
                    <a:pt x="24851" y="31033"/>
                  </a:lnTo>
                  <a:lnTo>
                    <a:pt x="24731" y="31393"/>
                  </a:lnTo>
                  <a:lnTo>
                    <a:pt x="24671" y="31514"/>
                  </a:lnTo>
                  <a:lnTo>
                    <a:pt x="24731" y="31333"/>
                  </a:lnTo>
                  <a:lnTo>
                    <a:pt x="24731" y="31033"/>
                  </a:lnTo>
                  <a:lnTo>
                    <a:pt x="24731" y="30553"/>
                  </a:lnTo>
                  <a:lnTo>
                    <a:pt x="24671" y="30013"/>
                  </a:lnTo>
                  <a:lnTo>
                    <a:pt x="24431" y="28932"/>
                  </a:lnTo>
                  <a:lnTo>
                    <a:pt x="24371" y="28812"/>
                  </a:lnTo>
                  <a:lnTo>
                    <a:pt x="24251" y="29473"/>
                  </a:lnTo>
                  <a:lnTo>
                    <a:pt x="24071" y="30073"/>
                  </a:lnTo>
                  <a:lnTo>
                    <a:pt x="23831" y="30613"/>
                  </a:lnTo>
                  <a:lnTo>
                    <a:pt x="23651" y="30913"/>
                  </a:lnTo>
                  <a:lnTo>
                    <a:pt x="23531" y="31033"/>
                  </a:lnTo>
                  <a:lnTo>
                    <a:pt x="23591" y="30913"/>
                  </a:lnTo>
                  <a:lnTo>
                    <a:pt x="23711" y="30553"/>
                  </a:lnTo>
                  <a:lnTo>
                    <a:pt x="23891" y="30013"/>
                  </a:lnTo>
                  <a:lnTo>
                    <a:pt x="23951" y="29413"/>
                  </a:lnTo>
                  <a:lnTo>
                    <a:pt x="23951" y="28752"/>
                  </a:lnTo>
                  <a:lnTo>
                    <a:pt x="23891" y="28152"/>
                  </a:lnTo>
                  <a:lnTo>
                    <a:pt x="23891" y="28092"/>
                  </a:lnTo>
                  <a:lnTo>
                    <a:pt x="23771" y="28512"/>
                  </a:lnTo>
                  <a:lnTo>
                    <a:pt x="23591" y="28932"/>
                  </a:lnTo>
                  <a:lnTo>
                    <a:pt x="23350" y="29353"/>
                  </a:lnTo>
                  <a:lnTo>
                    <a:pt x="23110" y="29653"/>
                  </a:lnTo>
                  <a:lnTo>
                    <a:pt x="22930" y="29893"/>
                  </a:lnTo>
                  <a:lnTo>
                    <a:pt x="22810" y="29953"/>
                  </a:lnTo>
                  <a:lnTo>
                    <a:pt x="22870" y="29833"/>
                  </a:lnTo>
                  <a:lnTo>
                    <a:pt x="22990" y="29593"/>
                  </a:lnTo>
                  <a:lnTo>
                    <a:pt x="23170" y="29233"/>
                  </a:lnTo>
                  <a:lnTo>
                    <a:pt x="23290" y="28812"/>
                  </a:lnTo>
                  <a:lnTo>
                    <a:pt x="23411" y="28032"/>
                  </a:lnTo>
                  <a:lnTo>
                    <a:pt x="23110" y="28692"/>
                  </a:lnTo>
                  <a:lnTo>
                    <a:pt x="22750" y="29353"/>
                  </a:lnTo>
                  <a:lnTo>
                    <a:pt x="22390" y="29893"/>
                  </a:lnTo>
                  <a:lnTo>
                    <a:pt x="22030" y="30313"/>
                  </a:lnTo>
                  <a:lnTo>
                    <a:pt x="21790" y="30553"/>
                  </a:lnTo>
                  <a:lnTo>
                    <a:pt x="21670" y="30673"/>
                  </a:lnTo>
                  <a:lnTo>
                    <a:pt x="21730" y="30553"/>
                  </a:lnTo>
                  <a:lnTo>
                    <a:pt x="21970" y="30253"/>
                  </a:lnTo>
                  <a:lnTo>
                    <a:pt x="22210" y="29833"/>
                  </a:lnTo>
                  <a:lnTo>
                    <a:pt x="22450" y="29233"/>
                  </a:lnTo>
                  <a:lnTo>
                    <a:pt x="22810" y="28032"/>
                  </a:lnTo>
                  <a:lnTo>
                    <a:pt x="22450" y="28572"/>
                  </a:lnTo>
                  <a:lnTo>
                    <a:pt x="22150" y="28932"/>
                  </a:lnTo>
                  <a:lnTo>
                    <a:pt x="22030" y="29173"/>
                  </a:lnTo>
                  <a:lnTo>
                    <a:pt x="21970" y="29233"/>
                  </a:lnTo>
                  <a:lnTo>
                    <a:pt x="21970" y="29173"/>
                  </a:lnTo>
                  <a:lnTo>
                    <a:pt x="22090" y="28932"/>
                  </a:lnTo>
                  <a:lnTo>
                    <a:pt x="22330" y="28092"/>
                  </a:lnTo>
                  <a:lnTo>
                    <a:pt x="22510" y="27192"/>
                  </a:lnTo>
                  <a:lnTo>
                    <a:pt x="22510" y="26832"/>
                  </a:lnTo>
                  <a:lnTo>
                    <a:pt x="22450" y="27072"/>
                  </a:lnTo>
                  <a:lnTo>
                    <a:pt x="22030" y="28032"/>
                  </a:lnTo>
                  <a:lnTo>
                    <a:pt x="21790" y="28512"/>
                  </a:lnTo>
                  <a:lnTo>
                    <a:pt x="21550" y="28872"/>
                  </a:lnTo>
                  <a:lnTo>
                    <a:pt x="21310" y="29113"/>
                  </a:lnTo>
                  <a:lnTo>
                    <a:pt x="21250" y="29173"/>
                  </a:lnTo>
                  <a:lnTo>
                    <a:pt x="21310" y="29052"/>
                  </a:lnTo>
                  <a:lnTo>
                    <a:pt x="21490" y="28812"/>
                  </a:lnTo>
                  <a:lnTo>
                    <a:pt x="21610" y="28392"/>
                  </a:lnTo>
                  <a:lnTo>
                    <a:pt x="21730" y="27912"/>
                  </a:lnTo>
                  <a:lnTo>
                    <a:pt x="21850" y="27372"/>
                  </a:lnTo>
                  <a:lnTo>
                    <a:pt x="21910" y="26832"/>
                  </a:lnTo>
                  <a:lnTo>
                    <a:pt x="21730" y="27312"/>
                  </a:lnTo>
                  <a:lnTo>
                    <a:pt x="21370" y="28032"/>
                  </a:lnTo>
                  <a:lnTo>
                    <a:pt x="21190" y="28332"/>
                  </a:lnTo>
                  <a:lnTo>
                    <a:pt x="21370" y="27612"/>
                  </a:lnTo>
                  <a:lnTo>
                    <a:pt x="21070" y="28452"/>
                  </a:lnTo>
                  <a:lnTo>
                    <a:pt x="20589" y="29533"/>
                  </a:lnTo>
                  <a:lnTo>
                    <a:pt x="20409" y="29833"/>
                  </a:lnTo>
                  <a:lnTo>
                    <a:pt x="20469" y="29473"/>
                  </a:lnTo>
                  <a:lnTo>
                    <a:pt x="20683" y="28726"/>
                  </a:lnTo>
                  <a:lnTo>
                    <a:pt x="20469" y="28992"/>
                  </a:lnTo>
                  <a:lnTo>
                    <a:pt x="20589" y="28632"/>
                  </a:lnTo>
                  <a:lnTo>
                    <a:pt x="20649" y="28332"/>
                  </a:lnTo>
                  <a:lnTo>
                    <a:pt x="20469" y="28512"/>
                  </a:lnTo>
                  <a:lnTo>
                    <a:pt x="20409" y="28572"/>
                  </a:lnTo>
                  <a:lnTo>
                    <a:pt x="20409" y="28572"/>
                  </a:lnTo>
                  <a:lnTo>
                    <a:pt x="20469" y="28452"/>
                  </a:lnTo>
                  <a:lnTo>
                    <a:pt x="20589" y="28272"/>
                  </a:lnTo>
                  <a:lnTo>
                    <a:pt x="20709" y="28032"/>
                  </a:lnTo>
                  <a:lnTo>
                    <a:pt x="20769" y="27792"/>
                  </a:lnTo>
                  <a:lnTo>
                    <a:pt x="20769" y="27432"/>
                  </a:lnTo>
                  <a:lnTo>
                    <a:pt x="20829" y="26772"/>
                  </a:lnTo>
                  <a:lnTo>
                    <a:pt x="20769" y="26111"/>
                  </a:lnTo>
                  <a:lnTo>
                    <a:pt x="20649" y="26351"/>
                  </a:lnTo>
                  <a:lnTo>
                    <a:pt x="20469" y="26711"/>
                  </a:lnTo>
                  <a:lnTo>
                    <a:pt x="20289" y="26952"/>
                  </a:lnTo>
                  <a:lnTo>
                    <a:pt x="20169" y="27132"/>
                  </a:lnTo>
                  <a:lnTo>
                    <a:pt x="19869" y="27912"/>
                  </a:lnTo>
                  <a:lnTo>
                    <a:pt x="19749" y="28152"/>
                  </a:lnTo>
                  <a:lnTo>
                    <a:pt x="19689" y="28272"/>
                  </a:lnTo>
                  <a:lnTo>
                    <a:pt x="19689" y="28152"/>
                  </a:lnTo>
                  <a:lnTo>
                    <a:pt x="19809" y="27852"/>
                  </a:lnTo>
                  <a:lnTo>
                    <a:pt x="19869" y="27432"/>
                  </a:lnTo>
                  <a:lnTo>
                    <a:pt x="19929" y="26892"/>
                  </a:lnTo>
                  <a:lnTo>
                    <a:pt x="19989" y="26291"/>
                  </a:lnTo>
                  <a:lnTo>
                    <a:pt x="19929" y="25691"/>
                  </a:lnTo>
                  <a:lnTo>
                    <a:pt x="19689" y="26351"/>
                  </a:lnTo>
                  <a:lnTo>
                    <a:pt x="19509" y="26832"/>
                  </a:lnTo>
                  <a:lnTo>
                    <a:pt x="19269" y="27192"/>
                  </a:lnTo>
                  <a:lnTo>
                    <a:pt x="19089" y="27372"/>
                  </a:lnTo>
                  <a:lnTo>
                    <a:pt x="19209" y="27132"/>
                  </a:lnTo>
                  <a:lnTo>
                    <a:pt x="19329" y="26772"/>
                  </a:lnTo>
                  <a:lnTo>
                    <a:pt x="19389" y="26291"/>
                  </a:lnTo>
                  <a:lnTo>
                    <a:pt x="19449" y="25871"/>
                  </a:lnTo>
                  <a:lnTo>
                    <a:pt x="19209" y="26171"/>
                  </a:lnTo>
                  <a:lnTo>
                    <a:pt x="18668" y="26772"/>
                  </a:lnTo>
                  <a:lnTo>
                    <a:pt x="18488" y="26952"/>
                  </a:lnTo>
                  <a:lnTo>
                    <a:pt x="18368" y="27012"/>
                  </a:lnTo>
                  <a:lnTo>
                    <a:pt x="18428" y="26892"/>
                  </a:lnTo>
                  <a:lnTo>
                    <a:pt x="18608" y="26711"/>
                  </a:lnTo>
                  <a:lnTo>
                    <a:pt x="18969" y="25991"/>
                  </a:lnTo>
                  <a:lnTo>
                    <a:pt x="19209" y="25331"/>
                  </a:lnTo>
                  <a:lnTo>
                    <a:pt x="18909" y="25691"/>
                  </a:lnTo>
                  <a:lnTo>
                    <a:pt x="18428" y="26231"/>
                  </a:lnTo>
                  <a:lnTo>
                    <a:pt x="18308" y="26351"/>
                  </a:lnTo>
                  <a:lnTo>
                    <a:pt x="18248" y="26411"/>
                  </a:lnTo>
                  <a:lnTo>
                    <a:pt x="18248" y="26351"/>
                  </a:lnTo>
                  <a:lnTo>
                    <a:pt x="18368" y="26171"/>
                  </a:lnTo>
                  <a:lnTo>
                    <a:pt x="18668" y="25511"/>
                  </a:lnTo>
                  <a:lnTo>
                    <a:pt x="18849" y="24971"/>
                  </a:lnTo>
                  <a:lnTo>
                    <a:pt x="18548" y="25391"/>
                  </a:lnTo>
                  <a:lnTo>
                    <a:pt x="18128" y="25811"/>
                  </a:lnTo>
                  <a:lnTo>
                    <a:pt x="17468" y="26411"/>
                  </a:lnTo>
                  <a:lnTo>
                    <a:pt x="17228" y="26531"/>
                  </a:lnTo>
                  <a:lnTo>
                    <a:pt x="17408" y="26351"/>
                  </a:lnTo>
                  <a:lnTo>
                    <a:pt x="17888" y="25631"/>
                  </a:lnTo>
                  <a:lnTo>
                    <a:pt x="18188" y="25091"/>
                  </a:lnTo>
                  <a:lnTo>
                    <a:pt x="18428" y="24611"/>
                  </a:lnTo>
                  <a:lnTo>
                    <a:pt x="17948" y="24971"/>
                  </a:lnTo>
                  <a:lnTo>
                    <a:pt x="17768" y="25091"/>
                  </a:lnTo>
                  <a:lnTo>
                    <a:pt x="17588" y="25331"/>
                  </a:lnTo>
                  <a:lnTo>
                    <a:pt x="16988" y="25751"/>
                  </a:lnTo>
                  <a:lnTo>
                    <a:pt x="16808" y="25871"/>
                  </a:lnTo>
                  <a:lnTo>
                    <a:pt x="16928" y="25691"/>
                  </a:lnTo>
                  <a:lnTo>
                    <a:pt x="17348" y="25091"/>
                  </a:lnTo>
                  <a:lnTo>
                    <a:pt x="17768" y="24370"/>
                  </a:lnTo>
                  <a:lnTo>
                    <a:pt x="17468" y="24671"/>
                  </a:lnTo>
                  <a:lnTo>
                    <a:pt x="17108" y="24971"/>
                  </a:lnTo>
                  <a:lnTo>
                    <a:pt x="16688" y="25271"/>
                  </a:lnTo>
                  <a:lnTo>
                    <a:pt x="16387" y="25511"/>
                  </a:lnTo>
                  <a:lnTo>
                    <a:pt x="17228" y="28212"/>
                  </a:lnTo>
                  <a:lnTo>
                    <a:pt x="18008" y="30613"/>
                  </a:lnTo>
                  <a:lnTo>
                    <a:pt x="18728" y="33074"/>
                  </a:lnTo>
                  <a:lnTo>
                    <a:pt x="19509" y="36075"/>
                  </a:lnTo>
                  <a:lnTo>
                    <a:pt x="20169" y="39197"/>
                  </a:lnTo>
                  <a:lnTo>
                    <a:pt x="20829" y="42378"/>
                  </a:lnTo>
                  <a:lnTo>
                    <a:pt x="21370" y="45440"/>
                  </a:lnTo>
                  <a:lnTo>
                    <a:pt x="33255" y="43339"/>
                  </a:lnTo>
                  <a:lnTo>
                    <a:pt x="33015" y="43159"/>
                  </a:lnTo>
                  <a:lnTo>
                    <a:pt x="32714" y="42858"/>
                  </a:lnTo>
                  <a:lnTo>
                    <a:pt x="32474" y="42498"/>
                  </a:lnTo>
                  <a:lnTo>
                    <a:pt x="32174" y="42078"/>
                  </a:lnTo>
                  <a:lnTo>
                    <a:pt x="31994" y="41658"/>
                  </a:lnTo>
                  <a:lnTo>
                    <a:pt x="31874" y="41298"/>
                  </a:lnTo>
                  <a:lnTo>
                    <a:pt x="31814" y="41118"/>
                  </a:lnTo>
                  <a:lnTo>
                    <a:pt x="31754" y="40758"/>
                  </a:lnTo>
                  <a:lnTo>
                    <a:pt x="31634" y="41058"/>
                  </a:lnTo>
                  <a:lnTo>
                    <a:pt x="31454" y="41418"/>
                  </a:lnTo>
                  <a:lnTo>
                    <a:pt x="31334" y="41838"/>
                  </a:lnTo>
                  <a:lnTo>
                    <a:pt x="31274" y="42258"/>
                  </a:lnTo>
                  <a:lnTo>
                    <a:pt x="31214" y="42618"/>
                  </a:lnTo>
                  <a:lnTo>
                    <a:pt x="31214" y="42858"/>
                  </a:lnTo>
                  <a:lnTo>
                    <a:pt x="31214" y="42978"/>
                  </a:lnTo>
                  <a:lnTo>
                    <a:pt x="31154" y="42858"/>
                  </a:lnTo>
                  <a:lnTo>
                    <a:pt x="31094" y="42618"/>
                  </a:lnTo>
                  <a:lnTo>
                    <a:pt x="31094" y="42258"/>
                  </a:lnTo>
                  <a:lnTo>
                    <a:pt x="31034" y="41838"/>
                  </a:lnTo>
                  <a:lnTo>
                    <a:pt x="31094" y="41358"/>
                  </a:lnTo>
                  <a:lnTo>
                    <a:pt x="31154" y="40938"/>
                  </a:lnTo>
                  <a:lnTo>
                    <a:pt x="31214" y="40818"/>
                  </a:lnTo>
                  <a:lnTo>
                    <a:pt x="30974" y="41058"/>
                  </a:lnTo>
                  <a:lnTo>
                    <a:pt x="30854" y="41238"/>
                  </a:lnTo>
                  <a:lnTo>
                    <a:pt x="30794" y="41418"/>
                  </a:lnTo>
                  <a:lnTo>
                    <a:pt x="30794" y="41238"/>
                  </a:lnTo>
                  <a:lnTo>
                    <a:pt x="30854" y="40938"/>
                  </a:lnTo>
                  <a:lnTo>
                    <a:pt x="30974" y="40637"/>
                  </a:lnTo>
                  <a:lnTo>
                    <a:pt x="31274" y="40097"/>
                  </a:lnTo>
                  <a:lnTo>
                    <a:pt x="31514" y="39737"/>
                  </a:lnTo>
                  <a:lnTo>
                    <a:pt x="31574" y="39677"/>
                  </a:lnTo>
                  <a:lnTo>
                    <a:pt x="31394" y="39797"/>
                  </a:lnTo>
                  <a:lnTo>
                    <a:pt x="31034" y="40097"/>
                  </a:lnTo>
                  <a:lnTo>
                    <a:pt x="30854" y="40277"/>
                  </a:lnTo>
                  <a:lnTo>
                    <a:pt x="30674" y="40397"/>
                  </a:lnTo>
                  <a:lnTo>
                    <a:pt x="30614" y="40577"/>
                  </a:lnTo>
                  <a:lnTo>
                    <a:pt x="30614" y="40397"/>
                  </a:lnTo>
                  <a:lnTo>
                    <a:pt x="30674" y="40157"/>
                  </a:lnTo>
                  <a:lnTo>
                    <a:pt x="30794" y="39917"/>
                  </a:lnTo>
                  <a:lnTo>
                    <a:pt x="31094" y="39437"/>
                  </a:lnTo>
                  <a:lnTo>
                    <a:pt x="31334" y="39197"/>
                  </a:lnTo>
                  <a:lnTo>
                    <a:pt x="31394" y="39137"/>
                  </a:lnTo>
                  <a:lnTo>
                    <a:pt x="31394" y="39137"/>
                  </a:lnTo>
                  <a:lnTo>
                    <a:pt x="30974" y="39257"/>
                  </a:lnTo>
                  <a:lnTo>
                    <a:pt x="30734" y="39317"/>
                  </a:lnTo>
                  <a:lnTo>
                    <a:pt x="30554" y="39437"/>
                  </a:lnTo>
                  <a:lnTo>
                    <a:pt x="30434" y="39557"/>
                  </a:lnTo>
                  <a:lnTo>
                    <a:pt x="30494" y="39377"/>
                  </a:lnTo>
                  <a:lnTo>
                    <a:pt x="30674" y="39197"/>
                  </a:lnTo>
                  <a:lnTo>
                    <a:pt x="30854" y="39017"/>
                  </a:lnTo>
                  <a:lnTo>
                    <a:pt x="31034" y="38897"/>
                  </a:lnTo>
                  <a:lnTo>
                    <a:pt x="30614" y="39077"/>
                  </a:lnTo>
                  <a:lnTo>
                    <a:pt x="30013" y="39377"/>
                  </a:lnTo>
                  <a:lnTo>
                    <a:pt x="29833" y="39557"/>
                  </a:lnTo>
                  <a:lnTo>
                    <a:pt x="29773" y="39557"/>
                  </a:lnTo>
                  <a:lnTo>
                    <a:pt x="29833" y="39497"/>
                  </a:lnTo>
                  <a:lnTo>
                    <a:pt x="29953" y="39317"/>
                  </a:lnTo>
                  <a:lnTo>
                    <a:pt x="30434" y="38837"/>
                  </a:lnTo>
                  <a:lnTo>
                    <a:pt x="30914" y="38477"/>
                  </a:lnTo>
                  <a:lnTo>
                    <a:pt x="31334" y="38236"/>
                  </a:lnTo>
                  <a:lnTo>
                    <a:pt x="31094" y="38236"/>
                  </a:lnTo>
                  <a:lnTo>
                    <a:pt x="30373" y="38356"/>
                  </a:lnTo>
                  <a:lnTo>
                    <a:pt x="30373" y="38356"/>
                  </a:lnTo>
                  <a:lnTo>
                    <a:pt x="31034" y="37996"/>
                  </a:lnTo>
                  <a:lnTo>
                    <a:pt x="31514" y="37756"/>
                  </a:lnTo>
                  <a:lnTo>
                    <a:pt x="31874" y="37636"/>
                  </a:lnTo>
                  <a:lnTo>
                    <a:pt x="31934" y="37576"/>
                  </a:lnTo>
                  <a:lnTo>
                    <a:pt x="31694" y="37576"/>
                  </a:lnTo>
                  <a:lnTo>
                    <a:pt x="31394" y="37636"/>
                  </a:lnTo>
                  <a:lnTo>
                    <a:pt x="31094" y="37756"/>
                  </a:lnTo>
                  <a:lnTo>
                    <a:pt x="30494" y="37996"/>
                  </a:lnTo>
                  <a:lnTo>
                    <a:pt x="30253" y="38116"/>
                  </a:lnTo>
                  <a:lnTo>
                    <a:pt x="30434" y="37936"/>
                  </a:lnTo>
                  <a:lnTo>
                    <a:pt x="30974" y="37516"/>
                  </a:lnTo>
                  <a:lnTo>
                    <a:pt x="31274" y="37276"/>
                  </a:lnTo>
                  <a:lnTo>
                    <a:pt x="31634" y="37156"/>
                  </a:lnTo>
                  <a:lnTo>
                    <a:pt x="31814" y="37096"/>
                  </a:lnTo>
                  <a:lnTo>
                    <a:pt x="31814" y="37036"/>
                  </a:lnTo>
                  <a:lnTo>
                    <a:pt x="31814" y="36976"/>
                  </a:lnTo>
                  <a:lnTo>
                    <a:pt x="31574" y="36976"/>
                  </a:lnTo>
                  <a:lnTo>
                    <a:pt x="31094" y="37036"/>
                  </a:lnTo>
                  <a:lnTo>
                    <a:pt x="30674" y="37096"/>
                  </a:lnTo>
                  <a:lnTo>
                    <a:pt x="30674" y="37036"/>
                  </a:lnTo>
                  <a:lnTo>
                    <a:pt x="31034" y="36916"/>
                  </a:lnTo>
                  <a:lnTo>
                    <a:pt x="31574" y="36676"/>
                  </a:lnTo>
                  <a:lnTo>
                    <a:pt x="31994" y="36556"/>
                  </a:lnTo>
                  <a:lnTo>
                    <a:pt x="31754" y="36496"/>
                  </a:lnTo>
                  <a:lnTo>
                    <a:pt x="31574" y="36496"/>
                  </a:lnTo>
                  <a:lnTo>
                    <a:pt x="31694" y="36436"/>
                  </a:lnTo>
                  <a:lnTo>
                    <a:pt x="32054" y="36256"/>
                  </a:lnTo>
                  <a:lnTo>
                    <a:pt x="32174" y="36256"/>
                  </a:lnTo>
                  <a:lnTo>
                    <a:pt x="32354" y="35895"/>
                  </a:lnTo>
                  <a:lnTo>
                    <a:pt x="32654" y="35595"/>
                  </a:lnTo>
                  <a:lnTo>
                    <a:pt x="32054" y="35895"/>
                  </a:lnTo>
                  <a:lnTo>
                    <a:pt x="31814" y="36075"/>
                  </a:lnTo>
                  <a:lnTo>
                    <a:pt x="31694" y="36136"/>
                  </a:lnTo>
                  <a:lnTo>
                    <a:pt x="31754" y="36015"/>
                  </a:lnTo>
                  <a:lnTo>
                    <a:pt x="31994" y="35835"/>
                  </a:lnTo>
                  <a:lnTo>
                    <a:pt x="32354" y="35535"/>
                  </a:lnTo>
                  <a:lnTo>
                    <a:pt x="32835" y="35235"/>
                  </a:lnTo>
                  <a:lnTo>
                    <a:pt x="33495" y="34875"/>
                  </a:lnTo>
                  <a:lnTo>
                    <a:pt x="34095" y="34575"/>
                  </a:lnTo>
                  <a:lnTo>
                    <a:pt x="33255" y="34755"/>
                  </a:lnTo>
                  <a:lnTo>
                    <a:pt x="32775" y="34875"/>
                  </a:lnTo>
                  <a:lnTo>
                    <a:pt x="32354" y="34995"/>
                  </a:lnTo>
                  <a:lnTo>
                    <a:pt x="32114" y="35115"/>
                  </a:lnTo>
                  <a:lnTo>
                    <a:pt x="31994" y="35115"/>
                  </a:lnTo>
                  <a:lnTo>
                    <a:pt x="32114" y="35055"/>
                  </a:lnTo>
                  <a:lnTo>
                    <a:pt x="32354" y="34875"/>
                  </a:lnTo>
                  <a:lnTo>
                    <a:pt x="32714" y="34695"/>
                  </a:lnTo>
                  <a:lnTo>
                    <a:pt x="33195" y="34455"/>
                  </a:lnTo>
                  <a:lnTo>
                    <a:pt x="33675" y="34275"/>
                  </a:lnTo>
                  <a:lnTo>
                    <a:pt x="33675" y="34095"/>
                  </a:lnTo>
                  <a:lnTo>
                    <a:pt x="33795" y="33614"/>
                  </a:lnTo>
                  <a:lnTo>
                    <a:pt x="33975" y="33014"/>
                  </a:lnTo>
                  <a:lnTo>
                    <a:pt x="34215" y="32474"/>
                  </a:lnTo>
                  <a:lnTo>
                    <a:pt x="34095" y="32594"/>
                  </a:lnTo>
                  <a:lnTo>
                    <a:pt x="33375" y="33254"/>
                  </a:lnTo>
                  <a:lnTo>
                    <a:pt x="33015" y="33614"/>
                  </a:lnTo>
                  <a:lnTo>
                    <a:pt x="32775" y="33915"/>
                  </a:lnTo>
                  <a:lnTo>
                    <a:pt x="32594" y="34215"/>
                  </a:lnTo>
                  <a:lnTo>
                    <a:pt x="32714" y="33915"/>
                  </a:lnTo>
                  <a:lnTo>
                    <a:pt x="32895" y="33494"/>
                  </a:lnTo>
                  <a:lnTo>
                    <a:pt x="33122" y="33096"/>
                  </a:lnTo>
                  <a:lnTo>
                    <a:pt x="32895" y="33374"/>
                  </a:lnTo>
                  <a:lnTo>
                    <a:pt x="32654" y="33915"/>
                  </a:lnTo>
                  <a:lnTo>
                    <a:pt x="32414" y="34335"/>
                  </a:lnTo>
                  <a:lnTo>
                    <a:pt x="32354" y="34575"/>
                  </a:lnTo>
                  <a:lnTo>
                    <a:pt x="32294" y="34695"/>
                  </a:lnTo>
                  <a:lnTo>
                    <a:pt x="32294" y="34515"/>
                  </a:lnTo>
                  <a:lnTo>
                    <a:pt x="32354" y="34335"/>
                  </a:lnTo>
                  <a:lnTo>
                    <a:pt x="32474" y="33855"/>
                  </a:lnTo>
                  <a:lnTo>
                    <a:pt x="32654" y="33254"/>
                  </a:lnTo>
                  <a:lnTo>
                    <a:pt x="32955" y="32654"/>
                  </a:lnTo>
                  <a:lnTo>
                    <a:pt x="33255" y="32174"/>
                  </a:lnTo>
                  <a:lnTo>
                    <a:pt x="33135" y="32294"/>
                  </a:lnTo>
                  <a:lnTo>
                    <a:pt x="32955" y="32474"/>
                  </a:lnTo>
                  <a:lnTo>
                    <a:pt x="32835" y="32594"/>
                  </a:lnTo>
                  <a:lnTo>
                    <a:pt x="32654" y="32774"/>
                  </a:lnTo>
                  <a:lnTo>
                    <a:pt x="32354" y="33134"/>
                  </a:lnTo>
                  <a:lnTo>
                    <a:pt x="31994" y="33614"/>
                  </a:lnTo>
                  <a:lnTo>
                    <a:pt x="31694" y="34095"/>
                  </a:lnTo>
                  <a:lnTo>
                    <a:pt x="31454" y="34515"/>
                  </a:lnTo>
                  <a:lnTo>
                    <a:pt x="31334" y="34815"/>
                  </a:lnTo>
                  <a:lnTo>
                    <a:pt x="31394" y="34515"/>
                  </a:lnTo>
                  <a:lnTo>
                    <a:pt x="31514" y="34035"/>
                  </a:lnTo>
                  <a:lnTo>
                    <a:pt x="31754" y="33494"/>
                  </a:lnTo>
                  <a:lnTo>
                    <a:pt x="32174" y="32654"/>
                  </a:lnTo>
                  <a:lnTo>
                    <a:pt x="31454" y="33194"/>
                  </a:lnTo>
                  <a:lnTo>
                    <a:pt x="30974" y="33614"/>
                  </a:lnTo>
                  <a:lnTo>
                    <a:pt x="30674" y="33975"/>
                  </a:lnTo>
                  <a:lnTo>
                    <a:pt x="30494" y="34275"/>
                  </a:lnTo>
                  <a:lnTo>
                    <a:pt x="30434" y="34335"/>
                  </a:lnTo>
                  <a:lnTo>
                    <a:pt x="30434" y="34275"/>
                  </a:lnTo>
                  <a:lnTo>
                    <a:pt x="30554" y="33915"/>
                  </a:lnTo>
                  <a:lnTo>
                    <a:pt x="30854" y="33494"/>
                  </a:lnTo>
                  <a:lnTo>
                    <a:pt x="31274" y="33014"/>
                  </a:lnTo>
                  <a:lnTo>
                    <a:pt x="32114" y="32114"/>
                  </a:lnTo>
                  <a:lnTo>
                    <a:pt x="32354" y="31874"/>
                  </a:lnTo>
                  <a:lnTo>
                    <a:pt x="31994" y="32054"/>
                  </a:lnTo>
                  <a:lnTo>
                    <a:pt x="31454" y="32294"/>
                  </a:lnTo>
                  <a:lnTo>
                    <a:pt x="31094" y="32594"/>
                  </a:lnTo>
                  <a:lnTo>
                    <a:pt x="30794" y="32774"/>
                  </a:lnTo>
                  <a:lnTo>
                    <a:pt x="30974" y="32534"/>
                  </a:lnTo>
                  <a:lnTo>
                    <a:pt x="31394" y="32174"/>
                  </a:lnTo>
                  <a:lnTo>
                    <a:pt x="31874" y="31814"/>
                  </a:lnTo>
                  <a:lnTo>
                    <a:pt x="32294" y="31514"/>
                  </a:lnTo>
                  <a:lnTo>
                    <a:pt x="32775" y="31333"/>
                  </a:lnTo>
                  <a:lnTo>
                    <a:pt x="32775" y="31333"/>
                  </a:lnTo>
                  <a:lnTo>
                    <a:pt x="31994" y="31454"/>
                  </a:lnTo>
                  <a:lnTo>
                    <a:pt x="31034" y="31634"/>
                  </a:lnTo>
                  <a:lnTo>
                    <a:pt x="29833" y="31874"/>
                  </a:lnTo>
                  <a:lnTo>
                    <a:pt x="29293" y="31994"/>
                  </a:lnTo>
                  <a:lnTo>
                    <a:pt x="29833" y="31814"/>
                  </a:lnTo>
                  <a:lnTo>
                    <a:pt x="30914" y="31333"/>
                  </a:lnTo>
                  <a:lnTo>
                    <a:pt x="31814" y="31033"/>
                  </a:lnTo>
                  <a:lnTo>
                    <a:pt x="32534" y="30853"/>
                  </a:lnTo>
                  <a:lnTo>
                    <a:pt x="31934" y="30793"/>
                  </a:lnTo>
                  <a:lnTo>
                    <a:pt x="30494" y="30793"/>
                  </a:lnTo>
                  <a:lnTo>
                    <a:pt x="30914" y="30733"/>
                  </a:lnTo>
                  <a:lnTo>
                    <a:pt x="31874" y="30553"/>
                  </a:lnTo>
                  <a:lnTo>
                    <a:pt x="32234" y="30493"/>
                  </a:lnTo>
                  <a:lnTo>
                    <a:pt x="31814" y="30493"/>
                  </a:lnTo>
                  <a:lnTo>
                    <a:pt x="32114" y="30373"/>
                  </a:lnTo>
                  <a:lnTo>
                    <a:pt x="32654" y="30253"/>
                  </a:lnTo>
                  <a:lnTo>
                    <a:pt x="32534" y="30253"/>
                  </a:lnTo>
                  <a:lnTo>
                    <a:pt x="31754" y="30073"/>
                  </a:lnTo>
                  <a:lnTo>
                    <a:pt x="31394" y="30013"/>
                  </a:lnTo>
                  <a:lnTo>
                    <a:pt x="31754" y="30013"/>
                  </a:lnTo>
                  <a:lnTo>
                    <a:pt x="32594" y="29953"/>
                  </a:lnTo>
                  <a:lnTo>
                    <a:pt x="33495" y="30013"/>
                  </a:lnTo>
                  <a:lnTo>
                    <a:pt x="34035" y="30073"/>
                  </a:lnTo>
                  <a:lnTo>
                    <a:pt x="33435" y="29893"/>
                  </a:lnTo>
                  <a:lnTo>
                    <a:pt x="32594" y="29653"/>
                  </a:lnTo>
                  <a:lnTo>
                    <a:pt x="32174" y="29533"/>
                  </a:lnTo>
                  <a:lnTo>
                    <a:pt x="32594" y="29533"/>
                  </a:lnTo>
                  <a:lnTo>
                    <a:pt x="33435" y="29593"/>
                  </a:lnTo>
                  <a:lnTo>
                    <a:pt x="34395" y="29713"/>
                  </a:lnTo>
                  <a:lnTo>
                    <a:pt x="34455" y="29713"/>
                  </a:lnTo>
                  <a:lnTo>
                    <a:pt x="34275" y="29653"/>
                  </a:lnTo>
                  <a:lnTo>
                    <a:pt x="34095" y="29593"/>
                  </a:lnTo>
                  <a:lnTo>
                    <a:pt x="33915" y="29533"/>
                  </a:lnTo>
                  <a:lnTo>
                    <a:pt x="33615" y="29473"/>
                  </a:lnTo>
                  <a:lnTo>
                    <a:pt x="33435" y="29353"/>
                  </a:lnTo>
                  <a:lnTo>
                    <a:pt x="34335" y="29353"/>
                  </a:lnTo>
                  <a:lnTo>
                    <a:pt x="34935" y="29473"/>
                  </a:lnTo>
                  <a:lnTo>
                    <a:pt x="34515" y="29293"/>
                  </a:lnTo>
                  <a:lnTo>
                    <a:pt x="34335" y="29173"/>
                  </a:lnTo>
                  <a:lnTo>
                    <a:pt x="34485" y="29173"/>
                  </a:lnTo>
                  <a:lnTo>
                    <a:pt x="34035" y="28992"/>
                  </a:lnTo>
                  <a:lnTo>
                    <a:pt x="33615" y="28872"/>
                  </a:lnTo>
                  <a:lnTo>
                    <a:pt x="34035" y="28932"/>
                  </a:lnTo>
                  <a:lnTo>
                    <a:pt x="35055" y="29052"/>
                  </a:lnTo>
                  <a:lnTo>
                    <a:pt x="35716" y="29113"/>
                  </a:lnTo>
                  <a:lnTo>
                    <a:pt x="35236" y="28932"/>
                  </a:lnTo>
                  <a:lnTo>
                    <a:pt x="34695" y="28692"/>
                  </a:lnTo>
                  <a:lnTo>
                    <a:pt x="34275" y="28392"/>
                  </a:lnTo>
                  <a:lnTo>
                    <a:pt x="34095" y="28272"/>
                  </a:lnTo>
                  <a:lnTo>
                    <a:pt x="33975" y="28152"/>
                  </a:lnTo>
                  <a:lnTo>
                    <a:pt x="33915" y="28032"/>
                  </a:lnTo>
                  <a:lnTo>
                    <a:pt x="33975" y="28092"/>
                  </a:lnTo>
                  <a:lnTo>
                    <a:pt x="34155" y="28212"/>
                  </a:lnTo>
                  <a:lnTo>
                    <a:pt x="34275" y="28332"/>
                  </a:lnTo>
                  <a:lnTo>
                    <a:pt x="34755" y="28512"/>
                  </a:lnTo>
                  <a:lnTo>
                    <a:pt x="35356" y="28692"/>
                  </a:lnTo>
                  <a:lnTo>
                    <a:pt x="36556" y="28932"/>
                  </a:lnTo>
                  <a:lnTo>
                    <a:pt x="36796" y="28992"/>
                  </a:lnTo>
                  <a:lnTo>
                    <a:pt x="36856" y="29052"/>
                  </a:lnTo>
                  <a:lnTo>
                    <a:pt x="37156" y="29052"/>
                  </a:lnTo>
                  <a:lnTo>
                    <a:pt x="37757" y="29233"/>
                  </a:lnTo>
                  <a:lnTo>
                    <a:pt x="38297" y="29413"/>
                  </a:lnTo>
                  <a:lnTo>
                    <a:pt x="38897" y="29593"/>
                  </a:lnTo>
                  <a:lnTo>
                    <a:pt x="39317" y="29833"/>
                  </a:lnTo>
                  <a:lnTo>
                    <a:pt x="38777" y="29353"/>
                  </a:lnTo>
                  <a:lnTo>
                    <a:pt x="38177" y="28932"/>
                  </a:lnTo>
                  <a:lnTo>
                    <a:pt x="37937" y="28812"/>
                  </a:lnTo>
                  <a:lnTo>
                    <a:pt x="38177" y="28872"/>
                  </a:lnTo>
                  <a:lnTo>
                    <a:pt x="38777" y="29052"/>
                  </a:lnTo>
                  <a:lnTo>
                    <a:pt x="38717" y="28992"/>
                  </a:lnTo>
                  <a:lnTo>
                    <a:pt x="38897" y="29052"/>
                  </a:lnTo>
                  <a:lnTo>
                    <a:pt x="39257" y="29173"/>
                  </a:lnTo>
                  <a:lnTo>
                    <a:pt x="39557" y="29353"/>
                  </a:lnTo>
                  <a:lnTo>
                    <a:pt x="39798" y="29473"/>
                  </a:lnTo>
                  <a:lnTo>
                    <a:pt x="39377" y="28872"/>
                  </a:lnTo>
                  <a:lnTo>
                    <a:pt x="39257" y="28692"/>
                  </a:lnTo>
                  <a:lnTo>
                    <a:pt x="39497" y="28872"/>
                  </a:lnTo>
                  <a:lnTo>
                    <a:pt x="39677" y="28872"/>
                  </a:lnTo>
                  <a:lnTo>
                    <a:pt x="40398" y="28932"/>
                  </a:lnTo>
                  <a:lnTo>
                    <a:pt x="41178" y="29113"/>
                  </a:lnTo>
                  <a:lnTo>
                    <a:pt x="41598" y="29233"/>
                  </a:lnTo>
                  <a:lnTo>
                    <a:pt x="41538" y="29173"/>
                  </a:lnTo>
                  <a:lnTo>
                    <a:pt x="40938" y="28992"/>
                  </a:lnTo>
                  <a:lnTo>
                    <a:pt x="40518" y="28812"/>
                  </a:lnTo>
                  <a:lnTo>
                    <a:pt x="39798" y="28632"/>
                  </a:lnTo>
                  <a:lnTo>
                    <a:pt x="39077" y="28452"/>
                  </a:lnTo>
                  <a:lnTo>
                    <a:pt x="38777" y="28392"/>
                  </a:lnTo>
                  <a:lnTo>
                    <a:pt x="39077" y="28392"/>
                  </a:lnTo>
                  <a:lnTo>
                    <a:pt x="39798" y="28452"/>
                  </a:lnTo>
                  <a:lnTo>
                    <a:pt x="40638" y="28632"/>
                  </a:lnTo>
                  <a:lnTo>
                    <a:pt x="40158" y="28452"/>
                  </a:lnTo>
                  <a:lnTo>
                    <a:pt x="39317" y="28212"/>
                  </a:lnTo>
                  <a:lnTo>
                    <a:pt x="38897" y="28152"/>
                  </a:lnTo>
                  <a:lnTo>
                    <a:pt x="38537" y="28092"/>
                  </a:lnTo>
                  <a:lnTo>
                    <a:pt x="38297" y="28152"/>
                  </a:lnTo>
                  <a:lnTo>
                    <a:pt x="38537" y="28032"/>
                  </a:lnTo>
                  <a:lnTo>
                    <a:pt x="38897" y="28032"/>
                  </a:lnTo>
                  <a:lnTo>
                    <a:pt x="39377" y="28092"/>
                  </a:lnTo>
                  <a:lnTo>
                    <a:pt x="40218" y="28212"/>
                  </a:lnTo>
                  <a:lnTo>
                    <a:pt x="40698" y="28332"/>
                  </a:lnTo>
                  <a:lnTo>
                    <a:pt x="40578" y="28212"/>
                  </a:lnTo>
                  <a:lnTo>
                    <a:pt x="40398" y="28212"/>
                  </a:lnTo>
                  <a:lnTo>
                    <a:pt x="39617" y="27972"/>
                  </a:lnTo>
                  <a:lnTo>
                    <a:pt x="39437" y="27972"/>
                  </a:lnTo>
                  <a:lnTo>
                    <a:pt x="39137" y="27912"/>
                  </a:lnTo>
                  <a:lnTo>
                    <a:pt x="38717" y="27852"/>
                  </a:lnTo>
                  <a:lnTo>
                    <a:pt x="38297" y="27792"/>
                  </a:lnTo>
                  <a:lnTo>
                    <a:pt x="37817" y="27852"/>
                  </a:lnTo>
                  <a:lnTo>
                    <a:pt x="37457" y="27912"/>
                  </a:lnTo>
                  <a:lnTo>
                    <a:pt x="37216" y="27972"/>
                  </a:lnTo>
                  <a:lnTo>
                    <a:pt x="37096" y="27972"/>
                  </a:lnTo>
                  <a:lnTo>
                    <a:pt x="37216" y="27912"/>
                  </a:lnTo>
                  <a:lnTo>
                    <a:pt x="37457" y="27852"/>
                  </a:lnTo>
                  <a:lnTo>
                    <a:pt x="37817" y="27732"/>
                  </a:lnTo>
                  <a:lnTo>
                    <a:pt x="38237" y="27672"/>
                  </a:lnTo>
                  <a:lnTo>
                    <a:pt x="38777" y="27612"/>
                  </a:lnTo>
                  <a:lnTo>
                    <a:pt x="39017" y="27612"/>
                  </a:lnTo>
                  <a:lnTo>
                    <a:pt x="38597" y="27492"/>
                  </a:lnTo>
                  <a:lnTo>
                    <a:pt x="37817" y="27492"/>
                  </a:lnTo>
                  <a:lnTo>
                    <a:pt x="37096" y="27552"/>
                  </a:lnTo>
                  <a:lnTo>
                    <a:pt x="36856" y="27552"/>
                  </a:lnTo>
                  <a:lnTo>
                    <a:pt x="37096" y="27492"/>
                  </a:lnTo>
                  <a:lnTo>
                    <a:pt x="37817" y="27312"/>
                  </a:lnTo>
                  <a:lnTo>
                    <a:pt x="38177" y="27312"/>
                  </a:lnTo>
                  <a:lnTo>
                    <a:pt x="38537" y="27252"/>
                  </a:lnTo>
                  <a:lnTo>
                    <a:pt x="39017" y="27252"/>
                  </a:lnTo>
                  <a:lnTo>
                    <a:pt x="38897" y="27192"/>
                  </a:lnTo>
                  <a:lnTo>
                    <a:pt x="38597" y="27132"/>
                  </a:lnTo>
                  <a:lnTo>
                    <a:pt x="38357" y="27072"/>
                  </a:lnTo>
                  <a:lnTo>
                    <a:pt x="38057" y="27012"/>
                  </a:lnTo>
                  <a:lnTo>
                    <a:pt x="37757" y="27012"/>
                  </a:lnTo>
                  <a:lnTo>
                    <a:pt x="37517" y="27072"/>
                  </a:lnTo>
                  <a:lnTo>
                    <a:pt x="37457" y="27072"/>
                  </a:lnTo>
                  <a:lnTo>
                    <a:pt x="37517" y="27012"/>
                  </a:lnTo>
                  <a:lnTo>
                    <a:pt x="37757" y="26952"/>
                  </a:lnTo>
                  <a:lnTo>
                    <a:pt x="37096" y="26952"/>
                  </a:lnTo>
                  <a:lnTo>
                    <a:pt x="36916" y="27012"/>
                  </a:lnTo>
                  <a:lnTo>
                    <a:pt x="36856" y="27012"/>
                  </a:lnTo>
                  <a:lnTo>
                    <a:pt x="36916" y="26952"/>
                  </a:lnTo>
                  <a:lnTo>
                    <a:pt x="37096" y="26892"/>
                  </a:lnTo>
                  <a:lnTo>
                    <a:pt x="37336" y="26832"/>
                  </a:lnTo>
                  <a:lnTo>
                    <a:pt x="37697" y="26772"/>
                  </a:lnTo>
                  <a:lnTo>
                    <a:pt x="37817" y="26772"/>
                  </a:lnTo>
                  <a:lnTo>
                    <a:pt x="38057" y="26711"/>
                  </a:lnTo>
                  <a:lnTo>
                    <a:pt x="38417" y="26711"/>
                  </a:lnTo>
                  <a:lnTo>
                    <a:pt x="38897" y="26832"/>
                  </a:lnTo>
                  <a:lnTo>
                    <a:pt x="38717" y="26772"/>
                  </a:lnTo>
                  <a:lnTo>
                    <a:pt x="38357" y="26651"/>
                  </a:lnTo>
                  <a:lnTo>
                    <a:pt x="37637" y="26531"/>
                  </a:lnTo>
                  <a:lnTo>
                    <a:pt x="36736" y="26531"/>
                  </a:lnTo>
                  <a:lnTo>
                    <a:pt x="37036" y="26471"/>
                  </a:lnTo>
                  <a:lnTo>
                    <a:pt x="37637" y="26411"/>
                  </a:lnTo>
                  <a:lnTo>
                    <a:pt x="37997" y="26411"/>
                  </a:lnTo>
                  <a:lnTo>
                    <a:pt x="37397" y="26171"/>
                  </a:lnTo>
                  <a:lnTo>
                    <a:pt x="37937" y="26231"/>
                  </a:lnTo>
                  <a:lnTo>
                    <a:pt x="37937" y="26231"/>
                  </a:lnTo>
                  <a:lnTo>
                    <a:pt x="37577" y="26111"/>
                  </a:lnTo>
                  <a:lnTo>
                    <a:pt x="37156" y="26051"/>
                  </a:lnTo>
                  <a:lnTo>
                    <a:pt x="36556" y="25931"/>
                  </a:lnTo>
                  <a:lnTo>
                    <a:pt x="36316" y="25931"/>
                  </a:lnTo>
                  <a:lnTo>
                    <a:pt x="36556" y="25871"/>
                  </a:lnTo>
                  <a:lnTo>
                    <a:pt x="37096" y="25871"/>
                  </a:lnTo>
                  <a:lnTo>
                    <a:pt x="37156" y="25811"/>
                  </a:lnTo>
                  <a:lnTo>
                    <a:pt x="36796" y="25811"/>
                  </a:lnTo>
                  <a:lnTo>
                    <a:pt x="36376" y="25751"/>
                  </a:lnTo>
                  <a:lnTo>
                    <a:pt x="35836" y="25871"/>
                  </a:lnTo>
                  <a:lnTo>
                    <a:pt x="35656" y="25871"/>
                  </a:lnTo>
                  <a:lnTo>
                    <a:pt x="35836" y="25811"/>
                  </a:lnTo>
                  <a:lnTo>
                    <a:pt x="36376" y="25631"/>
                  </a:lnTo>
                  <a:lnTo>
                    <a:pt x="36856" y="25571"/>
                  </a:lnTo>
                  <a:lnTo>
                    <a:pt x="37216" y="25571"/>
                  </a:lnTo>
                  <a:lnTo>
                    <a:pt x="36976" y="25511"/>
                  </a:lnTo>
                  <a:lnTo>
                    <a:pt x="35956" y="25331"/>
                  </a:lnTo>
                  <a:lnTo>
                    <a:pt x="35416" y="25331"/>
                  </a:lnTo>
                  <a:lnTo>
                    <a:pt x="35656" y="25271"/>
                  </a:lnTo>
                  <a:lnTo>
                    <a:pt x="36016" y="25211"/>
                  </a:lnTo>
                  <a:lnTo>
                    <a:pt x="36856" y="25211"/>
                  </a:lnTo>
                  <a:lnTo>
                    <a:pt x="36436" y="25031"/>
                  </a:lnTo>
                  <a:lnTo>
                    <a:pt x="36136" y="25031"/>
                  </a:lnTo>
                  <a:lnTo>
                    <a:pt x="35776" y="24971"/>
                  </a:lnTo>
                  <a:lnTo>
                    <a:pt x="35176" y="25031"/>
                  </a:lnTo>
                  <a:lnTo>
                    <a:pt x="34635" y="25151"/>
                  </a:lnTo>
                  <a:lnTo>
                    <a:pt x="34455" y="25211"/>
                  </a:lnTo>
                  <a:lnTo>
                    <a:pt x="34635" y="25091"/>
                  </a:lnTo>
                  <a:lnTo>
                    <a:pt x="35176" y="24911"/>
                  </a:lnTo>
                  <a:lnTo>
                    <a:pt x="35476" y="24791"/>
                  </a:lnTo>
                  <a:lnTo>
                    <a:pt x="35836" y="24731"/>
                  </a:lnTo>
                  <a:lnTo>
                    <a:pt x="35596" y="24671"/>
                  </a:lnTo>
                  <a:lnTo>
                    <a:pt x="35356" y="24791"/>
                  </a:lnTo>
                  <a:lnTo>
                    <a:pt x="34935" y="24851"/>
                  </a:lnTo>
                  <a:lnTo>
                    <a:pt x="34575" y="24911"/>
                  </a:lnTo>
                  <a:lnTo>
                    <a:pt x="34035" y="25031"/>
                  </a:lnTo>
                  <a:lnTo>
                    <a:pt x="33495" y="25211"/>
                  </a:lnTo>
                  <a:lnTo>
                    <a:pt x="33495" y="25211"/>
                  </a:lnTo>
                  <a:lnTo>
                    <a:pt x="33975" y="24911"/>
                  </a:lnTo>
                  <a:lnTo>
                    <a:pt x="34515" y="24671"/>
                  </a:lnTo>
                  <a:lnTo>
                    <a:pt x="34875" y="24611"/>
                  </a:lnTo>
                  <a:lnTo>
                    <a:pt x="35176" y="24551"/>
                  </a:lnTo>
                  <a:lnTo>
                    <a:pt x="34395" y="24551"/>
                  </a:lnTo>
                  <a:lnTo>
                    <a:pt x="33735" y="24611"/>
                  </a:lnTo>
                  <a:lnTo>
                    <a:pt x="33135" y="24791"/>
                  </a:lnTo>
                  <a:lnTo>
                    <a:pt x="32835" y="24851"/>
                  </a:lnTo>
                  <a:lnTo>
                    <a:pt x="33075" y="24731"/>
                  </a:lnTo>
                  <a:lnTo>
                    <a:pt x="33675" y="24491"/>
                  </a:lnTo>
                  <a:lnTo>
                    <a:pt x="34335" y="24310"/>
                  </a:lnTo>
                  <a:lnTo>
                    <a:pt x="34455" y="24250"/>
                  </a:lnTo>
                  <a:lnTo>
                    <a:pt x="34335" y="24250"/>
                  </a:lnTo>
                  <a:lnTo>
                    <a:pt x="34215" y="24190"/>
                  </a:lnTo>
                  <a:lnTo>
                    <a:pt x="32775" y="24190"/>
                  </a:lnTo>
                  <a:lnTo>
                    <a:pt x="32474" y="24250"/>
                  </a:lnTo>
                  <a:lnTo>
                    <a:pt x="32234" y="24310"/>
                  </a:lnTo>
                  <a:lnTo>
                    <a:pt x="32114" y="24430"/>
                  </a:lnTo>
                  <a:lnTo>
                    <a:pt x="32054" y="24430"/>
                  </a:lnTo>
                  <a:lnTo>
                    <a:pt x="32234" y="24310"/>
                  </a:lnTo>
                  <a:lnTo>
                    <a:pt x="32474" y="24190"/>
                  </a:lnTo>
                  <a:lnTo>
                    <a:pt x="32775" y="24070"/>
                  </a:lnTo>
                  <a:lnTo>
                    <a:pt x="33255" y="23950"/>
                  </a:lnTo>
                  <a:lnTo>
                    <a:pt x="33915" y="23950"/>
                  </a:lnTo>
                  <a:lnTo>
                    <a:pt x="33435" y="23710"/>
                  </a:lnTo>
                  <a:lnTo>
                    <a:pt x="32835" y="23530"/>
                  </a:lnTo>
                  <a:lnTo>
                    <a:pt x="32654" y="23470"/>
                  </a:lnTo>
                  <a:lnTo>
                    <a:pt x="32835" y="23470"/>
                  </a:lnTo>
                  <a:lnTo>
                    <a:pt x="33435" y="23590"/>
                  </a:lnTo>
                  <a:lnTo>
                    <a:pt x="34455" y="23830"/>
                  </a:lnTo>
                  <a:lnTo>
                    <a:pt x="34755" y="23950"/>
                  </a:lnTo>
                  <a:lnTo>
                    <a:pt x="34995" y="24070"/>
                  </a:lnTo>
                  <a:lnTo>
                    <a:pt x="34815" y="23950"/>
                  </a:lnTo>
                  <a:lnTo>
                    <a:pt x="34395" y="23650"/>
                  </a:lnTo>
                  <a:lnTo>
                    <a:pt x="33795" y="23290"/>
                  </a:lnTo>
                  <a:lnTo>
                    <a:pt x="34455" y="23530"/>
                  </a:lnTo>
                  <a:lnTo>
                    <a:pt x="34995" y="23770"/>
                  </a:lnTo>
                  <a:lnTo>
                    <a:pt x="35236" y="23950"/>
                  </a:lnTo>
                  <a:lnTo>
                    <a:pt x="35416" y="24190"/>
                  </a:lnTo>
                  <a:lnTo>
                    <a:pt x="35536" y="24370"/>
                  </a:lnTo>
                  <a:lnTo>
                    <a:pt x="36016" y="24491"/>
                  </a:lnTo>
                  <a:lnTo>
                    <a:pt x="35956" y="24430"/>
                  </a:lnTo>
                  <a:lnTo>
                    <a:pt x="35716" y="24130"/>
                  </a:lnTo>
                  <a:lnTo>
                    <a:pt x="35296" y="23770"/>
                  </a:lnTo>
                  <a:lnTo>
                    <a:pt x="34815" y="23470"/>
                  </a:lnTo>
                  <a:lnTo>
                    <a:pt x="34635" y="23350"/>
                  </a:lnTo>
                  <a:lnTo>
                    <a:pt x="34815" y="23410"/>
                  </a:lnTo>
                  <a:lnTo>
                    <a:pt x="35356" y="23650"/>
                  </a:lnTo>
                  <a:lnTo>
                    <a:pt x="35716" y="23890"/>
                  </a:lnTo>
                  <a:lnTo>
                    <a:pt x="36016" y="24130"/>
                  </a:lnTo>
                  <a:lnTo>
                    <a:pt x="35956" y="24010"/>
                  </a:lnTo>
                  <a:lnTo>
                    <a:pt x="35716" y="23710"/>
                  </a:lnTo>
                  <a:lnTo>
                    <a:pt x="35656" y="23650"/>
                  </a:lnTo>
                  <a:lnTo>
                    <a:pt x="35596" y="23590"/>
                  </a:lnTo>
                  <a:lnTo>
                    <a:pt x="35656" y="23590"/>
                  </a:lnTo>
                  <a:lnTo>
                    <a:pt x="35776" y="23650"/>
                  </a:lnTo>
                  <a:lnTo>
                    <a:pt x="36076" y="23890"/>
                  </a:lnTo>
                  <a:lnTo>
                    <a:pt x="36376" y="24190"/>
                  </a:lnTo>
                  <a:lnTo>
                    <a:pt x="35956" y="23710"/>
                  </a:lnTo>
                  <a:lnTo>
                    <a:pt x="36376" y="24010"/>
                  </a:lnTo>
                  <a:lnTo>
                    <a:pt x="36856" y="24190"/>
                  </a:lnTo>
                  <a:lnTo>
                    <a:pt x="37276" y="24491"/>
                  </a:lnTo>
                  <a:lnTo>
                    <a:pt x="37517" y="24671"/>
                  </a:lnTo>
                  <a:lnTo>
                    <a:pt x="37156" y="24190"/>
                  </a:lnTo>
                  <a:lnTo>
                    <a:pt x="36796" y="23830"/>
                  </a:lnTo>
                  <a:lnTo>
                    <a:pt x="36976" y="23890"/>
                  </a:lnTo>
                  <a:lnTo>
                    <a:pt x="37096" y="23950"/>
                  </a:lnTo>
                  <a:lnTo>
                    <a:pt x="37637" y="24250"/>
                  </a:lnTo>
                  <a:lnTo>
                    <a:pt x="38117" y="24671"/>
                  </a:lnTo>
                  <a:lnTo>
                    <a:pt x="38357" y="24971"/>
                  </a:lnTo>
                  <a:lnTo>
                    <a:pt x="38537" y="25031"/>
                  </a:lnTo>
                  <a:lnTo>
                    <a:pt x="38717" y="25151"/>
                  </a:lnTo>
                  <a:lnTo>
                    <a:pt x="38897" y="25271"/>
                  </a:lnTo>
                  <a:lnTo>
                    <a:pt x="38477" y="24971"/>
                  </a:lnTo>
                  <a:lnTo>
                    <a:pt x="38357" y="24851"/>
                  </a:lnTo>
                  <a:lnTo>
                    <a:pt x="38537" y="24911"/>
                  </a:lnTo>
                  <a:lnTo>
                    <a:pt x="39017" y="25211"/>
                  </a:lnTo>
                  <a:lnTo>
                    <a:pt x="39317" y="25451"/>
                  </a:lnTo>
                  <a:lnTo>
                    <a:pt x="39557" y="25691"/>
                  </a:lnTo>
                  <a:lnTo>
                    <a:pt x="39557" y="25751"/>
                  </a:lnTo>
                  <a:lnTo>
                    <a:pt x="39617" y="25751"/>
                  </a:lnTo>
                  <a:lnTo>
                    <a:pt x="39317" y="25331"/>
                  </a:lnTo>
                  <a:lnTo>
                    <a:pt x="38897" y="24911"/>
                  </a:lnTo>
                  <a:lnTo>
                    <a:pt x="38717" y="24791"/>
                  </a:lnTo>
                  <a:lnTo>
                    <a:pt x="38657" y="24731"/>
                  </a:lnTo>
                  <a:lnTo>
                    <a:pt x="38777" y="24791"/>
                  </a:lnTo>
                  <a:lnTo>
                    <a:pt x="38897" y="24851"/>
                  </a:lnTo>
                  <a:lnTo>
                    <a:pt x="39437" y="25271"/>
                  </a:lnTo>
                  <a:lnTo>
                    <a:pt x="39617" y="25451"/>
                  </a:lnTo>
                  <a:lnTo>
                    <a:pt x="39798" y="25511"/>
                  </a:lnTo>
                  <a:lnTo>
                    <a:pt x="40218" y="25871"/>
                  </a:lnTo>
                  <a:lnTo>
                    <a:pt x="40518" y="26171"/>
                  </a:lnTo>
                  <a:lnTo>
                    <a:pt x="40758" y="26471"/>
                  </a:lnTo>
                  <a:lnTo>
                    <a:pt x="40878" y="26591"/>
                  </a:lnTo>
                  <a:lnTo>
                    <a:pt x="41238" y="26952"/>
                  </a:lnTo>
                  <a:lnTo>
                    <a:pt x="41238" y="27012"/>
                  </a:lnTo>
                  <a:lnTo>
                    <a:pt x="41298" y="27012"/>
                  </a:lnTo>
                  <a:lnTo>
                    <a:pt x="41178" y="26651"/>
                  </a:lnTo>
                  <a:lnTo>
                    <a:pt x="40998" y="26291"/>
                  </a:lnTo>
                  <a:lnTo>
                    <a:pt x="40698" y="25811"/>
                  </a:lnTo>
                  <a:lnTo>
                    <a:pt x="40578" y="25691"/>
                  </a:lnTo>
                  <a:lnTo>
                    <a:pt x="40758" y="25811"/>
                  </a:lnTo>
                  <a:lnTo>
                    <a:pt x="40878" y="25991"/>
                  </a:lnTo>
                  <a:lnTo>
                    <a:pt x="40938" y="25991"/>
                  </a:lnTo>
                  <a:lnTo>
                    <a:pt x="41118" y="26111"/>
                  </a:lnTo>
                  <a:lnTo>
                    <a:pt x="41478" y="26531"/>
                  </a:lnTo>
                  <a:lnTo>
                    <a:pt x="41838" y="27072"/>
                  </a:lnTo>
                  <a:lnTo>
                    <a:pt x="41958" y="27372"/>
                  </a:lnTo>
                  <a:lnTo>
                    <a:pt x="42018" y="27492"/>
                  </a:lnTo>
                  <a:lnTo>
                    <a:pt x="42079" y="27552"/>
                  </a:lnTo>
                  <a:lnTo>
                    <a:pt x="41958" y="27192"/>
                  </a:lnTo>
                  <a:lnTo>
                    <a:pt x="41718" y="26651"/>
                  </a:lnTo>
                  <a:lnTo>
                    <a:pt x="41658" y="26471"/>
                  </a:lnTo>
                  <a:lnTo>
                    <a:pt x="41778" y="26651"/>
                  </a:lnTo>
                  <a:lnTo>
                    <a:pt x="42079" y="27132"/>
                  </a:lnTo>
                  <a:lnTo>
                    <a:pt x="42319" y="27612"/>
                  </a:lnTo>
                  <a:lnTo>
                    <a:pt x="42379" y="27972"/>
                  </a:lnTo>
                  <a:lnTo>
                    <a:pt x="42559" y="28152"/>
                  </a:lnTo>
                  <a:lnTo>
                    <a:pt x="42619" y="28272"/>
                  </a:lnTo>
                  <a:lnTo>
                    <a:pt x="42619" y="28032"/>
                  </a:lnTo>
                  <a:lnTo>
                    <a:pt x="42559" y="27672"/>
                  </a:lnTo>
                  <a:lnTo>
                    <a:pt x="42439" y="27372"/>
                  </a:lnTo>
                  <a:lnTo>
                    <a:pt x="42259" y="27072"/>
                  </a:lnTo>
                  <a:lnTo>
                    <a:pt x="42079" y="26832"/>
                  </a:lnTo>
                  <a:lnTo>
                    <a:pt x="41958" y="26711"/>
                  </a:lnTo>
                  <a:lnTo>
                    <a:pt x="42139" y="26832"/>
                  </a:lnTo>
                  <a:lnTo>
                    <a:pt x="42319" y="27012"/>
                  </a:lnTo>
                  <a:lnTo>
                    <a:pt x="42559" y="27312"/>
                  </a:lnTo>
                  <a:lnTo>
                    <a:pt x="42739" y="27612"/>
                  </a:lnTo>
                  <a:lnTo>
                    <a:pt x="42859" y="27972"/>
                  </a:lnTo>
                  <a:lnTo>
                    <a:pt x="42859" y="28032"/>
                  </a:lnTo>
                  <a:lnTo>
                    <a:pt x="43039" y="28332"/>
                  </a:lnTo>
                  <a:lnTo>
                    <a:pt x="42979" y="28032"/>
                  </a:lnTo>
                  <a:lnTo>
                    <a:pt x="42919" y="27972"/>
                  </a:lnTo>
                  <a:lnTo>
                    <a:pt x="42919" y="27912"/>
                  </a:lnTo>
                  <a:lnTo>
                    <a:pt x="42979" y="27972"/>
                  </a:lnTo>
                  <a:lnTo>
                    <a:pt x="42979" y="27912"/>
                  </a:lnTo>
                  <a:lnTo>
                    <a:pt x="43039" y="28032"/>
                  </a:lnTo>
                  <a:lnTo>
                    <a:pt x="43099" y="28092"/>
                  </a:lnTo>
                  <a:lnTo>
                    <a:pt x="43099" y="28152"/>
                  </a:lnTo>
                  <a:lnTo>
                    <a:pt x="43279" y="28392"/>
                  </a:lnTo>
                  <a:lnTo>
                    <a:pt x="43459" y="28692"/>
                  </a:lnTo>
                  <a:lnTo>
                    <a:pt x="43579" y="29052"/>
                  </a:lnTo>
                  <a:lnTo>
                    <a:pt x="43519" y="28812"/>
                  </a:lnTo>
                  <a:lnTo>
                    <a:pt x="43399" y="28452"/>
                  </a:lnTo>
                  <a:lnTo>
                    <a:pt x="43279" y="28152"/>
                  </a:lnTo>
                  <a:lnTo>
                    <a:pt x="43219" y="27972"/>
                  </a:lnTo>
                  <a:lnTo>
                    <a:pt x="43339" y="28152"/>
                  </a:lnTo>
                  <a:lnTo>
                    <a:pt x="43519" y="28392"/>
                  </a:lnTo>
                  <a:lnTo>
                    <a:pt x="43639" y="28752"/>
                  </a:lnTo>
                  <a:lnTo>
                    <a:pt x="43879" y="29473"/>
                  </a:lnTo>
                  <a:lnTo>
                    <a:pt x="43939" y="29833"/>
                  </a:lnTo>
                  <a:lnTo>
                    <a:pt x="43939" y="29413"/>
                  </a:lnTo>
                  <a:lnTo>
                    <a:pt x="43819" y="28872"/>
                  </a:lnTo>
                  <a:lnTo>
                    <a:pt x="43819" y="28632"/>
                  </a:lnTo>
                  <a:lnTo>
                    <a:pt x="43879" y="28872"/>
                  </a:lnTo>
                  <a:lnTo>
                    <a:pt x="44059" y="29353"/>
                  </a:lnTo>
                  <a:lnTo>
                    <a:pt x="44119" y="29473"/>
                  </a:lnTo>
                  <a:lnTo>
                    <a:pt x="44059" y="28992"/>
                  </a:lnTo>
                  <a:lnTo>
                    <a:pt x="44119" y="29233"/>
                  </a:lnTo>
                  <a:lnTo>
                    <a:pt x="44239" y="29713"/>
                  </a:lnTo>
                  <a:lnTo>
                    <a:pt x="44299" y="29833"/>
                  </a:lnTo>
                  <a:lnTo>
                    <a:pt x="44420" y="30133"/>
                  </a:lnTo>
                  <a:lnTo>
                    <a:pt x="44600" y="30673"/>
                  </a:lnTo>
                  <a:lnTo>
                    <a:pt x="44720" y="30973"/>
                  </a:lnTo>
                  <a:lnTo>
                    <a:pt x="44720" y="31213"/>
                  </a:lnTo>
                  <a:lnTo>
                    <a:pt x="44720" y="31393"/>
                  </a:lnTo>
                  <a:lnTo>
                    <a:pt x="44780" y="31454"/>
                  </a:lnTo>
                  <a:lnTo>
                    <a:pt x="44780" y="31033"/>
                  </a:lnTo>
                  <a:lnTo>
                    <a:pt x="44720" y="30433"/>
                  </a:lnTo>
                  <a:lnTo>
                    <a:pt x="44660" y="30133"/>
                  </a:lnTo>
                  <a:lnTo>
                    <a:pt x="44540" y="29833"/>
                  </a:lnTo>
                  <a:lnTo>
                    <a:pt x="44720" y="30073"/>
                  </a:lnTo>
                  <a:lnTo>
                    <a:pt x="44840" y="30433"/>
                  </a:lnTo>
                  <a:lnTo>
                    <a:pt x="44960" y="30793"/>
                  </a:lnTo>
                  <a:lnTo>
                    <a:pt x="45020" y="31153"/>
                  </a:lnTo>
                  <a:lnTo>
                    <a:pt x="45020" y="31213"/>
                  </a:lnTo>
                  <a:lnTo>
                    <a:pt x="45140" y="31093"/>
                  </a:lnTo>
                  <a:lnTo>
                    <a:pt x="45080" y="31273"/>
                  </a:lnTo>
                  <a:lnTo>
                    <a:pt x="45080" y="31213"/>
                  </a:lnTo>
                  <a:lnTo>
                    <a:pt x="45020" y="31393"/>
                  </a:lnTo>
                  <a:lnTo>
                    <a:pt x="45020" y="31514"/>
                  </a:lnTo>
                  <a:lnTo>
                    <a:pt x="45200" y="31273"/>
                  </a:lnTo>
                  <a:lnTo>
                    <a:pt x="45500" y="30853"/>
                  </a:lnTo>
                  <a:lnTo>
                    <a:pt x="45620" y="30673"/>
                  </a:lnTo>
                  <a:lnTo>
                    <a:pt x="45560" y="30853"/>
                  </a:lnTo>
                  <a:lnTo>
                    <a:pt x="45380" y="31333"/>
                  </a:lnTo>
                  <a:lnTo>
                    <a:pt x="45320" y="31574"/>
                  </a:lnTo>
                  <a:lnTo>
                    <a:pt x="45440" y="31393"/>
                  </a:lnTo>
                  <a:lnTo>
                    <a:pt x="45560" y="31273"/>
                  </a:lnTo>
                  <a:lnTo>
                    <a:pt x="45680" y="31093"/>
                  </a:lnTo>
                  <a:lnTo>
                    <a:pt x="46040" y="30733"/>
                  </a:lnTo>
                  <a:lnTo>
                    <a:pt x="46460" y="30313"/>
                  </a:lnTo>
                  <a:lnTo>
                    <a:pt x="46881" y="30013"/>
                  </a:lnTo>
                  <a:lnTo>
                    <a:pt x="47301" y="29773"/>
                  </a:lnTo>
                  <a:lnTo>
                    <a:pt x="47541" y="29653"/>
                  </a:lnTo>
                  <a:lnTo>
                    <a:pt x="47301" y="29833"/>
                  </a:lnTo>
                  <a:lnTo>
                    <a:pt x="46941" y="30133"/>
                  </a:lnTo>
                  <a:lnTo>
                    <a:pt x="46580" y="30493"/>
                  </a:lnTo>
                  <a:lnTo>
                    <a:pt x="46460" y="30673"/>
                  </a:lnTo>
                  <a:lnTo>
                    <a:pt x="46761" y="30433"/>
                  </a:lnTo>
                  <a:lnTo>
                    <a:pt x="46821" y="30433"/>
                  </a:lnTo>
                  <a:lnTo>
                    <a:pt x="47301" y="30073"/>
                  </a:lnTo>
                  <a:lnTo>
                    <a:pt x="47841" y="29773"/>
                  </a:lnTo>
                  <a:lnTo>
                    <a:pt x="48021" y="29713"/>
                  </a:lnTo>
                  <a:lnTo>
                    <a:pt x="47901" y="29833"/>
                  </a:lnTo>
                  <a:lnTo>
                    <a:pt x="47661" y="30013"/>
                  </a:lnTo>
                  <a:lnTo>
                    <a:pt x="47661" y="30013"/>
                  </a:lnTo>
                  <a:lnTo>
                    <a:pt x="47841" y="29953"/>
                  </a:lnTo>
                  <a:lnTo>
                    <a:pt x="47901" y="29893"/>
                  </a:lnTo>
                  <a:lnTo>
                    <a:pt x="48201" y="29713"/>
                  </a:lnTo>
                  <a:lnTo>
                    <a:pt x="48501" y="29533"/>
                  </a:lnTo>
                  <a:lnTo>
                    <a:pt x="48741" y="29533"/>
                  </a:lnTo>
                  <a:lnTo>
                    <a:pt x="49102" y="29353"/>
                  </a:lnTo>
                  <a:lnTo>
                    <a:pt x="48921" y="29533"/>
                  </a:lnTo>
                  <a:lnTo>
                    <a:pt x="48981" y="29533"/>
                  </a:lnTo>
                  <a:lnTo>
                    <a:pt x="49342" y="29353"/>
                  </a:lnTo>
                  <a:lnTo>
                    <a:pt x="49402" y="29353"/>
                  </a:lnTo>
                  <a:lnTo>
                    <a:pt x="49462" y="29293"/>
                  </a:lnTo>
                  <a:lnTo>
                    <a:pt x="49462" y="29353"/>
                  </a:lnTo>
                  <a:lnTo>
                    <a:pt x="49342" y="29413"/>
                  </a:lnTo>
                  <a:lnTo>
                    <a:pt x="49282" y="29473"/>
                  </a:lnTo>
                  <a:lnTo>
                    <a:pt x="49702" y="29413"/>
                  </a:lnTo>
                  <a:lnTo>
                    <a:pt x="50122" y="29293"/>
                  </a:lnTo>
                  <a:lnTo>
                    <a:pt x="50062" y="29353"/>
                  </a:lnTo>
                  <a:lnTo>
                    <a:pt x="50302" y="29233"/>
                  </a:lnTo>
                  <a:lnTo>
                    <a:pt x="50662" y="29173"/>
                  </a:lnTo>
                  <a:lnTo>
                    <a:pt x="50782" y="29173"/>
                  </a:lnTo>
                  <a:lnTo>
                    <a:pt x="50662" y="29233"/>
                  </a:lnTo>
                  <a:lnTo>
                    <a:pt x="50602" y="29293"/>
                  </a:lnTo>
                  <a:lnTo>
                    <a:pt x="50722" y="29233"/>
                  </a:lnTo>
                  <a:lnTo>
                    <a:pt x="51142" y="29173"/>
                  </a:lnTo>
                  <a:lnTo>
                    <a:pt x="51322" y="29113"/>
                  </a:lnTo>
                  <a:lnTo>
                    <a:pt x="51142" y="29233"/>
                  </a:lnTo>
                  <a:lnTo>
                    <a:pt x="51082" y="29293"/>
                  </a:lnTo>
                  <a:lnTo>
                    <a:pt x="52103" y="29113"/>
                  </a:lnTo>
                  <a:lnTo>
                    <a:pt x="53063" y="29113"/>
                  </a:lnTo>
                  <a:lnTo>
                    <a:pt x="52883" y="29173"/>
                  </a:lnTo>
                  <a:lnTo>
                    <a:pt x="52163" y="29293"/>
                  </a:lnTo>
                  <a:lnTo>
                    <a:pt x="51563" y="29533"/>
                  </a:lnTo>
                  <a:lnTo>
                    <a:pt x="52043" y="29473"/>
                  </a:lnTo>
                  <a:lnTo>
                    <a:pt x="52643" y="29473"/>
                  </a:lnTo>
                  <a:lnTo>
                    <a:pt x="53063" y="29533"/>
                  </a:lnTo>
                  <a:lnTo>
                    <a:pt x="53423" y="29593"/>
                  </a:lnTo>
                  <a:lnTo>
                    <a:pt x="53663" y="29653"/>
                  </a:lnTo>
                  <a:lnTo>
                    <a:pt x="53723" y="29713"/>
                  </a:lnTo>
                  <a:lnTo>
                    <a:pt x="53663" y="29713"/>
                  </a:lnTo>
                  <a:lnTo>
                    <a:pt x="53423" y="29653"/>
                  </a:lnTo>
                  <a:lnTo>
                    <a:pt x="52883" y="29653"/>
                  </a:lnTo>
                  <a:lnTo>
                    <a:pt x="53183" y="29833"/>
                  </a:lnTo>
                  <a:lnTo>
                    <a:pt x="53483" y="29953"/>
                  </a:lnTo>
                  <a:lnTo>
                    <a:pt x="53844" y="29953"/>
                  </a:lnTo>
                  <a:lnTo>
                    <a:pt x="53964" y="29893"/>
                  </a:lnTo>
                  <a:lnTo>
                    <a:pt x="53964" y="29893"/>
                  </a:lnTo>
                  <a:lnTo>
                    <a:pt x="53844" y="30013"/>
                  </a:lnTo>
                  <a:lnTo>
                    <a:pt x="53663" y="30133"/>
                  </a:lnTo>
                  <a:lnTo>
                    <a:pt x="54024" y="30013"/>
                  </a:lnTo>
                  <a:lnTo>
                    <a:pt x="54444" y="30013"/>
                  </a:lnTo>
                  <a:lnTo>
                    <a:pt x="54744" y="29953"/>
                  </a:lnTo>
                  <a:lnTo>
                    <a:pt x="54744" y="30013"/>
                  </a:lnTo>
                  <a:lnTo>
                    <a:pt x="54144" y="30253"/>
                  </a:lnTo>
                  <a:lnTo>
                    <a:pt x="53964" y="30373"/>
                  </a:lnTo>
                  <a:lnTo>
                    <a:pt x="54744" y="30373"/>
                  </a:lnTo>
                  <a:lnTo>
                    <a:pt x="55224" y="30493"/>
                  </a:lnTo>
                  <a:lnTo>
                    <a:pt x="55464" y="30553"/>
                  </a:lnTo>
                  <a:lnTo>
                    <a:pt x="55224" y="30553"/>
                  </a:lnTo>
                  <a:lnTo>
                    <a:pt x="54744" y="30613"/>
                  </a:lnTo>
                  <a:lnTo>
                    <a:pt x="54264" y="30733"/>
                  </a:lnTo>
                  <a:lnTo>
                    <a:pt x="54084" y="30793"/>
                  </a:lnTo>
                  <a:lnTo>
                    <a:pt x="54204" y="30793"/>
                  </a:lnTo>
                  <a:lnTo>
                    <a:pt x="54444" y="30733"/>
                  </a:lnTo>
                  <a:lnTo>
                    <a:pt x="55464" y="30733"/>
                  </a:lnTo>
                  <a:lnTo>
                    <a:pt x="54924" y="30973"/>
                  </a:lnTo>
                  <a:lnTo>
                    <a:pt x="54744" y="31033"/>
                  </a:lnTo>
                  <a:lnTo>
                    <a:pt x="55104" y="31033"/>
                  </a:lnTo>
                  <a:lnTo>
                    <a:pt x="55524" y="31093"/>
                  </a:lnTo>
                  <a:lnTo>
                    <a:pt x="56065" y="31273"/>
                  </a:lnTo>
                  <a:lnTo>
                    <a:pt x="56245" y="31333"/>
                  </a:lnTo>
                  <a:lnTo>
                    <a:pt x="56305" y="31393"/>
                  </a:lnTo>
                  <a:lnTo>
                    <a:pt x="56245" y="31393"/>
                  </a:lnTo>
                  <a:lnTo>
                    <a:pt x="56065" y="31333"/>
                  </a:lnTo>
                  <a:lnTo>
                    <a:pt x="55224" y="31333"/>
                  </a:lnTo>
                  <a:lnTo>
                    <a:pt x="55344" y="31393"/>
                  </a:lnTo>
                  <a:lnTo>
                    <a:pt x="55584" y="31454"/>
                  </a:lnTo>
                  <a:lnTo>
                    <a:pt x="55704" y="31514"/>
                  </a:lnTo>
                  <a:lnTo>
                    <a:pt x="55824" y="31574"/>
                  </a:lnTo>
                  <a:lnTo>
                    <a:pt x="55824" y="31634"/>
                  </a:lnTo>
                  <a:lnTo>
                    <a:pt x="55704" y="31574"/>
                  </a:lnTo>
                  <a:lnTo>
                    <a:pt x="55344" y="31574"/>
                  </a:lnTo>
                  <a:lnTo>
                    <a:pt x="55044" y="31634"/>
                  </a:lnTo>
                  <a:lnTo>
                    <a:pt x="55104" y="31634"/>
                  </a:lnTo>
                  <a:lnTo>
                    <a:pt x="55344" y="31754"/>
                  </a:lnTo>
                  <a:lnTo>
                    <a:pt x="55704" y="31994"/>
                  </a:lnTo>
                  <a:lnTo>
                    <a:pt x="55884" y="32114"/>
                  </a:lnTo>
                  <a:lnTo>
                    <a:pt x="56004" y="32234"/>
                  </a:lnTo>
                  <a:lnTo>
                    <a:pt x="56065" y="32354"/>
                  </a:lnTo>
                  <a:lnTo>
                    <a:pt x="55944" y="32294"/>
                  </a:lnTo>
                  <a:lnTo>
                    <a:pt x="55644" y="32174"/>
                  </a:lnTo>
                  <a:lnTo>
                    <a:pt x="55224" y="32114"/>
                  </a:lnTo>
                  <a:lnTo>
                    <a:pt x="55164" y="32114"/>
                  </a:lnTo>
                  <a:lnTo>
                    <a:pt x="55464" y="32234"/>
                  </a:lnTo>
                  <a:lnTo>
                    <a:pt x="55884" y="32534"/>
                  </a:lnTo>
                  <a:lnTo>
                    <a:pt x="56065" y="32714"/>
                  </a:lnTo>
                  <a:lnTo>
                    <a:pt x="56245" y="32894"/>
                  </a:lnTo>
                  <a:lnTo>
                    <a:pt x="56305" y="33014"/>
                  </a:lnTo>
                  <a:lnTo>
                    <a:pt x="56305" y="33074"/>
                  </a:lnTo>
                  <a:lnTo>
                    <a:pt x="56245" y="33014"/>
                  </a:lnTo>
                  <a:lnTo>
                    <a:pt x="56185" y="32954"/>
                  </a:lnTo>
                  <a:lnTo>
                    <a:pt x="56004" y="32834"/>
                  </a:lnTo>
                  <a:lnTo>
                    <a:pt x="55764" y="32714"/>
                  </a:lnTo>
                  <a:lnTo>
                    <a:pt x="55824" y="32834"/>
                  </a:lnTo>
                  <a:lnTo>
                    <a:pt x="56004" y="33074"/>
                  </a:lnTo>
                  <a:lnTo>
                    <a:pt x="56245" y="33374"/>
                  </a:lnTo>
                  <a:lnTo>
                    <a:pt x="56485" y="33975"/>
                  </a:lnTo>
                  <a:lnTo>
                    <a:pt x="56545" y="34155"/>
                  </a:lnTo>
                  <a:lnTo>
                    <a:pt x="56545" y="34215"/>
                  </a:lnTo>
                  <a:lnTo>
                    <a:pt x="56485" y="34155"/>
                  </a:lnTo>
                  <a:lnTo>
                    <a:pt x="56425" y="33975"/>
                  </a:lnTo>
                  <a:lnTo>
                    <a:pt x="56065" y="33494"/>
                  </a:lnTo>
                  <a:lnTo>
                    <a:pt x="55584" y="33074"/>
                  </a:lnTo>
                  <a:lnTo>
                    <a:pt x="55344" y="32894"/>
                  </a:lnTo>
                  <a:lnTo>
                    <a:pt x="55344" y="32954"/>
                  </a:lnTo>
                  <a:lnTo>
                    <a:pt x="55464" y="33134"/>
                  </a:lnTo>
                  <a:lnTo>
                    <a:pt x="55464" y="33314"/>
                  </a:lnTo>
                  <a:lnTo>
                    <a:pt x="55524" y="33614"/>
                  </a:lnTo>
                  <a:lnTo>
                    <a:pt x="55524" y="33975"/>
                  </a:lnTo>
                  <a:lnTo>
                    <a:pt x="55524" y="34335"/>
                  </a:lnTo>
                  <a:lnTo>
                    <a:pt x="55464" y="34695"/>
                  </a:lnTo>
                  <a:lnTo>
                    <a:pt x="55344" y="34995"/>
                  </a:lnTo>
                  <a:lnTo>
                    <a:pt x="55284" y="35175"/>
                  </a:lnTo>
                  <a:lnTo>
                    <a:pt x="55284" y="34995"/>
                  </a:lnTo>
                  <a:lnTo>
                    <a:pt x="55284" y="34695"/>
                  </a:lnTo>
                  <a:lnTo>
                    <a:pt x="55284" y="34335"/>
                  </a:lnTo>
                  <a:lnTo>
                    <a:pt x="55224" y="33975"/>
                  </a:lnTo>
                  <a:lnTo>
                    <a:pt x="55164" y="33674"/>
                  </a:lnTo>
                  <a:lnTo>
                    <a:pt x="55104" y="33434"/>
                  </a:lnTo>
                  <a:lnTo>
                    <a:pt x="55104" y="33614"/>
                  </a:lnTo>
                  <a:lnTo>
                    <a:pt x="54924" y="34095"/>
                  </a:lnTo>
                  <a:lnTo>
                    <a:pt x="54864" y="34275"/>
                  </a:lnTo>
                  <a:lnTo>
                    <a:pt x="54864" y="34215"/>
                  </a:lnTo>
                  <a:lnTo>
                    <a:pt x="54864" y="34095"/>
                  </a:lnTo>
                  <a:lnTo>
                    <a:pt x="54864" y="33554"/>
                  </a:lnTo>
                  <a:lnTo>
                    <a:pt x="54804" y="33074"/>
                  </a:lnTo>
                  <a:lnTo>
                    <a:pt x="54744" y="32894"/>
                  </a:lnTo>
                  <a:lnTo>
                    <a:pt x="54564" y="33494"/>
                  </a:lnTo>
                  <a:lnTo>
                    <a:pt x="54324" y="33975"/>
                  </a:lnTo>
                  <a:lnTo>
                    <a:pt x="54204" y="34215"/>
                  </a:lnTo>
                  <a:lnTo>
                    <a:pt x="54264" y="33975"/>
                  </a:lnTo>
                  <a:lnTo>
                    <a:pt x="54384" y="33434"/>
                  </a:lnTo>
                  <a:lnTo>
                    <a:pt x="54384" y="32894"/>
                  </a:lnTo>
                  <a:lnTo>
                    <a:pt x="54384" y="32834"/>
                  </a:lnTo>
                  <a:lnTo>
                    <a:pt x="54324" y="33014"/>
                  </a:lnTo>
                  <a:lnTo>
                    <a:pt x="54324" y="33194"/>
                  </a:lnTo>
                  <a:lnTo>
                    <a:pt x="54204" y="33554"/>
                  </a:lnTo>
                  <a:lnTo>
                    <a:pt x="53964" y="33915"/>
                  </a:lnTo>
                  <a:lnTo>
                    <a:pt x="53784" y="34275"/>
                  </a:lnTo>
                  <a:lnTo>
                    <a:pt x="53543" y="34515"/>
                  </a:lnTo>
                  <a:lnTo>
                    <a:pt x="53363" y="34695"/>
                  </a:lnTo>
                  <a:lnTo>
                    <a:pt x="53303" y="34695"/>
                  </a:lnTo>
                  <a:lnTo>
                    <a:pt x="53363" y="34635"/>
                  </a:lnTo>
                  <a:lnTo>
                    <a:pt x="53483" y="34455"/>
                  </a:lnTo>
                  <a:lnTo>
                    <a:pt x="53663" y="34155"/>
                  </a:lnTo>
                  <a:lnTo>
                    <a:pt x="53784" y="33855"/>
                  </a:lnTo>
                  <a:lnTo>
                    <a:pt x="53904" y="33434"/>
                  </a:lnTo>
                  <a:lnTo>
                    <a:pt x="53964" y="33074"/>
                  </a:lnTo>
                  <a:lnTo>
                    <a:pt x="53964" y="32954"/>
                  </a:lnTo>
                  <a:lnTo>
                    <a:pt x="53964" y="32834"/>
                  </a:lnTo>
                  <a:lnTo>
                    <a:pt x="53964" y="32714"/>
                  </a:lnTo>
                  <a:lnTo>
                    <a:pt x="53904" y="32834"/>
                  </a:lnTo>
                  <a:lnTo>
                    <a:pt x="53784" y="33254"/>
                  </a:lnTo>
                  <a:lnTo>
                    <a:pt x="53543" y="33614"/>
                  </a:lnTo>
                  <a:lnTo>
                    <a:pt x="53303" y="33975"/>
                  </a:lnTo>
                  <a:lnTo>
                    <a:pt x="53003" y="34215"/>
                  </a:lnTo>
                  <a:lnTo>
                    <a:pt x="52763" y="34335"/>
                  </a:lnTo>
                  <a:lnTo>
                    <a:pt x="52943" y="34155"/>
                  </a:lnTo>
                  <a:lnTo>
                    <a:pt x="53183" y="33855"/>
                  </a:lnTo>
                  <a:lnTo>
                    <a:pt x="53363" y="33554"/>
                  </a:lnTo>
                  <a:lnTo>
                    <a:pt x="53543" y="33074"/>
                  </a:lnTo>
                  <a:lnTo>
                    <a:pt x="53603" y="32594"/>
                  </a:lnTo>
                  <a:lnTo>
                    <a:pt x="53363" y="33254"/>
                  </a:lnTo>
                  <a:lnTo>
                    <a:pt x="53003" y="33855"/>
                  </a:lnTo>
                  <a:lnTo>
                    <a:pt x="52883" y="33975"/>
                  </a:lnTo>
                  <a:lnTo>
                    <a:pt x="52943" y="33795"/>
                  </a:lnTo>
                  <a:lnTo>
                    <a:pt x="53183" y="33194"/>
                  </a:lnTo>
                  <a:lnTo>
                    <a:pt x="53243" y="32474"/>
                  </a:lnTo>
                  <a:lnTo>
                    <a:pt x="53243" y="32054"/>
                  </a:lnTo>
                  <a:lnTo>
                    <a:pt x="53243" y="31934"/>
                  </a:lnTo>
                  <a:lnTo>
                    <a:pt x="53183" y="32114"/>
                  </a:lnTo>
                  <a:lnTo>
                    <a:pt x="53003" y="32534"/>
                  </a:lnTo>
                  <a:lnTo>
                    <a:pt x="52643" y="33194"/>
                  </a:lnTo>
                  <a:lnTo>
                    <a:pt x="52403" y="33494"/>
                  </a:lnTo>
                  <a:lnTo>
                    <a:pt x="52163" y="33734"/>
                  </a:lnTo>
                  <a:lnTo>
                    <a:pt x="51983" y="33855"/>
                  </a:lnTo>
                  <a:lnTo>
                    <a:pt x="51923" y="33855"/>
                  </a:lnTo>
                  <a:lnTo>
                    <a:pt x="51983" y="33795"/>
                  </a:lnTo>
                  <a:lnTo>
                    <a:pt x="52163" y="33674"/>
                  </a:lnTo>
                  <a:lnTo>
                    <a:pt x="52283" y="33374"/>
                  </a:lnTo>
                  <a:lnTo>
                    <a:pt x="52463" y="33074"/>
                  </a:lnTo>
                  <a:lnTo>
                    <a:pt x="52703" y="32414"/>
                  </a:lnTo>
                  <a:lnTo>
                    <a:pt x="52523" y="32594"/>
                  </a:lnTo>
                  <a:lnTo>
                    <a:pt x="52043" y="33254"/>
                  </a:lnTo>
                  <a:lnTo>
                    <a:pt x="51803" y="33554"/>
                  </a:lnTo>
                  <a:lnTo>
                    <a:pt x="51563" y="33734"/>
                  </a:lnTo>
                  <a:lnTo>
                    <a:pt x="51322" y="33855"/>
                  </a:lnTo>
                  <a:lnTo>
                    <a:pt x="51503" y="33674"/>
                  </a:lnTo>
                  <a:lnTo>
                    <a:pt x="51683" y="33434"/>
                  </a:lnTo>
                  <a:lnTo>
                    <a:pt x="51863" y="33134"/>
                  </a:lnTo>
                  <a:lnTo>
                    <a:pt x="52103" y="32714"/>
                  </a:lnTo>
                  <a:lnTo>
                    <a:pt x="51563" y="33194"/>
                  </a:lnTo>
                  <a:lnTo>
                    <a:pt x="51923" y="32714"/>
                  </a:lnTo>
                  <a:lnTo>
                    <a:pt x="51382" y="33194"/>
                  </a:lnTo>
                  <a:lnTo>
                    <a:pt x="50722" y="33734"/>
                  </a:lnTo>
                  <a:lnTo>
                    <a:pt x="50482" y="33855"/>
                  </a:lnTo>
                  <a:lnTo>
                    <a:pt x="50422" y="33855"/>
                  </a:lnTo>
                  <a:lnTo>
                    <a:pt x="50362" y="33795"/>
                  </a:lnTo>
                  <a:lnTo>
                    <a:pt x="50482" y="33795"/>
                  </a:lnTo>
                  <a:lnTo>
                    <a:pt x="50662" y="33674"/>
                  </a:lnTo>
                  <a:lnTo>
                    <a:pt x="51262" y="33074"/>
                  </a:lnTo>
                  <a:lnTo>
                    <a:pt x="51382" y="32834"/>
                  </a:lnTo>
                  <a:lnTo>
                    <a:pt x="50782" y="33254"/>
                  </a:lnTo>
                  <a:lnTo>
                    <a:pt x="50602" y="33374"/>
                  </a:lnTo>
                  <a:lnTo>
                    <a:pt x="50302" y="33614"/>
                  </a:lnTo>
                  <a:lnTo>
                    <a:pt x="50062" y="33855"/>
                  </a:lnTo>
                  <a:lnTo>
                    <a:pt x="50242" y="33614"/>
                  </a:lnTo>
                  <a:lnTo>
                    <a:pt x="50722" y="32954"/>
                  </a:lnTo>
                  <a:lnTo>
                    <a:pt x="51082" y="32354"/>
                  </a:lnTo>
                  <a:lnTo>
                    <a:pt x="50962" y="32414"/>
                  </a:lnTo>
                  <a:lnTo>
                    <a:pt x="50722" y="32534"/>
                  </a:lnTo>
                  <a:lnTo>
                    <a:pt x="50662" y="32534"/>
                  </a:lnTo>
                  <a:lnTo>
                    <a:pt x="50482" y="32774"/>
                  </a:lnTo>
                  <a:lnTo>
                    <a:pt x="50302" y="32954"/>
                  </a:lnTo>
                  <a:lnTo>
                    <a:pt x="50482" y="32654"/>
                  </a:lnTo>
                  <a:lnTo>
                    <a:pt x="50182" y="33074"/>
                  </a:lnTo>
                  <a:lnTo>
                    <a:pt x="50002" y="33194"/>
                  </a:lnTo>
                  <a:lnTo>
                    <a:pt x="50122" y="33014"/>
                  </a:lnTo>
                  <a:lnTo>
                    <a:pt x="50362" y="32474"/>
                  </a:lnTo>
                  <a:lnTo>
                    <a:pt x="50182" y="32534"/>
                  </a:lnTo>
                  <a:lnTo>
                    <a:pt x="50182" y="32594"/>
                  </a:lnTo>
                  <a:lnTo>
                    <a:pt x="50062" y="32714"/>
                  </a:lnTo>
                  <a:lnTo>
                    <a:pt x="50062" y="32774"/>
                  </a:lnTo>
                  <a:lnTo>
                    <a:pt x="49882" y="33254"/>
                  </a:lnTo>
                  <a:lnTo>
                    <a:pt x="49762" y="33494"/>
                  </a:lnTo>
                  <a:lnTo>
                    <a:pt x="49822" y="33254"/>
                  </a:lnTo>
                  <a:lnTo>
                    <a:pt x="49882" y="32894"/>
                  </a:lnTo>
                  <a:lnTo>
                    <a:pt x="49882" y="32534"/>
                  </a:lnTo>
                  <a:lnTo>
                    <a:pt x="49882" y="32114"/>
                  </a:lnTo>
                  <a:lnTo>
                    <a:pt x="49762" y="31754"/>
                  </a:lnTo>
                  <a:lnTo>
                    <a:pt x="49702" y="31574"/>
                  </a:lnTo>
                  <a:lnTo>
                    <a:pt x="49702" y="31454"/>
                  </a:lnTo>
                  <a:lnTo>
                    <a:pt x="49642" y="31333"/>
                  </a:lnTo>
                  <a:lnTo>
                    <a:pt x="49462" y="30913"/>
                  </a:lnTo>
                  <a:lnTo>
                    <a:pt x="49402" y="30913"/>
                  </a:lnTo>
                  <a:lnTo>
                    <a:pt x="49462" y="31033"/>
                  </a:lnTo>
                  <a:lnTo>
                    <a:pt x="49582" y="31273"/>
                  </a:lnTo>
                  <a:lnTo>
                    <a:pt x="49642" y="31574"/>
                  </a:lnTo>
                  <a:lnTo>
                    <a:pt x="49702" y="31934"/>
                  </a:lnTo>
                  <a:lnTo>
                    <a:pt x="49762" y="32234"/>
                  </a:lnTo>
                  <a:lnTo>
                    <a:pt x="49762" y="32474"/>
                  </a:lnTo>
                  <a:lnTo>
                    <a:pt x="49702" y="32654"/>
                  </a:lnTo>
                  <a:lnTo>
                    <a:pt x="49642" y="32474"/>
                  </a:lnTo>
                  <a:lnTo>
                    <a:pt x="49642" y="32234"/>
                  </a:lnTo>
                  <a:lnTo>
                    <a:pt x="49522" y="31934"/>
                  </a:lnTo>
                  <a:lnTo>
                    <a:pt x="49222" y="31454"/>
                  </a:lnTo>
                  <a:lnTo>
                    <a:pt x="49102" y="31273"/>
                  </a:lnTo>
                  <a:lnTo>
                    <a:pt x="49041" y="31153"/>
                  </a:lnTo>
                  <a:lnTo>
                    <a:pt x="48921" y="31033"/>
                  </a:lnTo>
                  <a:lnTo>
                    <a:pt x="49041" y="31273"/>
                  </a:lnTo>
                  <a:lnTo>
                    <a:pt x="49162" y="31574"/>
                  </a:lnTo>
                  <a:lnTo>
                    <a:pt x="49222" y="31874"/>
                  </a:lnTo>
                  <a:lnTo>
                    <a:pt x="49282" y="32414"/>
                  </a:lnTo>
                  <a:lnTo>
                    <a:pt x="49222" y="32594"/>
                  </a:lnTo>
                  <a:lnTo>
                    <a:pt x="49222" y="32414"/>
                  </a:lnTo>
                  <a:lnTo>
                    <a:pt x="49041" y="31934"/>
                  </a:lnTo>
                  <a:lnTo>
                    <a:pt x="48741" y="31454"/>
                  </a:lnTo>
                  <a:lnTo>
                    <a:pt x="48561" y="31213"/>
                  </a:lnTo>
                  <a:lnTo>
                    <a:pt x="48441" y="31033"/>
                  </a:lnTo>
                  <a:lnTo>
                    <a:pt x="48321" y="31093"/>
                  </a:lnTo>
                  <a:lnTo>
                    <a:pt x="48441" y="31273"/>
                  </a:lnTo>
                  <a:lnTo>
                    <a:pt x="48561" y="31634"/>
                  </a:lnTo>
                  <a:lnTo>
                    <a:pt x="48681" y="32294"/>
                  </a:lnTo>
                  <a:lnTo>
                    <a:pt x="48681" y="32594"/>
                  </a:lnTo>
                  <a:lnTo>
                    <a:pt x="48681" y="32894"/>
                  </a:lnTo>
                  <a:lnTo>
                    <a:pt x="48681" y="33074"/>
                  </a:lnTo>
                  <a:lnTo>
                    <a:pt x="48621" y="33134"/>
                  </a:lnTo>
                  <a:lnTo>
                    <a:pt x="48621" y="33074"/>
                  </a:lnTo>
                  <a:lnTo>
                    <a:pt x="48621" y="32894"/>
                  </a:lnTo>
                  <a:lnTo>
                    <a:pt x="48441" y="32354"/>
                  </a:lnTo>
                  <a:lnTo>
                    <a:pt x="48381" y="32114"/>
                  </a:lnTo>
                  <a:lnTo>
                    <a:pt x="48381" y="32714"/>
                  </a:lnTo>
                  <a:lnTo>
                    <a:pt x="48321" y="33014"/>
                  </a:lnTo>
                  <a:lnTo>
                    <a:pt x="48441" y="33014"/>
                  </a:lnTo>
                  <a:lnTo>
                    <a:pt x="48321" y="33074"/>
                  </a:lnTo>
                  <a:lnTo>
                    <a:pt x="48261" y="33374"/>
                  </a:lnTo>
                  <a:lnTo>
                    <a:pt x="48201" y="33554"/>
                  </a:lnTo>
                  <a:lnTo>
                    <a:pt x="48201" y="33614"/>
                  </a:lnTo>
                  <a:lnTo>
                    <a:pt x="48561" y="33734"/>
                  </a:lnTo>
                  <a:lnTo>
                    <a:pt x="49041" y="33734"/>
                  </a:lnTo>
                  <a:lnTo>
                    <a:pt x="48981" y="33795"/>
                  </a:lnTo>
                  <a:lnTo>
                    <a:pt x="48561" y="33795"/>
                  </a:lnTo>
                  <a:lnTo>
                    <a:pt x="48861" y="33915"/>
                  </a:lnTo>
                  <a:lnTo>
                    <a:pt x="49342" y="34095"/>
                  </a:lnTo>
                  <a:lnTo>
                    <a:pt x="49822" y="34215"/>
                  </a:lnTo>
                  <a:lnTo>
                    <a:pt x="50242" y="34215"/>
                  </a:lnTo>
                  <a:lnTo>
                    <a:pt x="50122" y="34275"/>
                  </a:lnTo>
                  <a:lnTo>
                    <a:pt x="49822" y="34335"/>
                  </a:lnTo>
                  <a:lnTo>
                    <a:pt x="49282" y="34275"/>
                  </a:lnTo>
                  <a:lnTo>
                    <a:pt x="49282" y="34275"/>
                  </a:lnTo>
                  <a:lnTo>
                    <a:pt x="49522" y="34335"/>
                  </a:lnTo>
                  <a:lnTo>
                    <a:pt x="49702" y="34395"/>
                  </a:lnTo>
                  <a:lnTo>
                    <a:pt x="49822" y="34395"/>
                  </a:lnTo>
                  <a:lnTo>
                    <a:pt x="49942" y="34455"/>
                  </a:lnTo>
                  <a:lnTo>
                    <a:pt x="50542" y="34455"/>
                  </a:lnTo>
                  <a:lnTo>
                    <a:pt x="50302" y="34575"/>
                  </a:lnTo>
                  <a:lnTo>
                    <a:pt x="50362" y="34575"/>
                  </a:lnTo>
                  <a:lnTo>
                    <a:pt x="50422" y="34635"/>
                  </a:lnTo>
                  <a:lnTo>
                    <a:pt x="50842" y="34755"/>
                  </a:lnTo>
                  <a:lnTo>
                    <a:pt x="51022" y="34815"/>
                  </a:lnTo>
                  <a:lnTo>
                    <a:pt x="50902" y="34815"/>
                  </a:lnTo>
                  <a:lnTo>
                    <a:pt x="51863" y="34995"/>
                  </a:lnTo>
                  <a:lnTo>
                    <a:pt x="50902" y="35115"/>
                  </a:lnTo>
                  <a:lnTo>
                    <a:pt x="51202" y="35175"/>
                  </a:lnTo>
                  <a:lnTo>
                    <a:pt x="51563" y="35355"/>
                  </a:lnTo>
                  <a:lnTo>
                    <a:pt x="51863" y="35475"/>
                  </a:lnTo>
                  <a:lnTo>
                    <a:pt x="52043" y="35595"/>
                  </a:lnTo>
                  <a:lnTo>
                    <a:pt x="52103" y="35655"/>
                  </a:lnTo>
                  <a:lnTo>
                    <a:pt x="52079" y="35655"/>
                  </a:lnTo>
                  <a:lnTo>
                    <a:pt x="52463" y="35895"/>
                  </a:lnTo>
                  <a:lnTo>
                    <a:pt x="52703" y="36075"/>
                  </a:lnTo>
                  <a:lnTo>
                    <a:pt x="52643" y="36075"/>
                  </a:lnTo>
                  <a:lnTo>
                    <a:pt x="52463" y="36015"/>
                  </a:lnTo>
                  <a:lnTo>
                    <a:pt x="51743" y="35775"/>
                  </a:lnTo>
                  <a:lnTo>
                    <a:pt x="51022" y="35715"/>
                  </a:lnTo>
                  <a:lnTo>
                    <a:pt x="51443" y="35895"/>
                  </a:lnTo>
                  <a:lnTo>
                    <a:pt x="52043" y="36196"/>
                  </a:lnTo>
                  <a:lnTo>
                    <a:pt x="52523" y="36496"/>
                  </a:lnTo>
                  <a:lnTo>
                    <a:pt x="53003" y="36856"/>
                  </a:lnTo>
                  <a:lnTo>
                    <a:pt x="53183" y="37036"/>
                  </a:lnTo>
                  <a:lnTo>
                    <a:pt x="53303" y="37036"/>
                  </a:lnTo>
                  <a:lnTo>
                    <a:pt x="53543" y="37216"/>
                  </a:lnTo>
                  <a:lnTo>
                    <a:pt x="54504" y="37936"/>
                  </a:lnTo>
                  <a:lnTo>
                    <a:pt x="54984" y="38236"/>
                  </a:lnTo>
                  <a:lnTo>
                    <a:pt x="55464" y="38477"/>
                  </a:lnTo>
                  <a:lnTo>
                    <a:pt x="55644" y="38537"/>
                  </a:lnTo>
                  <a:lnTo>
                    <a:pt x="55824" y="38537"/>
                  </a:lnTo>
                  <a:lnTo>
                    <a:pt x="55944" y="38597"/>
                  </a:lnTo>
                  <a:lnTo>
                    <a:pt x="55644" y="38597"/>
                  </a:lnTo>
                  <a:lnTo>
                    <a:pt x="55464" y="38537"/>
                  </a:lnTo>
                  <a:lnTo>
                    <a:pt x="54924" y="38417"/>
                  </a:lnTo>
                  <a:lnTo>
                    <a:pt x="54324" y="38176"/>
                  </a:lnTo>
                  <a:lnTo>
                    <a:pt x="53904" y="37936"/>
                  </a:lnTo>
                  <a:lnTo>
                    <a:pt x="54444" y="38356"/>
                  </a:lnTo>
                  <a:lnTo>
                    <a:pt x="55164" y="39077"/>
                  </a:lnTo>
                  <a:lnTo>
                    <a:pt x="55524" y="39377"/>
                  </a:lnTo>
                  <a:lnTo>
                    <a:pt x="55104" y="39137"/>
                  </a:lnTo>
                  <a:lnTo>
                    <a:pt x="54564" y="38777"/>
                  </a:lnTo>
                  <a:lnTo>
                    <a:pt x="54624" y="38837"/>
                  </a:lnTo>
                  <a:lnTo>
                    <a:pt x="54804" y="38957"/>
                  </a:lnTo>
                  <a:lnTo>
                    <a:pt x="54864" y="39017"/>
                  </a:lnTo>
                  <a:lnTo>
                    <a:pt x="54804" y="39017"/>
                  </a:lnTo>
                  <a:lnTo>
                    <a:pt x="54624" y="38897"/>
                  </a:lnTo>
                  <a:lnTo>
                    <a:pt x="54204" y="38777"/>
                  </a:lnTo>
                  <a:lnTo>
                    <a:pt x="54684" y="39137"/>
                  </a:lnTo>
                  <a:lnTo>
                    <a:pt x="54804" y="39257"/>
                  </a:lnTo>
                  <a:lnTo>
                    <a:pt x="54924" y="39377"/>
                  </a:lnTo>
                  <a:lnTo>
                    <a:pt x="55044" y="39557"/>
                  </a:lnTo>
                  <a:lnTo>
                    <a:pt x="56905" y="39197"/>
                  </a:lnTo>
                  <a:lnTo>
                    <a:pt x="56905" y="3361"/>
                  </a:lnTo>
                  <a:lnTo>
                    <a:pt x="569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9"/>
            <p:cNvSpPr/>
            <p:nvPr/>
          </p:nvSpPr>
          <p:spPr>
            <a:xfrm>
              <a:off x="4127375" y="641775"/>
              <a:ext cx="3025" cy="1525"/>
            </a:xfrm>
            <a:custGeom>
              <a:avLst/>
              <a:gdLst/>
              <a:ahLst/>
              <a:cxnLst/>
              <a:rect l="l" t="t" r="r" b="b"/>
              <a:pathLst>
                <a:path w="121" h="61" extrusionOk="0">
                  <a:moveTo>
                    <a:pt x="0" y="1"/>
                  </a:moveTo>
                  <a:lnTo>
                    <a:pt x="60" y="61"/>
                  </a:lnTo>
                  <a:lnTo>
                    <a:pt x="1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9"/>
            <p:cNvSpPr/>
            <p:nvPr/>
          </p:nvSpPr>
          <p:spPr>
            <a:xfrm>
              <a:off x="4070350" y="685300"/>
              <a:ext cx="135075" cy="91575"/>
            </a:xfrm>
            <a:custGeom>
              <a:avLst/>
              <a:gdLst/>
              <a:ahLst/>
              <a:cxnLst/>
              <a:rect l="l" t="t" r="r" b="b"/>
              <a:pathLst>
                <a:path w="5403" h="3663" extrusionOk="0">
                  <a:moveTo>
                    <a:pt x="3002" y="1"/>
                  </a:moveTo>
                  <a:lnTo>
                    <a:pt x="3002" y="181"/>
                  </a:lnTo>
                  <a:lnTo>
                    <a:pt x="3002" y="601"/>
                  </a:lnTo>
                  <a:lnTo>
                    <a:pt x="3002" y="961"/>
                  </a:lnTo>
                  <a:lnTo>
                    <a:pt x="3062" y="1381"/>
                  </a:lnTo>
                  <a:lnTo>
                    <a:pt x="3122" y="1621"/>
                  </a:lnTo>
                  <a:lnTo>
                    <a:pt x="3242" y="2042"/>
                  </a:lnTo>
                  <a:lnTo>
                    <a:pt x="3302" y="2282"/>
                  </a:lnTo>
                  <a:lnTo>
                    <a:pt x="3182" y="2102"/>
                  </a:lnTo>
                  <a:lnTo>
                    <a:pt x="3122" y="1982"/>
                  </a:lnTo>
                  <a:lnTo>
                    <a:pt x="2822" y="1441"/>
                  </a:lnTo>
                  <a:lnTo>
                    <a:pt x="2702" y="1081"/>
                  </a:lnTo>
                  <a:lnTo>
                    <a:pt x="2642" y="721"/>
                  </a:lnTo>
                  <a:lnTo>
                    <a:pt x="2702" y="1201"/>
                  </a:lnTo>
                  <a:lnTo>
                    <a:pt x="2822" y="1741"/>
                  </a:lnTo>
                  <a:lnTo>
                    <a:pt x="2942" y="2042"/>
                  </a:lnTo>
                  <a:lnTo>
                    <a:pt x="3122" y="2282"/>
                  </a:lnTo>
                  <a:lnTo>
                    <a:pt x="3242" y="2462"/>
                  </a:lnTo>
                  <a:lnTo>
                    <a:pt x="3422" y="2642"/>
                  </a:lnTo>
                  <a:lnTo>
                    <a:pt x="3182" y="2522"/>
                  </a:lnTo>
                  <a:lnTo>
                    <a:pt x="3122" y="2462"/>
                  </a:lnTo>
                  <a:lnTo>
                    <a:pt x="2822" y="2162"/>
                  </a:lnTo>
                  <a:lnTo>
                    <a:pt x="2582" y="1861"/>
                  </a:lnTo>
                  <a:lnTo>
                    <a:pt x="2402" y="1441"/>
                  </a:lnTo>
                  <a:lnTo>
                    <a:pt x="2221" y="961"/>
                  </a:lnTo>
                  <a:lnTo>
                    <a:pt x="2221" y="781"/>
                  </a:lnTo>
                  <a:lnTo>
                    <a:pt x="2161" y="961"/>
                  </a:lnTo>
                  <a:lnTo>
                    <a:pt x="2161" y="1081"/>
                  </a:lnTo>
                  <a:lnTo>
                    <a:pt x="2161" y="1261"/>
                  </a:lnTo>
                  <a:lnTo>
                    <a:pt x="2221" y="1621"/>
                  </a:lnTo>
                  <a:lnTo>
                    <a:pt x="2341" y="2042"/>
                  </a:lnTo>
                  <a:lnTo>
                    <a:pt x="2462" y="2462"/>
                  </a:lnTo>
                  <a:lnTo>
                    <a:pt x="2642" y="2762"/>
                  </a:lnTo>
                  <a:lnTo>
                    <a:pt x="2762" y="3002"/>
                  </a:lnTo>
                  <a:lnTo>
                    <a:pt x="2582" y="2822"/>
                  </a:lnTo>
                  <a:lnTo>
                    <a:pt x="2341" y="2522"/>
                  </a:lnTo>
                  <a:lnTo>
                    <a:pt x="2101" y="2162"/>
                  </a:lnTo>
                  <a:lnTo>
                    <a:pt x="1921" y="1741"/>
                  </a:lnTo>
                  <a:lnTo>
                    <a:pt x="1801" y="1321"/>
                  </a:lnTo>
                  <a:lnTo>
                    <a:pt x="1741" y="1141"/>
                  </a:lnTo>
                  <a:lnTo>
                    <a:pt x="1741" y="1561"/>
                  </a:lnTo>
                  <a:lnTo>
                    <a:pt x="1801" y="2162"/>
                  </a:lnTo>
                  <a:lnTo>
                    <a:pt x="1861" y="2462"/>
                  </a:lnTo>
                  <a:lnTo>
                    <a:pt x="1741" y="2222"/>
                  </a:lnTo>
                  <a:lnTo>
                    <a:pt x="1501" y="1621"/>
                  </a:lnTo>
                  <a:lnTo>
                    <a:pt x="1381" y="1021"/>
                  </a:lnTo>
                  <a:lnTo>
                    <a:pt x="1321" y="1141"/>
                  </a:lnTo>
                  <a:lnTo>
                    <a:pt x="1141" y="1741"/>
                  </a:lnTo>
                  <a:lnTo>
                    <a:pt x="1141" y="2282"/>
                  </a:lnTo>
                  <a:lnTo>
                    <a:pt x="1141" y="2462"/>
                  </a:lnTo>
                  <a:lnTo>
                    <a:pt x="1081" y="2282"/>
                  </a:lnTo>
                  <a:lnTo>
                    <a:pt x="901" y="1741"/>
                  </a:lnTo>
                  <a:lnTo>
                    <a:pt x="901" y="1561"/>
                  </a:lnTo>
                  <a:lnTo>
                    <a:pt x="841" y="1801"/>
                  </a:lnTo>
                  <a:lnTo>
                    <a:pt x="721" y="2162"/>
                  </a:lnTo>
                  <a:lnTo>
                    <a:pt x="661" y="2522"/>
                  </a:lnTo>
                  <a:lnTo>
                    <a:pt x="601" y="2942"/>
                  </a:lnTo>
                  <a:lnTo>
                    <a:pt x="601" y="3242"/>
                  </a:lnTo>
                  <a:lnTo>
                    <a:pt x="661" y="3482"/>
                  </a:lnTo>
                  <a:lnTo>
                    <a:pt x="661" y="3542"/>
                  </a:lnTo>
                  <a:lnTo>
                    <a:pt x="601" y="3482"/>
                  </a:lnTo>
                  <a:lnTo>
                    <a:pt x="541" y="3242"/>
                  </a:lnTo>
                  <a:lnTo>
                    <a:pt x="481" y="2942"/>
                  </a:lnTo>
                  <a:lnTo>
                    <a:pt x="421" y="2522"/>
                  </a:lnTo>
                  <a:lnTo>
                    <a:pt x="421" y="2102"/>
                  </a:lnTo>
                  <a:lnTo>
                    <a:pt x="421" y="1741"/>
                  </a:lnTo>
                  <a:lnTo>
                    <a:pt x="481" y="1381"/>
                  </a:lnTo>
                  <a:lnTo>
                    <a:pt x="541" y="1201"/>
                  </a:lnTo>
                  <a:lnTo>
                    <a:pt x="661" y="961"/>
                  </a:lnTo>
                  <a:lnTo>
                    <a:pt x="421" y="1141"/>
                  </a:lnTo>
                  <a:lnTo>
                    <a:pt x="0" y="1441"/>
                  </a:lnTo>
                  <a:lnTo>
                    <a:pt x="0" y="3662"/>
                  </a:lnTo>
                  <a:lnTo>
                    <a:pt x="421" y="3602"/>
                  </a:lnTo>
                  <a:lnTo>
                    <a:pt x="901" y="3542"/>
                  </a:lnTo>
                  <a:lnTo>
                    <a:pt x="2221" y="3242"/>
                  </a:lnTo>
                  <a:lnTo>
                    <a:pt x="2522" y="3182"/>
                  </a:lnTo>
                  <a:lnTo>
                    <a:pt x="2582" y="3182"/>
                  </a:lnTo>
                  <a:lnTo>
                    <a:pt x="2882" y="3122"/>
                  </a:lnTo>
                  <a:lnTo>
                    <a:pt x="3122" y="3062"/>
                  </a:lnTo>
                  <a:lnTo>
                    <a:pt x="4142" y="2882"/>
                  </a:lnTo>
                  <a:lnTo>
                    <a:pt x="4923" y="2822"/>
                  </a:lnTo>
                  <a:lnTo>
                    <a:pt x="5403" y="2822"/>
                  </a:lnTo>
                  <a:lnTo>
                    <a:pt x="4622" y="2642"/>
                  </a:lnTo>
                  <a:lnTo>
                    <a:pt x="3842" y="2522"/>
                  </a:lnTo>
                  <a:lnTo>
                    <a:pt x="3542" y="2462"/>
                  </a:lnTo>
                  <a:lnTo>
                    <a:pt x="3842" y="2402"/>
                  </a:lnTo>
                  <a:lnTo>
                    <a:pt x="4502" y="2342"/>
                  </a:lnTo>
                  <a:lnTo>
                    <a:pt x="4322" y="2342"/>
                  </a:lnTo>
                  <a:lnTo>
                    <a:pt x="4382" y="2282"/>
                  </a:lnTo>
                  <a:lnTo>
                    <a:pt x="4622" y="2222"/>
                  </a:lnTo>
                  <a:lnTo>
                    <a:pt x="5043" y="2222"/>
                  </a:lnTo>
                  <a:lnTo>
                    <a:pt x="4803" y="2102"/>
                  </a:lnTo>
                  <a:lnTo>
                    <a:pt x="4562" y="1861"/>
                  </a:lnTo>
                  <a:lnTo>
                    <a:pt x="4262" y="1501"/>
                  </a:lnTo>
                  <a:lnTo>
                    <a:pt x="3782" y="781"/>
                  </a:lnTo>
                  <a:lnTo>
                    <a:pt x="3662" y="541"/>
                  </a:lnTo>
                  <a:lnTo>
                    <a:pt x="3842" y="1321"/>
                  </a:lnTo>
                  <a:lnTo>
                    <a:pt x="3962" y="1681"/>
                  </a:lnTo>
                  <a:lnTo>
                    <a:pt x="4142" y="1982"/>
                  </a:lnTo>
                  <a:lnTo>
                    <a:pt x="4322" y="2162"/>
                  </a:lnTo>
                  <a:lnTo>
                    <a:pt x="4322" y="2162"/>
                  </a:lnTo>
                  <a:lnTo>
                    <a:pt x="4082" y="2042"/>
                  </a:lnTo>
                  <a:lnTo>
                    <a:pt x="3842" y="1741"/>
                  </a:lnTo>
                  <a:lnTo>
                    <a:pt x="3602" y="1381"/>
                  </a:lnTo>
                  <a:lnTo>
                    <a:pt x="3422" y="1021"/>
                  </a:lnTo>
                  <a:lnTo>
                    <a:pt x="3242" y="661"/>
                  </a:lnTo>
                  <a:lnTo>
                    <a:pt x="3122" y="241"/>
                  </a:lnTo>
                  <a:lnTo>
                    <a:pt x="3062" y="181"/>
                  </a:lnTo>
                  <a:lnTo>
                    <a:pt x="3062"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9"/>
            <p:cNvSpPr/>
            <p:nvPr/>
          </p:nvSpPr>
          <p:spPr>
            <a:xfrm>
              <a:off x="4070350" y="686800"/>
              <a:ext cx="25525" cy="13525"/>
            </a:xfrm>
            <a:custGeom>
              <a:avLst/>
              <a:gdLst/>
              <a:ahLst/>
              <a:cxnLst/>
              <a:rect l="l" t="t" r="r" b="b"/>
              <a:pathLst>
                <a:path w="1021" h="541" extrusionOk="0">
                  <a:moveTo>
                    <a:pt x="841" y="1"/>
                  </a:moveTo>
                  <a:lnTo>
                    <a:pt x="421" y="61"/>
                  </a:lnTo>
                  <a:lnTo>
                    <a:pt x="0" y="181"/>
                  </a:lnTo>
                  <a:lnTo>
                    <a:pt x="0" y="241"/>
                  </a:lnTo>
                  <a:lnTo>
                    <a:pt x="0" y="541"/>
                  </a:lnTo>
                  <a:lnTo>
                    <a:pt x="121" y="481"/>
                  </a:lnTo>
                  <a:lnTo>
                    <a:pt x="601" y="181"/>
                  </a:lnTo>
                  <a:lnTo>
                    <a:pt x="901" y="61"/>
                  </a:lnTo>
                  <a:lnTo>
                    <a:pt x="1021" y="61"/>
                  </a:lnTo>
                  <a:lnTo>
                    <a:pt x="10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p:nvPr/>
          </p:nvSpPr>
          <p:spPr>
            <a:xfrm>
              <a:off x="4070350" y="809850"/>
              <a:ext cx="10525" cy="3025"/>
            </a:xfrm>
            <a:custGeom>
              <a:avLst/>
              <a:gdLst/>
              <a:ahLst/>
              <a:cxnLst/>
              <a:rect l="l" t="t" r="r" b="b"/>
              <a:pathLst>
                <a:path w="421" h="121" extrusionOk="0">
                  <a:moveTo>
                    <a:pt x="0" y="1"/>
                  </a:moveTo>
                  <a:lnTo>
                    <a:pt x="0" y="121"/>
                  </a:lnTo>
                  <a:lnTo>
                    <a:pt x="4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a:off x="4070350" y="779850"/>
              <a:ext cx="37550" cy="12025"/>
            </a:xfrm>
            <a:custGeom>
              <a:avLst/>
              <a:gdLst/>
              <a:ahLst/>
              <a:cxnLst/>
              <a:rect l="l" t="t" r="r" b="b"/>
              <a:pathLst>
                <a:path w="1502" h="481" extrusionOk="0">
                  <a:moveTo>
                    <a:pt x="0" y="0"/>
                  </a:moveTo>
                  <a:lnTo>
                    <a:pt x="0" y="481"/>
                  </a:lnTo>
                  <a:lnTo>
                    <a:pt x="781" y="240"/>
                  </a:lnTo>
                  <a:lnTo>
                    <a:pt x="1501" y="60"/>
                  </a:lnTo>
                  <a:lnTo>
                    <a:pt x="421"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9"/>
            <p:cNvSpPr/>
            <p:nvPr/>
          </p:nvSpPr>
          <p:spPr>
            <a:xfrm>
              <a:off x="4070350" y="794850"/>
              <a:ext cx="21025" cy="9025"/>
            </a:xfrm>
            <a:custGeom>
              <a:avLst/>
              <a:gdLst/>
              <a:ahLst/>
              <a:cxnLst/>
              <a:rect l="l" t="t" r="r" b="b"/>
              <a:pathLst>
                <a:path w="841" h="361" extrusionOk="0">
                  <a:moveTo>
                    <a:pt x="361" y="1"/>
                  </a:moveTo>
                  <a:lnTo>
                    <a:pt x="241" y="31"/>
                  </a:lnTo>
                  <a:lnTo>
                    <a:pt x="241" y="31"/>
                  </a:lnTo>
                  <a:lnTo>
                    <a:pt x="481" y="1"/>
                  </a:lnTo>
                  <a:close/>
                  <a:moveTo>
                    <a:pt x="241" y="31"/>
                  </a:moveTo>
                  <a:lnTo>
                    <a:pt x="0" y="61"/>
                  </a:lnTo>
                  <a:lnTo>
                    <a:pt x="0" y="121"/>
                  </a:lnTo>
                  <a:lnTo>
                    <a:pt x="121" y="61"/>
                  </a:lnTo>
                  <a:lnTo>
                    <a:pt x="241" y="31"/>
                  </a:lnTo>
                  <a:close/>
                  <a:moveTo>
                    <a:pt x="0" y="121"/>
                  </a:moveTo>
                  <a:lnTo>
                    <a:pt x="0" y="361"/>
                  </a:lnTo>
                  <a:lnTo>
                    <a:pt x="181" y="301"/>
                  </a:lnTo>
                  <a:lnTo>
                    <a:pt x="541" y="181"/>
                  </a:lnTo>
                  <a:lnTo>
                    <a:pt x="841" y="181"/>
                  </a:lnTo>
                  <a:lnTo>
                    <a:pt x="361" y="12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9"/>
            <p:cNvSpPr/>
            <p:nvPr/>
          </p:nvSpPr>
          <p:spPr>
            <a:xfrm>
              <a:off x="4070350" y="823375"/>
              <a:ext cx="4525" cy="1525"/>
            </a:xfrm>
            <a:custGeom>
              <a:avLst/>
              <a:gdLst/>
              <a:ahLst/>
              <a:cxnLst/>
              <a:rect l="l" t="t" r="r" b="b"/>
              <a:pathLst>
                <a:path w="181" h="61" extrusionOk="0">
                  <a:moveTo>
                    <a:pt x="0" y="60"/>
                  </a:moveTo>
                  <a:lnTo>
                    <a:pt x="0" y="60"/>
                  </a:lnTo>
                  <a:lnTo>
                    <a:pt x="0" y="60"/>
                  </a:lnTo>
                  <a:lnTo>
                    <a:pt x="181" y="0"/>
                  </a:lnTo>
                  <a:lnTo>
                    <a:pt x="181" y="0"/>
                  </a:lnTo>
                  <a:lnTo>
                    <a:pt x="0" y="60"/>
                  </a:lnTo>
                  <a:lnTo>
                    <a:pt x="0" y="6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9"/>
            <p:cNvSpPr/>
            <p:nvPr/>
          </p:nvSpPr>
          <p:spPr>
            <a:xfrm>
              <a:off x="4242925" y="833875"/>
              <a:ext cx="4525" cy="10525"/>
            </a:xfrm>
            <a:custGeom>
              <a:avLst/>
              <a:gdLst/>
              <a:ahLst/>
              <a:cxnLst/>
              <a:rect l="l" t="t" r="r" b="b"/>
              <a:pathLst>
                <a:path w="181" h="421" extrusionOk="0">
                  <a:moveTo>
                    <a:pt x="0" y="0"/>
                  </a:moveTo>
                  <a:lnTo>
                    <a:pt x="0" y="420"/>
                  </a:lnTo>
                  <a:lnTo>
                    <a:pt x="181" y="30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9"/>
            <p:cNvSpPr/>
            <p:nvPr/>
          </p:nvSpPr>
          <p:spPr>
            <a:xfrm>
              <a:off x="4942225" y="1170025"/>
              <a:ext cx="12025" cy="7525"/>
            </a:xfrm>
            <a:custGeom>
              <a:avLst/>
              <a:gdLst/>
              <a:ahLst/>
              <a:cxnLst/>
              <a:rect l="l" t="t" r="r" b="b"/>
              <a:pathLst>
                <a:path w="481" h="301" extrusionOk="0">
                  <a:moveTo>
                    <a:pt x="0" y="0"/>
                  </a:moveTo>
                  <a:lnTo>
                    <a:pt x="180" y="120"/>
                  </a:lnTo>
                  <a:lnTo>
                    <a:pt x="481" y="300"/>
                  </a:lnTo>
                  <a:lnTo>
                    <a:pt x="120"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9"/>
            <p:cNvSpPr/>
            <p:nvPr/>
          </p:nvSpPr>
          <p:spPr>
            <a:xfrm>
              <a:off x="4970725" y="1168500"/>
              <a:ext cx="13550" cy="4550"/>
            </a:xfrm>
            <a:custGeom>
              <a:avLst/>
              <a:gdLst/>
              <a:ahLst/>
              <a:cxnLst/>
              <a:rect l="l" t="t" r="r" b="b"/>
              <a:pathLst>
                <a:path w="542" h="182" extrusionOk="0">
                  <a:moveTo>
                    <a:pt x="1" y="1"/>
                  </a:moveTo>
                  <a:lnTo>
                    <a:pt x="121" y="61"/>
                  </a:lnTo>
                  <a:lnTo>
                    <a:pt x="541" y="181"/>
                  </a:lnTo>
                  <a:lnTo>
                    <a:pt x="1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9"/>
            <p:cNvSpPr/>
            <p:nvPr/>
          </p:nvSpPr>
          <p:spPr>
            <a:xfrm>
              <a:off x="4301450" y="701800"/>
              <a:ext cx="4525" cy="18050"/>
            </a:xfrm>
            <a:custGeom>
              <a:avLst/>
              <a:gdLst/>
              <a:ahLst/>
              <a:cxnLst/>
              <a:rect l="l" t="t" r="r" b="b"/>
              <a:pathLst>
                <a:path w="181" h="722" extrusionOk="0">
                  <a:moveTo>
                    <a:pt x="181" y="1"/>
                  </a:moveTo>
                  <a:lnTo>
                    <a:pt x="0" y="661"/>
                  </a:lnTo>
                  <a:lnTo>
                    <a:pt x="120" y="721"/>
                  </a:lnTo>
                  <a:lnTo>
                    <a:pt x="120" y="421"/>
                  </a:lnTo>
                  <a:lnTo>
                    <a:pt x="1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9"/>
            <p:cNvSpPr/>
            <p:nvPr/>
          </p:nvSpPr>
          <p:spPr>
            <a:xfrm>
              <a:off x="4307450" y="716825"/>
              <a:ext cx="1525" cy="4525"/>
            </a:xfrm>
            <a:custGeom>
              <a:avLst/>
              <a:gdLst/>
              <a:ahLst/>
              <a:cxnLst/>
              <a:rect l="l" t="t" r="r" b="b"/>
              <a:pathLst>
                <a:path w="61" h="181" extrusionOk="0">
                  <a:moveTo>
                    <a:pt x="61" y="0"/>
                  </a:moveTo>
                  <a:lnTo>
                    <a:pt x="1" y="180"/>
                  </a:lnTo>
                  <a:lnTo>
                    <a:pt x="61" y="180"/>
                  </a:lnTo>
                  <a:lnTo>
                    <a:pt x="6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9"/>
            <p:cNvSpPr/>
            <p:nvPr/>
          </p:nvSpPr>
          <p:spPr>
            <a:xfrm>
              <a:off x="4313450" y="694300"/>
              <a:ext cx="19525" cy="31550"/>
            </a:xfrm>
            <a:custGeom>
              <a:avLst/>
              <a:gdLst/>
              <a:ahLst/>
              <a:cxnLst/>
              <a:rect l="l" t="t" r="r" b="b"/>
              <a:pathLst>
                <a:path w="781" h="1262" extrusionOk="0">
                  <a:moveTo>
                    <a:pt x="661" y="1"/>
                  </a:moveTo>
                  <a:lnTo>
                    <a:pt x="541" y="241"/>
                  </a:lnTo>
                  <a:lnTo>
                    <a:pt x="301" y="541"/>
                  </a:lnTo>
                  <a:lnTo>
                    <a:pt x="61" y="1081"/>
                  </a:lnTo>
                  <a:lnTo>
                    <a:pt x="1" y="1201"/>
                  </a:lnTo>
                  <a:lnTo>
                    <a:pt x="241" y="1261"/>
                  </a:lnTo>
                  <a:lnTo>
                    <a:pt x="361" y="781"/>
                  </a:lnTo>
                  <a:lnTo>
                    <a:pt x="541" y="361"/>
                  </a:lnTo>
                  <a:lnTo>
                    <a:pt x="721" y="61"/>
                  </a:lnTo>
                  <a:lnTo>
                    <a:pt x="781" y="61"/>
                  </a:lnTo>
                  <a:lnTo>
                    <a:pt x="6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9"/>
            <p:cNvSpPr/>
            <p:nvPr/>
          </p:nvSpPr>
          <p:spPr>
            <a:xfrm>
              <a:off x="4958725" y="1179025"/>
              <a:ext cx="43550" cy="18025"/>
            </a:xfrm>
            <a:custGeom>
              <a:avLst/>
              <a:gdLst/>
              <a:ahLst/>
              <a:cxnLst/>
              <a:rect l="l" t="t" r="r" b="b"/>
              <a:pathLst>
                <a:path w="1742" h="721" extrusionOk="0">
                  <a:moveTo>
                    <a:pt x="1" y="0"/>
                  </a:moveTo>
                  <a:lnTo>
                    <a:pt x="781" y="420"/>
                  </a:lnTo>
                  <a:lnTo>
                    <a:pt x="1621" y="720"/>
                  </a:lnTo>
                  <a:lnTo>
                    <a:pt x="1741" y="720"/>
                  </a:lnTo>
                  <a:lnTo>
                    <a:pt x="1441" y="600"/>
                  </a:lnTo>
                  <a:lnTo>
                    <a:pt x="601" y="30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9"/>
            <p:cNvSpPr/>
            <p:nvPr/>
          </p:nvSpPr>
          <p:spPr>
            <a:xfrm>
              <a:off x="4967725" y="1137000"/>
              <a:ext cx="1525" cy="1525"/>
            </a:xfrm>
            <a:custGeom>
              <a:avLst/>
              <a:gdLst/>
              <a:ahLst/>
              <a:cxnLst/>
              <a:rect l="l" t="t" r="r" b="b"/>
              <a:pathLst>
                <a:path w="61" h="61" extrusionOk="0">
                  <a:moveTo>
                    <a:pt x="1" y="0"/>
                  </a:moveTo>
                  <a:lnTo>
                    <a:pt x="1" y="0"/>
                  </a:lnTo>
                  <a:lnTo>
                    <a:pt x="61" y="60"/>
                  </a:lnTo>
                  <a:lnTo>
                    <a:pt x="61" y="60"/>
                  </a:lnTo>
                  <a:lnTo>
                    <a:pt x="1" y="0"/>
                  </a:lnTo>
                  <a:lnTo>
                    <a:pt x="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p:cNvSpPr/>
            <p:nvPr/>
          </p:nvSpPr>
          <p:spPr>
            <a:xfrm>
              <a:off x="4251925" y="821875"/>
              <a:ext cx="6025" cy="15025"/>
            </a:xfrm>
            <a:custGeom>
              <a:avLst/>
              <a:gdLst/>
              <a:ahLst/>
              <a:cxnLst/>
              <a:rect l="l" t="t" r="r" b="b"/>
              <a:pathLst>
                <a:path w="241" h="601" extrusionOk="0">
                  <a:moveTo>
                    <a:pt x="1" y="0"/>
                  </a:moveTo>
                  <a:lnTo>
                    <a:pt x="61" y="600"/>
                  </a:lnTo>
                  <a:lnTo>
                    <a:pt x="241" y="480"/>
                  </a:lnTo>
                  <a:lnTo>
                    <a:pt x="181" y="36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a:off x="4865700" y="1162500"/>
              <a:ext cx="3025" cy="3025"/>
            </a:xfrm>
            <a:custGeom>
              <a:avLst/>
              <a:gdLst/>
              <a:ahLst/>
              <a:cxnLst/>
              <a:rect l="l" t="t" r="r" b="b"/>
              <a:pathLst>
                <a:path w="121" h="121" extrusionOk="0">
                  <a:moveTo>
                    <a:pt x="60" y="1"/>
                  </a:moveTo>
                  <a:lnTo>
                    <a:pt x="0" y="61"/>
                  </a:lnTo>
                  <a:lnTo>
                    <a:pt x="0" y="121"/>
                  </a:lnTo>
                  <a:lnTo>
                    <a:pt x="60" y="61"/>
                  </a:lnTo>
                  <a:lnTo>
                    <a:pt x="120" y="6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9"/>
            <p:cNvSpPr/>
            <p:nvPr/>
          </p:nvSpPr>
          <p:spPr>
            <a:xfrm>
              <a:off x="4323950" y="796350"/>
              <a:ext cx="4525" cy="4525"/>
            </a:xfrm>
            <a:custGeom>
              <a:avLst/>
              <a:gdLst/>
              <a:ahLst/>
              <a:cxnLst/>
              <a:rect l="l" t="t" r="r" b="b"/>
              <a:pathLst>
                <a:path w="181" h="181" extrusionOk="0">
                  <a:moveTo>
                    <a:pt x="1" y="1"/>
                  </a:moveTo>
                  <a:lnTo>
                    <a:pt x="61" y="181"/>
                  </a:lnTo>
                  <a:lnTo>
                    <a:pt x="18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9"/>
            <p:cNvSpPr/>
            <p:nvPr/>
          </p:nvSpPr>
          <p:spPr>
            <a:xfrm>
              <a:off x="4194900" y="712325"/>
              <a:ext cx="28550" cy="25525"/>
            </a:xfrm>
            <a:custGeom>
              <a:avLst/>
              <a:gdLst/>
              <a:ahLst/>
              <a:cxnLst/>
              <a:rect l="l" t="t" r="r" b="b"/>
              <a:pathLst>
                <a:path w="1142" h="1021" extrusionOk="0">
                  <a:moveTo>
                    <a:pt x="1" y="0"/>
                  </a:moveTo>
                  <a:lnTo>
                    <a:pt x="181" y="300"/>
                  </a:lnTo>
                  <a:lnTo>
                    <a:pt x="661" y="901"/>
                  </a:lnTo>
                  <a:lnTo>
                    <a:pt x="901" y="961"/>
                  </a:lnTo>
                  <a:lnTo>
                    <a:pt x="1081" y="1021"/>
                  </a:lnTo>
                  <a:lnTo>
                    <a:pt x="1021" y="961"/>
                  </a:lnTo>
                  <a:lnTo>
                    <a:pt x="841" y="901"/>
                  </a:lnTo>
                  <a:lnTo>
                    <a:pt x="1141" y="901"/>
                  </a:lnTo>
                  <a:lnTo>
                    <a:pt x="901" y="660"/>
                  </a:lnTo>
                  <a:lnTo>
                    <a:pt x="661" y="480"/>
                  </a:lnTo>
                  <a:lnTo>
                    <a:pt x="61" y="6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4286450" y="697300"/>
              <a:ext cx="9025" cy="37550"/>
            </a:xfrm>
            <a:custGeom>
              <a:avLst/>
              <a:gdLst/>
              <a:ahLst/>
              <a:cxnLst/>
              <a:rect l="l" t="t" r="r" b="b"/>
              <a:pathLst>
                <a:path w="361" h="1502" extrusionOk="0">
                  <a:moveTo>
                    <a:pt x="360" y="1"/>
                  </a:moveTo>
                  <a:lnTo>
                    <a:pt x="180" y="601"/>
                  </a:lnTo>
                  <a:lnTo>
                    <a:pt x="60" y="1261"/>
                  </a:lnTo>
                  <a:lnTo>
                    <a:pt x="0" y="1442"/>
                  </a:lnTo>
                  <a:lnTo>
                    <a:pt x="120" y="1442"/>
                  </a:lnTo>
                  <a:lnTo>
                    <a:pt x="360" y="1502"/>
                  </a:lnTo>
                  <a:lnTo>
                    <a:pt x="360" y="961"/>
                  </a:lnTo>
                  <a:lnTo>
                    <a:pt x="360" y="181"/>
                  </a:lnTo>
                  <a:lnTo>
                    <a:pt x="3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9"/>
            <p:cNvSpPr/>
            <p:nvPr/>
          </p:nvSpPr>
          <p:spPr>
            <a:xfrm>
              <a:off x="4176900" y="707825"/>
              <a:ext cx="37525" cy="36025"/>
            </a:xfrm>
            <a:custGeom>
              <a:avLst/>
              <a:gdLst/>
              <a:ahLst/>
              <a:cxnLst/>
              <a:rect l="l" t="t" r="r" b="b"/>
              <a:pathLst>
                <a:path w="1501" h="1441" extrusionOk="0">
                  <a:moveTo>
                    <a:pt x="240" y="0"/>
                  </a:moveTo>
                  <a:lnTo>
                    <a:pt x="541" y="600"/>
                  </a:lnTo>
                  <a:lnTo>
                    <a:pt x="0" y="60"/>
                  </a:lnTo>
                  <a:lnTo>
                    <a:pt x="180" y="480"/>
                  </a:lnTo>
                  <a:lnTo>
                    <a:pt x="420" y="840"/>
                  </a:lnTo>
                  <a:lnTo>
                    <a:pt x="601" y="1141"/>
                  </a:lnTo>
                  <a:lnTo>
                    <a:pt x="781" y="1321"/>
                  </a:lnTo>
                  <a:lnTo>
                    <a:pt x="1201" y="1381"/>
                  </a:lnTo>
                  <a:lnTo>
                    <a:pt x="1501" y="1441"/>
                  </a:lnTo>
                  <a:lnTo>
                    <a:pt x="1501" y="1381"/>
                  </a:lnTo>
                  <a:lnTo>
                    <a:pt x="601" y="840"/>
                  </a:lnTo>
                  <a:lnTo>
                    <a:pt x="1201" y="1021"/>
                  </a:lnTo>
                  <a:lnTo>
                    <a:pt x="721" y="600"/>
                  </a:lnTo>
                  <a:lnTo>
                    <a:pt x="24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9"/>
            <p:cNvSpPr/>
            <p:nvPr/>
          </p:nvSpPr>
          <p:spPr>
            <a:xfrm>
              <a:off x="4205400" y="698800"/>
              <a:ext cx="34550" cy="37550"/>
            </a:xfrm>
            <a:custGeom>
              <a:avLst/>
              <a:gdLst/>
              <a:ahLst/>
              <a:cxnLst/>
              <a:rect l="l" t="t" r="r" b="b"/>
              <a:pathLst>
                <a:path w="1382" h="1502" extrusionOk="0">
                  <a:moveTo>
                    <a:pt x="1" y="1"/>
                  </a:moveTo>
                  <a:lnTo>
                    <a:pt x="361" y="721"/>
                  </a:lnTo>
                  <a:lnTo>
                    <a:pt x="841" y="1442"/>
                  </a:lnTo>
                  <a:lnTo>
                    <a:pt x="1081" y="1502"/>
                  </a:lnTo>
                  <a:lnTo>
                    <a:pt x="1201" y="1502"/>
                  </a:lnTo>
                  <a:lnTo>
                    <a:pt x="1021" y="1261"/>
                  </a:lnTo>
                  <a:lnTo>
                    <a:pt x="1381" y="1442"/>
                  </a:lnTo>
                  <a:lnTo>
                    <a:pt x="1381" y="1382"/>
                  </a:lnTo>
                  <a:lnTo>
                    <a:pt x="1261" y="1141"/>
                  </a:lnTo>
                  <a:lnTo>
                    <a:pt x="1081" y="541"/>
                  </a:lnTo>
                  <a:lnTo>
                    <a:pt x="1021" y="361"/>
                  </a:lnTo>
                  <a:lnTo>
                    <a:pt x="961" y="301"/>
                  </a:lnTo>
                  <a:lnTo>
                    <a:pt x="781" y="181"/>
                  </a:lnTo>
                  <a:lnTo>
                    <a:pt x="1021" y="841"/>
                  </a:lnTo>
                  <a:lnTo>
                    <a:pt x="1141" y="1021"/>
                  </a:lnTo>
                  <a:lnTo>
                    <a:pt x="961" y="841"/>
                  </a:lnTo>
                  <a:lnTo>
                    <a:pt x="661" y="421"/>
                  </a:lnTo>
                  <a:lnTo>
                    <a:pt x="781" y="781"/>
                  </a:lnTo>
                  <a:lnTo>
                    <a:pt x="601" y="541"/>
                  </a:lnTo>
                  <a:lnTo>
                    <a:pt x="421" y="301"/>
                  </a:lnTo>
                  <a:lnTo>
                    <a:pt x="361" y="241"/>
                  </a:lnTo>
                  <a:lnTo>
                    <a:pt x="12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9"/>
            <p:cNvSpPr/>
            <p:nvPr/>
          </p:nvSpPr>
          <p:spPr>
            <a:xfrm>
              <a:off x="4328450" y="724325"/>
              <a:ext cx="1525" cy="6025"/>
            </a:xfrm>
            <a:custGeom>
              <a:avLst/>
              <a:gdLst/>
              <a:ahLst/>
              <a:cxnLst/>
              <a:rect l="l" t="t" r="r" b="b"/>
              <a:pathLst>
                <a:path w="61" h="241" extrusionOk="0">
                  <a:moveTo>
                    <a:pt x="61" y="0"/>
                  </a:moveTo>
                  <a:lnTo>
                    <a:pt x="1" y="180"/>
                  </a:lnTo>
                  <a:lnTo>
                    <a:pt x="61" y="24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9"/>
            <p:cNvSpPr/>
            <p:nvPr/>
          </p:nvSpPr>
          <p:spPr>
            <a:xfrm>
              <a:off x="4295450" y="779850"/>
              <a:ext cx="16525" cy="24025"/>
            </a:xfrm>
            <a:custGeom>
              <a:avLst/>
              <a:gdLst/>
              <a:ahLst/>
              <a:cxnLst/>
              <a:rect l="l" t="t" r="r" b="b"/>
              <a:pathLst>
                <a:path w="661" h="961" extrusionOk="0">
                  <a:moveTo>
                    <a:pt x="60" y="0"/>
                  </a:moveTo>
                  <a:lnTo>
                    <a:pt x="0" y="60"/>
                  </a:lnTo>
                  <a:lnTo>
                    <a:pt x="60" y="120"/>
                  </a:lnTo>
                  <a:lnTo>
                    <a:pt x="300" y="541"/>
                  </a:lnTo>
                  <a:lnTo>
                    <a:pt x="180" y="240"/>
                  </a:lnTo>
                  <a:lnTo>
                    <a:pt x="60" y="0"/>
                  </a:lnTo>
                  <a:close/>
                  <a:moveTo>
                    <a:pt x="300" y="541"/>
                  </a:moveTo>
                  <a:lnTo>
                    <a:pt x="481" y="961"/>
                  </a:lnTo>
                  <a:lnTo>
                    <a:pt x="661" y="901"/>
                  </a:lnTo>
                  <a:lnTo>
                    <a:pt x="300" y="54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9"/>
            <p:cNvSpPr/>
            <p:nvPr/>
          </p:nvSpPr>
          <p:spPr>
            <a:xfrm>
              <a:off x="4283450" y="733325"/>
              <a:ext cx="3025" cy="3025"/>
            </a:xfrm>
            <a:custGeom>
              <a:avLst/>
              <a:gdLst/>
              <a:ahLst/>
              <a:cxnLst/>
              <a:rect l="l" t="t" r="r" b="b"/>
              <a:pathLst>
                <a:path w="121" h="121" extrusionOk="0">
                  <a:moveTo>
                    <a:pt x="0" y="1"/>
                  </a:moveTo>
                  <a:lnTo>
                    <a:pt x="0" y="121"/>
                  </a:lnTo>
                  <a:lnTo>
                    <a:pt x="120" y="12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9"/>
            <p:cNvSpPr/>
            <p:nvPr/>
          </p:nvSpPr>
          <p:spPr>
            <a:xfrm>
              <a:off x="4236925" y="662800"/>
              <a:ext cx="46550" cy="76550"/>
            </a:xfrm>
            <a:custGeom>
              <a:avLst/>
              <a:gdLst/>
              <a:ahLst/>
              <a:cxnLst/>
              <a:rect l="l" t="t" r="r" b="b"/>
              <a:pathLst>
                <a:path w="1862" h="3062" extrusionOk="0">
                  <a:moveTo>
                    <a:pt x="601" y="0"/>
                  </a:moveTo>
                  <a:lnTo>
                    <a:pt x="421" y="420"/>
                  </a:lnTo>
                  <a:lnTo>
                    <a:pt x="300" y="601"/>
                  </a:lnTo>
                  <a:lnTo>
                    <a:pt x="300" y="721"/>
                  </a:lnTo>
                  <a:lnTo>
                    <a:pt x="240" y="901"/>
                  </a:lnTo>
                  <a:lnTo>
                    <a:pt x="120" y="1261"/>
                  </a:lnTo>
                  <a:lnTo>
                    <a:pt x="60" y="1741"/>
                  </a:lnTo>
                  <a:lnTo>
                    <a:pt x="0" y="2161"/>
                  </a:lnTo>
                  <a:lnTo>
                    <a:pt x="60" y="2521"/>
                  </a:lnTo>
                  <a:lnTo>
                    <a:pt x="120" y="2822"/>
                  </a:lnTo>
                  <a:lnTo>
                    <a:pt x="120" y="2882"/>
                  </a:lnTo>
                  <a:lnTo>
                    <a:pt x="300" y="2942"/>
                  </a:lnTo>
                  <a:lnTo>
                    <a:pt x="360" y="2942"/>
                  </a:lnTo>
                  <a:lnTo>
                    <a:pt x="481" y="3002"/>
                  </a:lnTo>
                  <a:lnTo>
                    <a:pt x="601" y="3002"/>
                  </a:lnTo>
                  <a:lnTo>
                    <a:pt x="841" y="3062"/>
                  </a:lnTo>
                  <a:lnTo>
                    <a:pt x="1081" y="3062"/>
                  </a:lnTo>
                  <a:lnTo>
                    <a:pt x="601" y="2882"/>
                  </a:lnTo>
                  <a:lnTo>
                    <a:pt x="300" y="2701"/>
                  </a:lnTo>
                  <a:lnTo>
                    <a:pt x="601" y="2822"/>
                  </a:lnTo>
                  <a:lnTo>
                    <a:pt x="1081" y="2882"/>
                  </a:lnTo>
                  <a:lnTo>
                    <a:pt x="1681" y="2942"/>
                  </a:lnTo>
                  <a:lnTo>
                    <a:pt x="1801" y="2942"/>
                  </a:lnTo>
                  <a:lnTo>
                    <a:pt x="1801" y="2822"/>
                  </a:lnTo>
                  <a:lnTo>
                    <a:pt x="1681" y="2701"/>
                  </a:lnTo>
                  <a:lnTo>
                    <a:pt x="1801" y="2761"/>
                  </a:lnTo>
                  <a:lnTo>
                    <a:pt x="1741" y="2401"/>
                  </a:lnTo>
                  <a:lnTo>
                    <a:pt x="1681" y="2041"/>
                  </a:lnTo>
                  <a:lnTo>
                    <a:pt x="1741" y="1381"/>
                  </a:lnTo>
                  <a:lnTo>
                    <a:pt x="1621" y="1621"/>
                  </a:lnTo>
                  <a:lnTo>
                    <a:pt x="1501" y="1921"/>
                  </a:lnTo>
                  <a:lnTo>
                    <a:pt x="1381" y="2221"/>
                  </a:lnTo>
                  <a:lnTo>
                    <a:pt x="1381" y="2401"/>
                  </a:lnTo>
                  <a:lnTo>
                    <a:pt x="1321" y="2221"/>
                  </a:lnTo>
                  <a:lnTo>
                    <a:pt x="1321" y="1921"/>
                  </a:lnTo>
                  <a:lnTo>
                    <a:pt x="1381" y="1561"/>
                  </a:lnTo>
                  <a:lnTo>
                    <a:pt x="1561" y="841"/>
                  </a:lnTo>
                  <a:lnTo>
                    <a:pt x="1681" y="481"/>
                  </a:lnTo>
                  <a:lnTo>
                    <a:pt x="1861" y="240"/>
                  </a:lnTo>
                  <a:lnTo>
                    <a:pt x="1741" y="180"/>
                  </a:lnTo>
                  <a:lnTo>
                    <a:pt x="1621" y="360"/>
                  </a:lnTo>
                  <a:lnTo>
                    <a:pt x="1381" y="601"/>
                  </a:lnTo>
                  <a:lnTo>
                    <a:pt x="1021" y="1141"/>
                  </a:lnTo>
                  <a:lnTo>
                    <a:pt x="781" y="1681"/>
                  </a:lnTo>
                  <a:lnTo>
                    <a:pt x="781" y="1861"/>
                  </a:lnTo>
                  <a:lnTo>
                    <a:pt x="721" y="1921"/>
                  </a:lnTo>
                  <a:lnTo>
                    <a:pt x="721" y="1861"/>
                  </a:lnTo>
                  <a:lnTo>
                    <a:pt x="721" y="1681"/>
                  </a:lnTo>
                  <a:lnTo>
                    <a:pt x="721" y="1381"/>
                  </a:lnTo>
                  <a:lnTo>
                    <a:pt x="781" y="1021"/>
                  </a:lnTo>
                  <a:lnTo>
                    <a:pt x="901" y="721"/>
                  </a:lnTo>
                  <a:lnTo>
                    <a:pt x="1021" y="420"/>
                  </a:lnTo>
                  <a:lnTo>
                    <a:pt x="1081" y="300"/>
                  </a:lnTo>
                  <a:lnTo>
                    <a:pt x="961" y="420"/>
                  </a:lnTo>
                  <a:lnTo>
                    <a:pt x="841" y="601"/>
                  </a:lnTo>
                  <a:lnTo>
                    <a:pt x="661" y="841"/>
                  </a:lnTo>
                  <a:lnTo>
                    <a:pt x="481" y="1141"/>
                  </a:lnTo>
                  <a:lnTo>
                    <a:pt x="360" y="1441"/>
                  </a:lnTo>
                  <a:lnTo>
                    <a:pt x="300" y="1741"/>
                  </a:lnTo>
                  <a:lnTo>
                    <a:pt x="240" y="1921"/>
                  </a:lnTo>
                  <a:lnTo>
                    <a:pt x="240" y="1741"/>
                  </a:lnTo>
                  <a:lnTo>
                    <a:pt x="240" y="1441"/>
                  </a:lnTo>
                  <a:lnTo>
                    <a:pt x="240" y="1081"/>
                  </a:lnTo>
                  <a:lnTo>
                    <a:pt x="360" y="721"/>
                  </a:lnTo>
                  <a:lnTo>
                    <a:pt x="481" y="360"/>
                  </a:lnTo>
                  <a:lnTo>
                    <a:pt x="601" y="120"/>
                  </a:lnTo>
                  <a:lnTo>
                    <a:pt x="6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9"/>
            <p:cNvSpPr/>
            <p:nvPr/>
          </p:nvSpPr>
          <p:spPr>
            <a:xfrm>
              <a:off x="4290950" y="805350"/>
              <a:ext cx="3025" cy="3025"/>
            </a:xfrm>
            <a:custGeom>
              <a:avLst/>
              <a:gdLst/>
              <a:ahLst/>
              <a:cxnLst/>
              <a:rect l="l" t="t" r="r" b="b"/>
              <a:pathLst>
                <a:path w="121" h="121" extrusionOk="0">
                  <a:moveTo>
                    <a:pt x="0" y="1"/>
                  </a:moveTo>
                  <a:lnTo>
                    <a:pt x="60" y="121"/>
                  </a:lnTo>
                  <a:lnTo>
                    <a:pt x="120"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9"/>
            <p:cNvSpPr/>
            <p:nvPr/>
          </p:nvSpPr>
          <p:spPr>
            <a:xfrm>
              <a:off x="4283450" y="713825"/>
              <a:ext cx="3025" cy="19525"/>
            </a:xfrm>
            <a:custGeom>
              <a:avLst/>
              <a:gdLst/>
              <a:ahLst/>
              <a:cxnLst/>
              <a:rect l="l" t="t" r="r" b="b"/>
              <a:pathLst>
                <a:path w="121" h="781" extrusionOk="0">
                  <a:moveTo>
                    <a:pt x="60" y="0"/>
                  </a:moveTo>
                  <a:lnTo>
                    <a:pt x="0" y="360"/>
                  </a:lnTo>
                  <a:lnTo>
                    <a:pt x="0" y="720"/>
                  </a:lnTo>
                  <a:lnTo>
                    <a:pt x="120" y="781"/>
                  </a:lnTo>
                  <a:lnTo>
                    <a:pt x="120" y="60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9"/>
            <p:cNvSpPr/>
            <p:nvPr/>
          </p:nvSpPr>
          <p:spPr>
            <a:xfrm>
              <a:off x="4274425" y="808350"/>
              <a:ext cx="4550" cy="6025"/>
            </a:xfrm>
            <a:custGeom>
              <a:avLst/>
              <a:gdLst/>
              <a:ahLst/>
              <a:cxnLst/>
              <a:rect l="l" t="t" r="r" b="b"/>
              <a:pathLst>
                <a:path w="182" h="241" extrusionOk="0">
                  <a:moveTo>
                    <a:pt x="1" y="1"/>
                  </a:moveTo>
                  <a:lnTo>
                    <a:pt x="61" y="241"/>
                  </a:lnTo>
                  <a:lnTo>
                    <a:pt x="181" y="18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9"/>
            <p:cNvSpPr/>
            <p:nvPr/>
          </p:nvSpPr>
          <p:spPr>
            <a:xfrm>
              <a:off x="5137300" y="1103975"/>
              <a:ext cx="3025" cy="7550"/>
            </a:xfrm>
            <a:custGeom>
              <a:avLst/>
              <a:gdLst/>
              <a:ahLst/>
              <a:cxnLst/>
              <a:rect l="l" t="t" r="r" b="b"/>
              <a:pathLst>
                <a:path w="121" h="302" extrusionOk="0">
                  <a:moveTo>
                    <a:pt x="1" y="1"/>
                  </a:moveTo>
                  <a:lnTo>
                    <a:pt x="121" y="301"/>
                  </a:lnTo>
                  <a:lnTo>
                    <a:pt x="121" y="6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9"/>
            <p:cNvSpPr/>
            <p:nvPr/>
          </p:nvSpPr>
          <p:spPr>
            <a:xfrm>
              <a:off x="5021750" y="887900"/>
              <a:ext cx="6025" cy="1525"/>
            </a:xfrm>
            <a:custGeom>
              <a:avLst/>
              <a:gdLst/>
              <a:ahLst/>
              <a:cxnLst/>
              <a:rect l="l" t="t" r="r" b="b"/>
              <a:pathLst>
                <a:path w="241" h="61" extrusionOk="0">
                  <a:moveTo>
                    <a:pt x="1" y="0"/>
                  </a:moveTo>
                  <a:lnTo>
                    <a:pt x="181" y="60"/>
                  </a:lnTo>
                  <a:lnTo>
                    <a:pt x="241" y="6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9"/>
            <p:cNvSpPr/>
            <p:nvPr/>
          </p:nvSpPr>
          <p:spPr>
            <a:xfrm>
              <a:off x="5021750" y="862375"/>
              <a:ext cx="7525" cy="12025"/>
            </a:xfrm>
            <a:custGeom>
              <a:avLst/>
              <a:gdLst/>
              <a:ahLst/>
              <a:cxnLst/>
              <a:rect l="l" t="t" r="r" b="b"/>
              <a:pathLst>
                <a:path w="301" h="481" extrusionOk="0">
                  <a:moveTo>
                    <a:pt x="1" y="1"/>
                  </a:moveTo>
                  <a:lnTo>
                    <a:pt x="61" y="241"/>
                  </a:lnTo>
                  <a:lnTo>
                    <a:pt x="61" y="361"/>
                  </a:lnTo>
                  <a:lnTo>
                    <a:pt x="301" y="481"/>
                  </a:lnTo>
                  <a:lnTo>
                    <a:pt x="61" y="18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p:cNvSpPr/>
            <p:nvPr/>
          </p:nvSpPr>
          <p:spPr>
            <a:xfrm>
              <a:off x="5012750" y="860875"/>
              <a:ext cx="4525" cy="7525"/>
            </a:xfrm>
            <a:custGeom>
              <a:avLst/>
              <a:gdLst/>
              <a:ahLst/>
              <a:cxnLst/>
              <a:rect l="l" t="t" r="r" b="b"/>
              <a:pathLst>
                <a:path w="181" h="301" extrusionOk="0">
                  <a:moveTo>
                    <a:pt x="1" y="1"/>
                  </a:moveTo>
                  <a:lnTo>
                    <a:pt x="61" y="181"/>
                  </a:lnTo>
                  <a:lnTo>
                    <a:pt x="61" y="241"/>
                  </a:lnTo>
                  <a:lnTo>
                    <a:pt x="181" y="301"/>
                  </a:lnTo>
                  <a:lnTo>
                    <a:pt x="181" y="30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p:cNvSpPr/>
            <p:nvPr/>
          </p:nvSpPr>
          <p:spPr>
            <a:xfrm>
              <a:off x="5006750" y="877375"/>
              <a:ext cx="1525" cy="25"/>
            </a:xfrm>
            <a:custGeom>
              <a:avLst/>
              <a:gdLst/>
              <a:ahLst/>
              <a:cxnLst/>
              <a:rect l="l" t="t" r="r" b="b"/>
              <a:pathLst>
                <a:path w="61" h="1" extrusionOk="0">
                  <a:moveTo>
                    <a:pt x="61" y="1"/>
                  </a:moveTo>
                  <a:lnTo>
                    <a:pt x="61" y="1"/>
                  </a:lnTo>
                  <a:lnTo>
                    <a:pt x="61" y="1"/>
                  </a:lnTo>
                  <a:lnTo>
                    <a:pt x="61" y="1"/>
                  </a:lnTo>
                  <a:lnTo>
                    <a:pt x="1" y="1"/>
                  </a:lnTo>
                  <a:lnTo>
                    <a:pt x="1" y="1"/>
                  </a:lnTo>
                  <a:lnTo>
                    <a:pt x="61" y="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p:cNvSpPr/>
            <p:nvPr/>
          </p:nvSpPr>
          <p:spPr>
            <a:xfrm>
              <a:off x="4337475" y="724325"/>
              <a:ext cx="3025" cy="7525"/>
            </a:xfrm>
            <a:custGeom>
              <a:avLst/>
              <a:gdLst/>
              <a:ahLst/>
              <a:cxnLst/>
              <a:rect l="l" t="t" r="r" b="b"/>
              <a:pathLst>
                <a:path w="121" h="301" extrusionOk="0">
                  <a:moveTo>
                    <a:pt x="120" y="0"/>
                  </a:moveTo>
                  <a:lnTo>
                    <a:pt x="0" y="300"/>
                  </a:lnTo>
                  <a:lnTo>
                    <a:pt x="60" y="300"/>
                  </a:lnTo>
                  <a:lnTo>
                    <a:pt x="12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9"/>
            <p:cNvSpPr/>
            <p:nvPr/>
          </p:nvSpPr>
          <p:spPr>
            <a:xfrm>
              <a:off x="5033750" y="869875"/>
              <a:ext cx="12050" cy="13550"/>
            </a:xfrm>
            <a:custGeom>
              <a:avLst/>
              <a:gdLst/>
              <a:ahLst/>
              <a:cxnLst/>
              <a:rect l="l" t="t" r="r" b="b"/>
              <a:pathLst>
                <a:path w="482" h="542" extrusionOk="0">
                  <a:moveTo>
                    <a:pt x="1" y="1"/>
                  </a:moveTo>
                  <a:lnTo>
                    <a:pt x="61" y="241"/>
                  </a:lnTo>
                  <a:lnTo>
                    <a:pt x="61" y="301"/>
                  </a:lnTo>
                  <a:lnTo>
                    <a:pt x="481" y="541"/>
                  </a:lnTo>
                  <a:lnTo>
                    <a:pt x="301" y="30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9"/>
            <p:cNvSpPr/>
            <p:nvPr/>
          </p:nvSpPr>
          <p:spPr>
            <a:xfrm>
              <a:off x="5143300" y="950925"/>
              <a:ext cx="1525" cy="12025"/>
            </a:xfrm>
            <a:custGeom>
              <a:avLst/>
              <a:gdLst/>
              <a:ahLst/>
              <a:cxnLst/>
              <a:rect l="l" t="t" r="r" b="b"/>
              <a:pathLst>
                <a:path w="61" h="481" extrusionOk="0">
                  <a:moveTo>
                    <a:pt x="1" y="0"/>
                  </a:moveTo>
                  <a:lnTo>
                    <a:pt x="1" y="300"/>
                  </a:lnTo>
                  <a:lnTo>
                    <a:pt x="61" y="480"/>
                  </a:lnTo>
                  <a:lnTo>
                    <a:pt x="61" y="240"/>
                  </a:lnTo>
                  <a:lnTo>
                    <a:pt x="61" y="1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9"/>
            <p:cNvSpPr/>
            <p:nvPr/>
          </p:nvSpPr>
          <p:spPr>
            <a:xfrm>
              <a:off x="5149300" y="946425"/>
              <a:ext cx="7550" cy="31525"/>
            </a:xfrm>
            <a:custGeom>
              <a:avLst/>
              <a:gdLst/>
              <a:ahLst/>
              <a:cxnLst/>
              <a:rect l="l" t="t" r="r" b="b"/>
              <a:pathLst>
                <a:path w="302" h="1261" extrusionOk="0">
                  <a:moveTo>
                    <a:pt x="1" y="0"/>
                  </a:moveTo>
                  <a:lnTo>
                    <a:pt x="1" y="120"/>
                  </a:lnTo>
                  <a:lnTo>
                    <a:pt x="61" y="420"/>
                  </a:lnTo>
                  <a:lnTo>
                    <a:pt x="61" y="480"/>
                  </a:lnTo>
                  <a:lnTo>
                    <a:pt x="181" y="781"/>
                  </a:lnTo>
                  <a:lnTo>
                    <a:pt x="241" y="961"/>
                  </a:lnTo>
                  <a:lnTo>
                    <a:pt x="241" y="1141"/>
                  </a:lnTo>
                  <a:lnTo>
                    <a:pt x="241" y="1201"/>
                  </a:lnTo>
                  <a:lnTo>
                    <a:pt x="301" y="1261"/>
                  </a:lnTo>
                  <a:lnTo>
                    <a:pt x="301" y="1081"/>
                  </a:lnTo>
                  <a:lnTo>
                    <a:pt x="241" y="781"/>
                  </a:lnTo>
                  <a:lnTo>
                    <a:pt x="121" y="4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9"/>
            <p:cNvSpPr/>
            <p:nvPr/>
          </p:nvSpPr>
          <p:spPr>
            <a:xfrm>
              <a:off x="5153825" y="976425"/>
              <a:ext cx="3025" cy="10525"/>
            </a:xfrm>
            <a:custGeom>
              <a:avLst/>
              <a:gdLst/>
              <a:ahLst/>
              <a:cxnLst/>
              <a:rect l="l" t="t" r="r" b="b"/>
              <a:pathLst>
                <a:path w="121" h="421" extrusionOk="0">
                  <a:moveTo>
                    <a:pt x="60" y="1"/>
                  </a:moveTo>
                  <a:lnTo>
                    <a:pt x="0" y="241"/>
                  </a:lnTo>
                  <a:lnTo>
                    <a:pt x="120" y="421"/>
                  </a:lnTo>
                  <a:lnTo>
                    <a:pt x="120" y="301"/>
                  </a:lnTo>
                  <a:lnTo>
                    <a:pt x="120" y="12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5068275" y="895400"/>
              <a:ext cx="1525" cy="3025"/>
            </a:xfrm>
            <a:custGeom>
              <a:avLst/>
              <a:gdLst/>
              <a:ahLst/>
              <a:cxnLst/>
              <a:rect l="l" t="t" r="r" b="b"/>
              <a:pathLst>
                <a:path w="61" h="121" extrusionOk="0">
                  <a:moveTo>
                    <a:pt x="1" y="0"/>
                  </a:moveTo>
                  <a:lnTo>
                    <a:pt x="1" y="60"/>
                  </a:lnTo>
                  <a:lnTo>
                    <a:pt x="61" y="1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5129800" y="946425"/>
              <a:ext cx="4525" cy="10525"/>
            </a:xfrm>
            <a:custGeom>
              <a:avLst/>
              <a:gdLst/>
              <a:ahLst/>
              <a:cxnLst/>
              <a:rect l="l" t="t" r="r" b="b"/>
              <a:pathLst>
                <a:path w="181" h="421" extrusionOk="0">
                  <a:moveTo>
                    <a:pt x="1" y="0"/>
                  </a:moveTo>
                  <a:lnTo>
                    <a:pt x="1" y="120"/>
                  </a:lnTo>
                  <a:lnTo>
                    <a:pt x="1" y="240"/>
                  </a:lnTo>
                  <a:lnTo>
                    <a:pt x="181" y="420"/>
                  </a:lnTo>
                  <a:lnTo>
                    <a:pt x="181" y="36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9"/>
            <p:cNvSpPr/>
            <p:nvPr/>
          </p:nvSpPr>
          <p:spPr>
            <a:xfrm>
              <a:off x="5003750" y="860875"/>
              <a:ext cx="3025" cy="3025"/>
            </a:xfrm>
            <a:custGeom>
              <a:avLst/>
              <a:gdLst/>
              <a:ahLst/>
              <a:cxnLst/>
              <a:rect l="l" t="t" r="r" b="b"/>
              <a:pathLst>
                <a:path w="121" h="121" extrusionOk="0">
                  <a:moveTo>
                    <a:pt x="61" y="61"/>
                  </a:moveTo>
                  <a:lnTo>
                    <a:pt x="61" y="61"/>
                  </a:lnTo>
                  <a:lnTo>
                    <a:pt x="121" y="121"/>
                  </a:lnTo>
                  <a:lnTo>
                    <a:pt x="121" y="121"/>
                  </a:lnTo>
                  <a:lnTo>
                    <a:pt x="0" y="1"/>
                  </a:lnTo>
                  <a:lnTo>
                    <a:pt x="0" y="1"/>
                  </a:lnTo>
                  <a:lnTo>
                    <a:pt x="61" y="61"/>
                  </a:lnTo>
                  <a:lnTo>
                    <a:pt x="61" y="61"/>
                  </a:lnTo>
                  <a:lnTo>
                    <a:pt x="61" y="61"/>
                  </a:lnTo>
                  <a:lnTo>
                    <a:pt x="61" y="6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9"/>
            <p:cNvSpPr/>
            <p:nvPr/>
          </p:nvSpPr>
          <p:spPr>
            <a:xfrm>
              <a:off x="5120800" y="931400"/>
              <a:ext cx="3025" cy="9050"/>
            </a:xfrm>
            <a:custGeom>
              <a:avLst/>
              <a:gdLst/>
              <a:ahLst/>
              <a:cxnLst/>
              <a:rect l="l" t="t" r="r" b="b"/>
              <a:pathLst>
                <a:path w="121" h="362" extrusionOk="0">
                  <a:moveTo>
                    <a:pt x="0" y="1"/>
                  </a:moveTo>
                  <a:lnTo>
                    <a:pt x="0" y="241"/>
                  </a:lnTo>
                  <a:lnTo>
                    <a:pt x="121" y="361"/>
                  </a:lnTo>
                  <a:lnTo>
                    <a:pt x="121" y="301"/>
                  </a:lnTo>
                  <a:lnTo>
                    <a:pt x="121" y="12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9"/>
            <p:cNvSpPr/>
            <p:nvPr/>
          </p:nvSpPr>
          <p:spPr>
            <a:xfrm>
              <a:off x="5056275" y="887900"/>
              <a:ext cx="1525" cy="3025"/>
            </a:xfrm>
            <a:custGeom>
              <a:avLst/>
              <a:gdLst/>
              <a:ahLst/>
              <a:cxnLst/>
              <a:rect l="l" t="t" r="r" b="b"/>
              <a:pathLst>
                <a:path w="61" h="121" extrusionOk="0">
                  <a:moveTo>
                    <a:pt x="0" y="0"/>
                  </a:moveTo>
                  <a:lnTo>
                    <a:pt x="0" y="60"/>
                  </a:lnTo>
                  <a:lnTo>
                    <a:pt x="60" y="120"/>
                  </a:lnTo>
                  <a:lnTo>
                    <a:pt x="60"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9"/>
            <p:cNvSpPr/>
            <p:nvPr/>
          </p:nvSpPr>
          <p:spPr>
            <a:xfrm>
              <a:off x="5087775" y="1094975"/>
              <a:ext cx="1525" cy="3025"/>
            </a:xfrm>
            <a:custGeom>
              <a:avLst/>
              <a:gdLst/>
              <a:ahLst/>
              <a:cxnLst/>
              <a:rect l="l" t="t" r="r" b="b"/>
              <a:pathLst>
                <a:path w="61" h="121" extrusionOk="0">
                  <a:moveTo>
                    <a:pt x="1" y="1"/>
                  </a:moveTo>
                  <a:lnTo>
                    <a:pt x="1" y="12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9"/>
            <p:cNvSpPr/>
            <p:nvPr/>
          </p:nvSpPr>
          <p:spPr>
            <a:xfrm>
              <a:off x="4988750" y="1119000"/>
              <a:ext cx="3025" cy="10525"/>
            </a:xfrm>
            <a:custGeom>
              <a:avLst/>
              <a:gdLst/>
              <a:ahLst/>
              <a:cxnLst/>
              <a:rect l="l" t="t" r="r" b="b"/>
              <a:pathLst>
                <a:path w="121" h="421" extrusionOk="0">
                  <a:moveTo>
                    <a:pt x="60" y="0"/>
                  </a:moveTo>
                  <a:lnTo>
                    <a:pt x="0" y="60"/>
                  </a:lnTo>
                  <a:lnTo>
                    <a:pt x="60" y="360"/>
                  </a:lnTo>
                  <a:lnTo>
                    <a:pt x="120" y="420"/>
                  </a:lnTo>
                  <a:lnTo>
                    <a:pt x="60" y="30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9"/>
            <p:cNvSpPr/>
            <p:nvPr/>
          </p:nvSpPr>
          <p:spPr>
            <a:xfrm>
              <a:off x="5074275" y="1094975"/>
              <a:ext cx="25" cy="3025"/>
            </a:xfrm>
            <a:custGeom>
              <a:avLst/>
              <a:gdLst/>
              <a:ahLst/>
              <a:cxnLst/>
              <a:rect l="l" t="t" r="r" b="b"/>
              <a:pathLst>
                <a:path w="1" h="121" extrusionOk="0">
                  <a:moveTo>
                    <a:pt x="1" y="121"/>
                  </a:moveTo>
                  <a:lnTo>
                    <a:pt x="1" y="121"/>
                  </a:lnTo>
                  <a:lnTo>
                    <a:pt x="1" y="1"/>
                  </a:lnTo>
                  <a:lnTo>
                    <a:pt x="1" y="1"/>
                  </a:lnTo>
                  <a:lnTo>
                    <a:pt x="1" y="1"/>
                  </a:lnTo>
                  <a:lnTo>
                    <a:pt x="1" y="1"/>
                  </a:lnTo>
                  <a:lnTo>
                    <a:pt x="1" y="121"/>
                  </a:lnTo>
                  <a:lnTo>
                    <a:pt x="1" y="12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a:off x="5063775" y="877375"/>
              <a:ext cx="16525" cy="19550"/>
            </a:xfrm>
            <a:custGeom>
              <a:avLst/>
              <a:gdLst/>
              <a:ahLst/>
              <a:cxnLst/>
              <a:rect l="l" t="t" r="r" b="b"/>
              <a:pathLst>
                <a:path w="661" h="782" extrusionOk="0">
                  <a:moveTo>
                    <a:pt x="1" y="1"/>
                  </a:moveTo>
                  <a:lnTo>
                    <a:pt x="241" y="301"/>
                  </a:lnTo>
                  <a:lnTo>
                    <a:pt x="361" y="541"/>
                  </a:lnTo>
                  <a:lnTo>
                    <a:pt x="421" y="541"/>
                  </a:lnTo>
                  <a:lnTo>
                    <a:pt x="481" y="601"/>
                  </a:lnTo>
                  <a:lnTo>
                    <a:pt x="661" y="781"/>
                  </a:lnTo>
                  <a:lnTo>
                    <a:pt x="421" y="4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a:off x="4975225" y="1129500"/>
              <a:ext cx="7550" cy="12025"/>
            </a:xfrm>
            <a:custGeom>
              <a:avLst/>
              <a:gdLst/>
              <a:ahLst/>
              <a:cxnLst/>
              <a:rect l="l" t="t" r="r" b="b"/>
              <a:pathLst>
                <a:path w="302" h="481" extrusionOk="0">
                  <a:moveTo>
                    <a:pt x="61" y="0"/>
                  </a:moveTo>
                  <a:lnTo>
                    <a:pt x="1" y="60"/>
                  </a:lnTo>
                  <a:lnTo>
                    <a:pt x="1" y="120"/>
                  </a:lnTo>
                  <a:lnTo>
                    <a:pt x="301" y="481"/>
                  </a:lnTo>
                  <a:lnTo>
                    <a:pt x="12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a:off x="4347975" y="728825"/>
              <a:ext cx="1525" cy="7525"/>
            </a:xfrm>
            <a:custGeom>
              <a:avLst/>
              <a:gdLst/>
              <a:ahLst/>
              <a:cxnLst/>
              <a:rect l="l" t="t" r="r" b="b"/>
              <a:pathLst>
                <a:path w="61" h="301" extrusionOk="0">
                  <a:moveTo>
                    <a:pt x="60" y="0"/>
                  </a:moveTo>
                  <a:lnTo>
                    <a:pt x="0" y="241"/>
                  </a:lnTo>
                  <a:lnTo>
                    <a:pt x="60" y="301"/>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4976750" y="1146000"/>
              <a:ext cx="27025" cy="21025"/>
            </a:xfrm>
            <a:custGeom>
              <a:avLst/>
              <a:gdLst/>
              <a:ahLst/>
              <a:cxnLst/>
              <a:rect l="l" t="t" r="r" b="b"/>
              <a:pathLst>
                <a:path w="1081" h="841" extrusionOk="0">
                  <a:moveTo>
                    <a:pt x="0" y="1"/>
                  </a:moveTo>
                  <a:lnTo>
                    <a:pt x="720" y="721"/>
                  </a:lnTo>
                  <a:lnTo>
                    <a:pt x="1080" y="841"/>
                  </a:lnTo>
                  <a:lnTo>
                    <a:pt x="1080" y="841"/>
                  </a:lnTo>
                  <a:lnTo>
                    <a:pt x="900" y="661"/>
                  </a:lnTo>
                  <a:lnTo>
                    <a:pt x="600" y="48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5102800" y="913400"/>
              <a:ext cx="25" cy="25"/>
            </a:xfrm>
            <a:custGeom>
              <a:avLst/>
              <a:gdLst/>
              <a:ahLst/>
              <a:cxnLst/>
              <a:rect l="l" t="t" r="r" b="b"/>
              <a:pathLst>
                <a:path w="1" h="1" extrusionOk="0">
                  <a:moveTo>
                    <a:pt x="0" y="1"/>
                  </a:moveTo>
                  <a:lnTo>
                    <a:pt x="0" y="1"/>
                  </a:lnTo>
                  <a:lnTo>
                    <a:pt x="0" y="1"/>
                  </a:lnTo>
                  <a:lnTo>
                    <a:pt x="0" y="1"/>
                  </a:lnTo>
                  <a:lnTo>
                    <a:pt x="0" y="1"/>
                  </a:lnTo>
                  <a:lnTo>
                    <a:pt x="0" y="1"/>
                  </a:lnTo>
                  <a:lnTo>
                    <a:pt x="0" y="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5098300" y="919400"/>
              <a:ext cx="1525" cy="3025"/>
            </a:xfrm>
            <a:custGeom>
              <a:avLst/>
              <a:gdLst/>
              <a:ahLst/>
              <a:cxnLst/>
              <a:rect l="l" t="t" r="r" b="b"/>
              <a:pathLst>
                <a:path w="61" h="121" extrusionOk="0">
                  <a:moveTo>
                    <a:pt x="0" y="1"/>
                  </a:moveTo>
                  <a:lnTo>
                    <a:pt x="0" y="61"/>
                  </a:lnTo>
                  <a:lnTo>
                    <a:pt x="60" y="12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a:off x="5111800" y="920900"/>
              <a:ext cx="3025" cy="10525"/>
            </a:xfrm>
            <a:custGeom>
              <a:avLst/>
              <a:gdLst/>
              <a:ahLst/>
              <a:cxnLst/>
              <a:rect l="l" t="t" r="r" b="b"/>
              <a:pathLst>
                <a:path w="121" h="421" extrusionOk="0">
                  <a:moveTo>
                    <a:pt x="0" y="1"/>
                  </a:moveTo>
                  <a:lnTo>
                    <a:pt x="0" y="301"/>
                  </a:lnTo>
                  <a:lnTo>
                    <a:pt x="120" y="421"/>
                  </a:lnTo>
                  <a:lnTo>
                    <a:pt x="60" y="18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a:off x="5026250" y="985425"/>
              <a:ext cx="25" cy="25"/>
            </a:xfrm>
            <a:custGeom>
              <a:avLst/>
              <a:gdLst/>
              <a:ahLst/>
              <a:cxnLst/>
              <a:rect l="l" t="t" r="r" b="b"/>
              <a:pathLst>
                <a:path w="1" h="1" extrusionOk="0">
                  <a:moveTo>
                    <a:pt x="1" y="1"/>
                  </a:moveTo>
                  <a:lnTo>
                    <a:pt x="1" y="1"/>
                  </a:lnTo>
                  <a:lnTo>
                    <a:pt x="1" y="1"/>
                  </a:lnTo>
                  <a:lnTo>
                    <a:pt x="1" y="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a:off x="5123800" y="1100975"/>
              <a:ext cx="1525" cy="4525"/>
            </a:xfrm>
            <a:custGeom>
              <a:avLst/>
              <a:gdLst/>
              <a:ahLst/>
              <a:cxnLst/>
              <a:rect l="l" t="t" r="r" b="b"/>
              <a:pathLst>
                <a:path w="61" h="181" extrusionOk="0">
                  <a:moveTo>
                    <a:pt x="1" y="1"/>
                  </a:moveTo>
                  <a:lnTo>
                    <a:pt x="61" y="18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a:off x="4457525" y="754325"/>
              <a:ext cx="3025" cy="7525"/>
            </a:xfrm>
            <a:custGeom>
              <a:avLst/>
              <a:gdLst/>
              <a:ahLst/>
              <a:cxnLst/>
              <a:rect l="l" t="t" r="r" b="b"/>
              <a:pathLst>
                <a:path w="121" h="301" extrusionOk="0">
                  <a:moveTo>
                    <a:pt x="60" y="1"/>
                  </a:moveTo>
                  <a:lnTo>
                    <a:pt x="0" y="61"/>
                  </a:lnTo>
                  <a:lnTo>
                    <a:pt x="120" y="30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a:off x="4505525" y="587775"/>
              <a:ext cx="3025" cy="3025"/>
            </a:xfrm>
            <a:custGeom>
              <a:avLst/>
              <a:gdLst/>
              <a:ahLst/>
              <a:cxnLst/>
              <a:rect l="l" t="t" r="r" b="b"/>
              <a:pathLst>
                <a:path w="121" h="121" extrusionOk="0">
                  <a:moveTo>
                    <a:pt x="61" y="0"/>
                  </a:moveTo>
                  <a:lnTo>
                    <a:pt x="1" y="120"/>
                  </a:lnTo>
                  <a:lnTo>
                    <a:pt x="61" y="6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4502525" y="581750"/>
              <a:ext cx="25" cy="25"/>
            </a:xfrm>
            <a:custGeom>
              <a:avLst/>
              <a:gdLst/>
              <a:ahLst/>
              <a:cxnLst/>
              <a:rect l="l" t="t" r="r" b="b"/>
              <a:pathLst>
                <a:path w="1" h="1" extrusionOk="0">
                  <a:moveTo>
                    <a:pt x="1" y="1"/>
                  </a:moveTo>
                  <a:lnTo>
                    <a:pt x="1" y="1"/>
                  </a:lnTo>
                  <a:lnTo>
                    <a:pt x="1" y="1"/>
                  </a:lnTo>
                  <a:lnTo>
                    <a:pt x="1" y="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a:off x="4528050" y="544250"/>
              <a:ext cx="19525" cy="21025"/>
            </a:xfrm>
            <a:custGeom>
              <a:avLst/>
              <a:gdLst/>
              <a:ahLst/>
              <a:cxnLst/>
              <a:rect l="l" t="t" r="r" b="b"/>
              <a:pathLst>
                <a:path w="781" h="841" extrusionOk="0">
                  <a:moveTo>
                    <a:pt x="781" y="0"/>
                  </a:moveTo>
                  <a:lnTo>
                    <a:pt x="300" y="420"/>
                  </a:lnTo>
                  <a:lnTo>
                    <a:pt x="0" y="841"/>
                  </a:lnTo>
                  <a:lnTo>
                    <a:pt x="240" y="661"/>
                  </a:lnTo>
                  <a:lnTo>
                    <a:pt x="300" y="540"/>
                  </a:lnTo>
                  <a:lnTo>
                    <a:pt x="360" y="540"/>
                  </a:lnTo>
                  <a:lnTo>
                    <a:pt x="481" y="300"/>
                  </a:lnTo>
                  <a:lnTo>
                    <a:pt x="7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9"/>
            <p:cNvSpPr/>
            <p:nvPr/>
          </p:nvSpPr>
          <p:spPr>
            <a:xfrm>
              <a:off x="4540050" y="563750"/>
              <a:ext cx="1525" cy="3025"/>
            </a:xfrm>
            <a:custGeom>
              <a:avLst/>
              <a:gdLst/>
              <a:ahLst/>
              <a:cxnLst/>
              <a:rect l="l" t="t" r="r" b="b"/>
              <a:pathLst>
                <a:path w="61" h="121" extrusionOk="0">
                  <a:moveTo>
                    <a:pt x="61" y="1"/>
                  </a:moveTo>
                  <a:lnTo>
                    <a:pt x="1" y="121"/>
                  </a:lnTo>
                  <a:lnTo>
                    <a:pt x="61" y="6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9"/>
            <p:cNvSpPr/>
            <p:nvPr/>
          </p:nvSpPr>
          <p:spPr>
            <a:xfrm>
              <a:off x="4417000" y="691300"/>
              <a:ext cx="1525" cy="4525"/>
            </a:xfrm>
            <a:custGeom>
              <a:avLst/>
              <a:gdLst/>
              <a:ahLst/>
              <a:cxnLst/>
              <a:rect l="l" t="t" r="r" b="b"/>
              <a:pathLst>
                <a:path w="61" h="181" extrusionOk="0">
                  <a:moveTo>
                    <a:pt x="0" y="181"/>
                  </a:moveTo>
                  <a:lnTo>
                    <a:pt x="0" y="181"/>
                  </a:lnTo>
                  <a:lnTo>
                    <a:pt x="0" y="181"/>
                  </a:lnTo>
                  <a:lnTo>
                    <a:pt x="0" y="181"/>
                  </a:lnTo>
                  <a:lnTo>
                    <a:pt x="60" y="1"/>
                  </a:lnTo>
                  <a:lnTo>
                    <a:pt x="60" y="1"/>
                  </a:lnTo>
                  <a:lnTo>
                    <a:pt x="60" y="1"/>
                  </a:lnTo>
                  <a:lnTo>
                    <a:pt x="60" y="1"/>
                  </a:lnTo>
                  <a:lnTo>
                    <a:pt x="0" y="181"/>
                  </a:lnTo>
                  <a:lnTo>
                    <a:pt x="0" y="18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9"/>
            <p:cNvSpPr/>
            <p:nvPr/>
          </p:nvSpPr>
          <p:spPr>
            <a:xfrm>
              <a:off x="4567050" y="536750"/>
              <a:ext cx="15050" cy="15025"/>
            </a:xfrm>
            <a:custGeom>
              <a:avLst/>
              <a:gdLst/>
              <a:ahLst/>
              <a:cxnLst/>
              <a:rect l="l" t="t" r="r" b="b"/>
              <a:pathLst>
                <a:path w="602" h="601" extrusionOk="0">
                  <a:moveTo>
                    <a:pt x="601" y="0"/>
                  </a:moveTo>
                  <a:lnTo>
                    <a:pt x="241" y="360"/>
                  </a:lnTo>
                  <a:lnTo>
                    <a:pt x="1" y="540"/>
                  </a:lnTo>
                  <a:lnTo>
                    <a:pt x="1" y="600"/>
                  </a:lnTo>
                  <a:lnTo>
                    <a:pt x="421" y="360"/>
                  </a:lnTo>
                  <a:lnTo>
                    <a:pt x="481" y="300"/>
                  </a:lnTo>
                  <a:lnTo>
                    <a:pt x="6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9"/>
            <p:cNvSpPr/>
            <p:nvPr/>
          </p:nvSpPr>
          <p:spPr>
            <a:xfrm>
              <a:off x="4553550" y="556250"/>
              <a:ext cx="1525" cy="3025"/>
            </a:xfrm>
            <a:custGeom>
              <a:avLst/>
              <a:gdLst/>
              <a:ahLst/>
              <a:cxnLst/>
              <a:rect l="l" t="t" r="r" b="b"/>
              <a:pathLst>
                <a:path w="61" h="121" extrusionOk="0">
                  <a:moveTo>
                    <a:pt x="61" y="0"/>
                  </a:moveTo>
                  <a:lnTo>
                    <a:pt x="1" y="60"/>
                  </a:lnTo>
                  <a:lnTo>
                    <a:pt x="1" y="121"/>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9"/>
            <p:cNvSpPr/>
            <p:nvPr/>
          </p:nvSpPr>
          <p:spPr>
            <a:xfrm>
              <a:off x="4426000" y="671800"/>
              <a:ext cx="1525" cy="7525"/>
            </a:xfrm>
            <a:custGeom>
              <a:avLst/>
              <a:gdLst/>
              <a:ahLst/>
              <a:cxnLst/>
              <a:rect l="l" t="t" r="r" b="b"/>
              <a:pathLst>
                <a:path w="61" h="301" extrusionOk="0">
                  <a:moveTo>
                    <a:pt x="1" y="0"/>
                  </a:moveTo>
                  <a:lnTo>
                    <a:pt x="1" y="60"/>
                  </a:lnTo>
                  <a:lnTo>
                    <a:pt x="1" y="301"/>
                  </a:lnTo>
                  <a:lnTo>
                    <a:pt x="61" y="181"/>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9"/>
            <p:cNvSpPr/>
            <p:nvPr/>
          </p:nvSpPr>
          <p:spPr>
            <a:xfrm>
              <a:off x="4439500" y="647800"/>
              <a:ext cx="3025" cy="12025"/>
            </a:xfrm>
            <a:custGeom>
              <a:avLst/>
              <a:gdLst/>
              <a:ahLst/>
              <a:cxnLst/>
              <a:rect l="l" t="t" r="r" b="b"/>
              <a:pathLst>
                <a:path w="121" h="481" extrusionOk="0">
                  <a:moveTo>
                    <a:pt x="121" y="0"/>
                  </a:moveTo>
                  <a:lnTo>
                    <a:pt x="1" y="120"/>
                  </a:lnTo>
                  <a:lnTo>
                    <a:pt x="1" y="300"/>
                  </a:lnTo>
                  <a:lnTo>
                    <a:pt x="1" y="480"/>
                  </a:lnTo>
                  <a:lnTo>
                    <a:pt x="121" y="24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9"/>
            <p:cNvSpPr/>
            <p:nvPr/>
          </p:nvSpPr>
          <p:spPr>
            <a:xfrm>
              <a:off x="4586575" y="530750"/>
              <a:ext cx="9025" cy="10525"/>
            </a:xfrm>
            <a:custGeom>
              <a:avLst/>
              <a:gdLst/>
              <a:ahLst/>
              <a:cxnLst/>
              <a:rect l="l" t="t" r="r" b="b"/>
              <a:pathLst>
                <a:path w="361" h="421" extrusionOk="0">
                  <a:moveTo>
                    <a:pt x="360" y="0"/>
                  </a:moveTo>
                  <a:lnTo>
                    <a:pt x="240" y="120"/>
                  </a:lnTo>
                  <a:lnTo>
                    <a:pt x="0" y="420"/>
                  </a:lnTo>
                  <a:lnTo>
                    <a:pt x="0" y="420"/>
                  </a:lnTo>
                  <a:lnTo>
                    <a:pt x="240" y="360"/>
                  </a:lnTo>
                  <a:lnTo>
                    <a:pt x="240" y="240"/>
                  </a:lnTo>
                  <a:lnTo>
                    <a:pt x="3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9"/>
            <p:cNvSpPr/>
            <p:nvPr/>
          </p:nvSpPr>
          <p:spPr>
            <a:xfrm>
              <a:off x="4421500" y="682300"/>
              <a:ext cx="1525" cy="6025"/>
            </a:xfrm>
            <a:custGeom>
              <a:avLst/>
              <a:gdLst/>
              <a:ahLst/>
              <a:cxnLst/>
              <a:rect l="l" t="t" r="r" b="b"/>
              <a:pathLst>
                <a:path w="61" h="241" extrusionOk="0">
                  <a:moveTo>
                    <a:pt x="0" y="1"/>
                  </a:moveTo>
                  <a:lnTo>
                    <a:pt x="0" y="181"/>
                  </a:lnTo>
                  <a:lnTo>
                    <a:pt x="0" y="241"/>
                  </a:lnTo>
                  <a:lnTo>
                    <a:pt x="61" y="12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9"/>
            <p:cNvSpPr/>
            <p:nvPr/>
          </p:nvSpPr>
          <p:spPr>
            <a:xfrm>
              <a:off x="4478525" y="601275"/>
              <a:ext cx="3025" cy="7525"/>
            </a:xfrm>
            <a:custGeom>
              <a:avLst/>
              <a:gdLst/>
              <a:ahLst/>
              <a:cxnLst/>
              <a:rect l="l" t="t" r="r" b="b"/>
              <a:pathLst>
                <a:path w="121" h="301" extrusionOk="0">
                  <a:moveTo>
                    <a:pt x="121" y="0"/>
                  </a:moveTo>
                  <a:lnTo>
                    <a:pt x="0" y="120"/>
                  </a:lnTo>
                  <a:lnTo>
                    <a:pt x="0" y="240"/>
                  </a:lnTo>
                  <a:lnTo>
                    <a:pt x="0" y="300"/>
                  </a:lnTo>
                  <a:lnTo>
                    <a:pt x="121" y="240"/>
                  </a:lnTo>
                  <a:lnTo>
                    <a:pt x="121" y="18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9"/>
            <p:cNvSpPr/>
            <p:nvPr/>
          </p:nvSpPr>
          <p:spPr>
            <a:xfrm>
              <a:off x="4466525" y="616275"/>
              <a:ext cx="4525" cy="10525"/>
            </a:xfrm>
            <a:custGeom>
              <a:avLst/>
              <a:gdLst/>
              <a:ahLst/>
              <a:cxnLst/>
              <a:rect l="l" t="t" r="r" b="b"/>
              <a:pathLst>
                <a:path w="181" h="421" extrusionOk="0">
                  <a:moveTo>
                    <a:pt x="180" y="0"/>
                  </a:moveTo>
                  <a:lnTo>
                    <a:pt x="0" y="421"/>
                  </a:lnTo>
                  <a:lnTo>
                    <a:pt x="180" y="241"/>
                  </a:lnTo>
                  <a:lnTo>
                    <a:pt x="180" y="121"/>
                  </a:lnTo>
                  <a:lnTo>
                    <a:pt x="18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9"/>
            <p:cNvSpPr/>
            <p:nvPr/>
          </p:nvSpPr>
          <p:spPr>
            <a:xfrm>
              <a:off x="4439500" y="614775"/>
              <a:ext cx="10525" cy="33050"/>
            </a:xfrm>
            <a:custGeom>
              <a:avLst/>
              <a:gdLst/>
              <a:ahLst/>
              <a:cxnLst/>
              <a:rect l="l" t="t" r="r" b="b"/>
              <a:pathLst>
                <a:path w="421" h="1322" extrusionOk="0">
                  <a:moveTo>
                    <a:pt x="421" y="0"/>
                  </a:moveTo>
                  <a:lnTo>
                    <a:pt x="241" y="481"/>
                  </a:lnTo>
                  <a:lnTo>
                    <a:pt x="121" y="841"/>
                  </a:lnTo>
                  <a:lnTo>
                    <a:pt x="61" y="1201"/>
                  </a:lnTo>
                  <a:lnTo>
                    <a:pt x="1" y="1321"/>
                  </a:lnTo>
                  <a:lnTo>
                    <a:pt x="61" y="1321"/>
                  </a:lnTo>
                  <a:lnTo>
                    <a:pt x="121" y="1261"/>
                  </a:lnTo>
                  <a:lnTo>
                    <a:pt x="121" y="1081"/>
                  </a:lnTo>
                  <a:lnTo>
                    <a:pt x="181" y="841"/>
                  </a:lnTo>
                  <a:lnTo>
                    <a:pt x="301" y="541"/>
                  </a:lnTo>
                  <a:lnTo>
                    <a:pt x="361" y="481"/>
                  </a:lnTo>
                  <a:lnTo>
                    <a:pt x="361" y="181"/>
                  </a:lnTo>
                  <a:lnTo>
                    <a:pt x="4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9"/>
            <p:cNvSpPr/>
            <p:nvPr/>
          </p:nvSpPr>
          <p:spPr>
            <a:xfrm>
              <a:off x="4453025" y="619275"/>
              <a:ext cx="3025" cy="15025"/>
            </a:xfrm>
            <a:custGeom>
              <a:avLst/>
              <a:gdLst/>
              <a:ahLst/>
              <a:cxnLst/>
              <a:rect l="l" t="t" r="r" b="b"/>
              <a:pathLst>
                <a:path w="121" h="601" extrusionOk="0">
                  <a:moveTo>
                    <a:pt x="120" y="1"/>
                  </a:moveTo>
                  <a:lnTo>
                    <a:pt x="60" y="181"/>
                  </a:lnTo>
                  <a:lnTo>
                    <a:pt x="0" y="301"/>
                  </a:lnTo>
                  <a:lnTo>
                    <a:pt x="60" y="601"/>
                  </a:lnTo>
                  <a:lnTo>
                    <a:pt x="120" y="361"/>
                  </a:lnTo>
                  <a:lnTo>
                    <a:pt x="12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9"/>
            <p:cNvSpPr/>
            <p:nvPr/>
          </p:nvSpPr>
          <p:spPr>
            <a:xfrm>
              <a:off x="5284375" y="1180525"/>
              <a:ext cx="1525" cy="4525"/>
            </a:xfrm>
            <a:custGeom>
              <a:avLst/>
              <a:gdLst/>
              <a:ahLst/>
              <a:cxnLst/>
              <a:rect l="l" t="t" r="r" b="b"/>
              <a:pathLst>
                <a:path w="61" h="181" extrusionOk="0">
                  <a:moveTo>
                    <a:pt x="60" y="0"/>
                  </a:moveTo>
                  <a:lnTo>
                    <a:pt x="0" y="120"/>
                  </a:lnTo>
                  <a:lnTo>
                    <a:pt x="0" y="18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9"/>
            <p:cNvSpPr/>
            <p:nvPr/>
          </p:nvSpPr>
          <p:spPr>
            <a:xfrm>
              <a:off x="4601575" y="728825"/>
              <a:ext cx="7525" cy="9025"/>
            </a:xfrm>
            <a:custGeom>
              <a:avLst/>
              <a:gdLst/>
              <a:ahLst/>
              <a:cxnLst/>
              <a:rect l="l" t="t" r="r" b="b"/>
              <a:pathLst>
                <a:path w="301" h="361" extrusionOk="0">
                  <a:moveTo>
                    <a:pt x="301" y="0"/>
                  </a:moveTo>
                  <a:lnTo>
                    <a:pt x="181" y="60"/>
                  </a:lnTo>
                  <a:lnTo>
                    <a:pt x="1" y="361"/>
                  </a:lnTo>
                  <a:lnTo>
                    <a:pt x="241" y="120"/>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9"/>
            <p:cNvSpPr/>
            <p:nvPr/>
          </p:nvSpPr>
          <p:spPr>
            <a:xfrm>
              <a:off x="4598575" y="704825"/>
              <a:ext cx="25" cy="1525"/>
            </a:xfrm>
            <a:custGeom>
              <a:avLst/>
              <a:gdLst/>
              <a:ahLst/>
              <a:cxnLst/>
              <a:rect l="l" t="t" r="r" b="b"/>
              <a:pathLst>
                <a:path w="1" h="61" extrusionOk="0">
                  <a:moveTo>
                    <a:pt x="1" y="0"/>
                  </a:moveTo>
                  <a:lnTo>
                    <a:pt x="1" y="0"/>
                  </a:lnTo>
                  <a:lnTo>
                    <a:pt x="1" y="60"/>
                  </a:lnTo>
                  <a:lnTo>
                    <a:pt x="1" y="60"/>
                  </a:lnTo>
                  <a:lnTo>
                    <a:pt x="1" y="0"/>
                  </a:lnTo>
                  <a:lnTo>
                    <a:pt x="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9"/>
            <p:cNvSpPr/>
            <p:nvPr/>
          </p:nvSpPr>
          <p:spPr>
            <a:xfrm>
              <a:off x="4586575" y="557750"/>
              <a:ext cx="6025" cy="1525"/>
            </a:xfrm>
            <a:custGeom>
              <a:avLst/>
              <a:gdLst/>
              <a:ahLst/>
              <a:cxnLst/>
              <a:rect l="l" t="t" r="r" b="b"/>
              <a:pathLst>
                <a:path w="241" h="61" extrusionOk="0">
                  <a:moveTo>
                    <a:pt x="120" y="0"/>
                  </a:moveTo>
                  <a:lnTo>
                    <a:pt x="0" y="61"/>
                  </a:lnTo>
                  <a:lnTo>
                    <a:pt x="60" y="61"/>
                  </a:lnTo>
                  <a:lnTo>
                    <a:pt x="24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9"/>
            <p:cNvSpPr/>
            <p:nvPr/>
          </p:nvSpPr>
          <p:spPr>
            <a:xfrm>
              <a:off x="4490525" y="725825"/>
              <a:ext cx="1525" cy="3025"/>
            </a:xfrm>
            <a:custGeom>
              <a:avLst/>
              <a:gdLst/>
              <a:ahLst/>
              <a:cxnLst/>
              <a:rect l="l" t="t" r="r" b="b"/>
              <a:pathLst>
                <a:path w="61" h="121" extrusionOk="0">
                  <a:moveTo>
                    <a:pt x="61" y="0"/>
                  </a:moveTo>
                  <a:lnTo>
                    <a:pt x="1" y="60"/>
                  </a:lnTo>
                  <a:lnTo>
                    <a:pt x="6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9"/>
            <p:cNvSpPr/>
            <p:nvPr/>
          </p:nvSpPr>
          <p:spPr>
            <a:xfrm>
              <a:off x="4588075" y="703300"/>
              <a:ext cx="3025" cy="10550"/>
            </a:xfrm>
            <a:custGeom>
              <a:avLst/>
              <a:gdLst/>
              <a:ahLst/>
              <a:cxnLst/>
              <a:rect l="l" t="t" r="r" b="b"/>
              <a:pathLst>
                <a:path w="121" h="422" extrusionOk="0">
                  <a:moveTo>
                    <a:pt x="0" y="1"/>
                  </a:moveTo>
                  <a:lnTo>
                    <a:pt x="0" y="61"/>
                  </a:lnTo>
                  <a:lnTo>
                    <a:pt x="60" y="421"/>
                  </a:lnTo>
                  <a:lnTo>
                    <a:pt x="60" y="61"/>
                  </a:lnTo>
                  <a:lnTo>
                    <a:pt x="12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9"/>
            <p:cNvSpPr/>
            <p:nvPr/>
          </p:nvSpPr>
          <p:spPr>
            <a:xfrm>
              <a:off x="4625575" y="718325"/>
              <a:ext cx="6050" cy="9025"/>
            </a:xfrm>
            <a:custGeom>
              <a:avLst/>
              <a:gdLst/>
              <a:ahLst/>
              <a:cxnLst/>
              <a:rect l="l" t="t" r="r" b="b"/>
              <a:pathLst>
                <a:path w="242" h="361" extrusionOk="0">
                  <a:moveTo>
                    <a:pt x="241" y="0"/>
                  </a:moveTo>
                  <a:lnTo>
                    <a:pt x="121" y="60"/>
                  </a:lnTo>
                  <a:lnTo>
                    <a:pt x="1" y="360"/>
                  </a:lnTo>
                  <a:lnTo>
                    <a:pt x="181" y="120"/>
                  </a:lnTo>
                  <a:lnTo>
                    <a:pt x="2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9"/>
            <p:cNvSpPr/>
            <p:nvPr/>
          </p:nvSpPr>
          <p:spPr>
            <a:xfrm>
              <a:off x="4682600" y="679300"/>
              <a:ext cx="1525" cy="1525"/>
            </a:xfrm>
            <a:custGeom>
              <a:avLst/>
              <a:gdLst/>
              <a:ahLst/>
              <a:cxnLst/>
              <a:rect l="l" t="t" r="r" b="b"/>
              <a:pathLst>
                <a:path w="61" h="61" extrusionOk="0">
                  <a:moveTo>
                    <a:pt x="61" y="1"/>
                  </a:moveTo>
                  <a:lnTo>
                    <a:pt x="1" y="61"/>
                  </a:lnTo>
                  <a:lnTo>
                    <a:pt x="61" y="6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9"/>
            <p:cNvSpPr/>
            <p:nvPr/>
          </p:nvSpPr>
          <p:spPr>
            <a:xfrm>
              <a:off x="4600075" y="731825"/>
              <a:ext cx="22525" cy="30025"/>
            </a:xfrm>
            <a:custGeom>
              <a:avLst/>
              <a:gdLst/>
              <a:ahLst/>
              <a:cxnLst/>
              <a:rect l="l" t="t" r="r" b="b"/>
              <a:pathLst>
                <a:path w="901" h="1201" extrusionOk="0">
                  <a:moveTo>
                    <a:pt x="901" y="0"/>
                  </a:moveTo>
                  <a:lnTo>
                    <a:pt x="574" y="514"/>
                  </a:lnTo>
                  <a:lnTo>
                    <a:pt x="601" y="481"/>
                  </a:lnTo>
                  <a:lnTo>
                    <a:pt x="901" y="0"/>
                  </a:lnTo>
                  <a:close/>
                  <a:moveTo>
                    <a:pt x="574" y="514"/>
                  </a:moveTo>
                  <a:lnTo>
                    <a:pt x="241" y="931"/>
                  </a:lnTo>
                  <a:lnTo>
                    <a:pt x="481" y="661"/>
                  </a:lnTo>
                  <a:lnTo>
                    <a:pt x="574" y="514"/>
                  </a:lnTo>
                  <a:close/>
                  <a:moveTo>
                    <a:pt x="241" y="931"/>
                  </a:moveTo>
                  <a:lnTo>
                    <a:pt x="1" y="1201"/>
                  </a:lnTo>
                  <a:lnTo>
                    <a:pt x="121" y="1081"/>
                  </a:lnTo>
                  <a:lnTo>
                    <a:pt x="241" y="93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9"/>
            <p:cNvSpPr/>
            <p:nvPr/>
          </p:nvSpPr>
          <p:spPr>
            <a:xfrm>
              <a:off x="4607575" y="547250"/>
              <a:ext cx="3025" cy="25"/>
            </a:xfrm>
            <a:custGeom>
              <a:avLst/>
              <a:gdLst/>
              <a:ahLst/>
              <a:cxnLst/>
              <a:rect l="l" t="t" r="r" b="b"/>
              <a:pathLst>
                <a:path w="121" h="1" extrusionOk="0">
                  <a:moveTo>
                    <a:pt x="1" y="0"/>
                  </a:moveTo>
                  <a:lnTo>
                    <a:pt x="1" y="0"/>
                  </a:lnTo>
                  <a:lnTo>
                    <a:pt x="121" y="0"/>
                  </a:lnTo>
                  <a:lnTo>
                    <a:pt x="121" y="0"/>
                  </a:lnTo>
                  <a:lnTo>
                    <a:pt x="61" y="0"/>
                  </a:lnTo>
                  <a:lnTo>
                    <a:pt x="6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9"/>
            <p:cNvSpPr/>
            <p:nvPr/>
          </p:nvSpPr>
          <p:spPr>
            <a:xfrm>
              <a:off x="4612075" y="529250"/>
              <a:ext cx="1525" cy="3025"/>
            </a:xfrm>
            <a:custGeom>
              <a:avLst/>
              <a:gdLst/>
              <a:ahLst/>
              <a:cxnLst/>
              <a:rect l="l" t="t" r="r" b="b"/>
              <a:pathLst>
                <a:path w="61" h="121" extrusionOk="0">
                  <a:moveTo>
                    <a:pt x="61" y="0"/>
                  </a:moveTo>
                  <a:lnTo>
                    <a:pt x="1" y="120"/>
                  </a:lnTo>
                  <a:lnTo>
                    <a:pt x="6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9"/>
            <p:cNvSpPr/>
            <p:nvPr/>
          </p:nvSpPr>
          <p:spPr>
            <a:xfrm>
              <a:off x="4598575" y="529250"/>
              <a:ext cx="6025" cy="7525"/>
            </a:xfrm>
            <a:custGeom>
              <a:avLst/>
              <a:gdLst/>
              <a:ahLst/>
              <a:cxnLst/>
              <a:rect l="l" t="t" r="r" b="b"/>
              <a:pathLst>
                <a:path w="241" h="301" extrusionOk="0">
                  <a:moveTo>
                    <a:pt x="241" y="0"/>
                  </a:moveTo>
                  <a:lnTo>
                    <a:pt x="1" y="300"/>
                  </a:lnTo>
                  <a:lnTo>
                    <a:pt x="181" y="240"/>
                  </a:lnTo>
                  <a:lnTo>
                    <a:pt x="181" y="180"/>
                  </a:lnTo>
                  <a:lnTo>
                    <a:pt x="2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9"/>
            <p:cNvSpPr/>
            <p:nvPr/>
          </p:nvSpPr>
          <p:spPr>
            <a:xfrm>
              <a:off x="4532550" y="665800"/>
              <a:ext cx="6025" cy="3025"/>
            </a:xfrm>
            <a:custGeom>
              <a:avLst/>
              <a:gdLst/>
              <a:ahLst/>
              <a:cxnLst/>
              <a:rect l="l" t="t" r="r" b="b"/>
              <a:pathLst>
                <a:path w="241" h="121" extrusionOk="0">
                  <a:moveTo>
                    <a:pt x="240" y="0"/>
                  </a:moveTo>
                  <a:lnTo>
                    <a:pt x="0" y="60"/>
                  </a:lnTo>
                  <a:lnTo>
                    <a:pt x="0" y="120"/>
                  </a:lnTo>
                  <a:lnTo>
                    <a:pt x="60" y="60"/>
                  </a:lnTo>
                  <a:lnTo>
                    <a:pt x="24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9"/>
            <p:cNvSpPr/>
            <p:nvPr/>
          </p:nvSpPr>
          <p:spPr>
            <a:xfrm>
              <a:off x="4454525" y="677800"/>
              <a:ext cx="39025" cy="15025"/>
            </a:xfrm>
            <a:custGeom>
              <a:avLst/>
              <a:gdLst/>
              <a:ahLst/>
              <a:cxnLst/>
              <a:rect l="l" t="t" r="r" b="b"/>
              <a:pathLst>
                <a:path w="1561" h="601" extrusionOk="0">
                  <a:moveTo>
                    <a:pt x="1561" y="1"/>
                  </a:moveTo>
                  <a:lnTo>
                    <a:pt x="1141" y="121"/>
                  </a:lnTo>
                  <a:lnTo>
                    <a:pt x="120" y="361"/>
                  </a:lnTo>
                  <a:lnTo>
                    <a:pt x="0" y="601"/>
                  </a:lnTo>
                  <a:lnTo>
                    <a:pt x="0" y="601"/>
                  </a:lnTo>
                  <a:lnTo>
                    <a:pt x="720" y="541"/>
                  </a:lnTo>
                  <a:lnTo>
                    <a:pt x="900" y="481"/>
                  </a:lnTo>
                  <a:lnTo>
                    <a:pt x="15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9"/>
            <p:cNvSpPr/>
            <p:nvPr/>
          </p:nvSpPr>
          <p:spPr>
            <a:xfrm>
              <a:off x="4574575" y="701800"/>
              <a:ext cx="3025" cy="7550"/>
            </a:xfrm>
            <a:custGeom>
              <a:avLst/>
              <a:gdLst/>
              <a:ahLst/>
              <a:cxnLst/>
              <a:rect l="l" t="t" r="r" b="b"/>
              <a:pathLst>
                <a:path w="121" h="302" extrusionOk="0">
                  <a:moveTo>
                    <a:pt x="0" y="1"/>
                  </a:moveTo>
                  <a:lnTo>
                    <a:pt x="60" y="241"/>
                  </a:lnTo>
                  <a:lnTo>
                    <a:pt x="120" y="301"/>
                  </a:lnTo>
                  <a:lnTo>
                    <a:pt x="120" y="24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9"/>
            <p:cNvSpPr/>
            <p:nvPr/>
          </p:nvSpPr>
          <p:spPr>
            <a:xfrm>
              <a:off x="4583575" y="715325"/>
              <a:ext cx="12025" cy="27025"/>
            </a:xfrm>
            <a:custGeom>
              <a:avLst/>
              <a:gdLst/>
              <a:ahLst/>
              <a:cxnLst/>
              <a:rect l="l" t="t" r="r" b="b"/>
              <a:pathLst>
                <a:path w="481" h="1081" extrusionOk="0">
                  <a:moveTo>
                    <a:pt x="480" y="0"/>
                  </a:moveTo>
                  <a:lnTo>
                    <a:pt x="240" y="600"/>
                  </a:lnTo>
                  <a:lnTo>
                    <a:pt x="60" y="901"/>
                  </a:lnTo>
                  <a:lnTo>
                    <a:pt x="0" y="1081"/>
                  </a:lnTo>
                  <a:lnTo>
                    <a:pt x="300" y="841"/>
                  </a:lnTo>
                  <a:lnTo>
                    <a:pt x="48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9"/>
            <p:cNvSpPr/>
            <p:nvPr/>
          </p:nvSpPr>
          <p:spPr>
            <a:xfrm>
              <a:off x="4235425" y="662800"/>
              <a:ext cx="3025" cy="7525"/>
            </a:xfrm>
            <a:custGeom>
              <a:avLst/>
              <a:gdLst/>
              <a:ahLst/>
              <a:cxnLst/>
              <a:rect l="l" t="t" r="r" b="b"/>
              <a:pathLst>
                <a:path w="121" h="301" extrusionOk="0">
                  <a:moveTo>
                    <a:pt x="60" y="0"/>
                  </a:moveTo>
                  <a:lnTo>
                    <a:pt x="0" y="240"/>
                  </a:lnTo>
                  <a:lnTo>
                    <a:pt x="0" y="300"/>
                  </a:lnTo>
                  <a:lnTo>
                    <a:pt x="60" y="240"/>
                  </a:lnTo>
                  <a:lnTo>
                    <a:pt x="12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9"/>
            <p:cNvSpPr/>
            <p:nvPr/>
          </p:nvSpPr>
          <p:spPr>
            <a:xfrm>
              <a:off x="4070350" y="1546675"/>
              <a:ext cx="520750" cy="126075"/>
            </a:xfrm>
            <a:custGeom>
              <a:avLst/>
              <a:gdLst/>
              <a:ahLst/>
              <a:cxnLst/>
              <a:rect l="l" t="t" r="r" b="b"/>
              <a:pathLst>
                <a:path w="20830" h="5043" extrusionOk="0">
                  <a:moveTo>
                    <a:pt x="20649" y="0"/>
                  </a:moveTo>
                  <a:lnTo>
                    <a:pt x="3122" y="3062"/>
                  </a:lnTo>
                  <a:lnTo>
                    <a:pt x="0" y="3662"/>
                  </a:lnTo>
                  <a:lnTo>
                    <a:pt x="0" y="5043"/>
                  </a:lnTo>
                  <a:lnTo>
                    <a:pt x="3122" y="4442"/>
                  </a:lnTo>
                  <a:lnTo>
                    <a:pt x="20829" y="1321"/>
                  </a:lnTo>
                  <a:lnTo>
                    <a:pt x="20649"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9"/>
            <p:cNvSpPr/>
            <p:nvPr/>
          </p:nvSpPr>
          <p:spPr>
            <a:xfrm>
              <a:off x="4070350" y="1498650"/>
              <a:ext cx="514750" cy="118575"/>
            </a:xfrm>
            <a:custGeom>
              <a:avLst/>
              <a:gdLst/>
              <a:ahLst/>
              <a:cxnLst/>
              <a:rect l="l" t="t" r="r" b="b"/>
              <a:pathLst>
                <a:path w="20590" h="4743" extrusionOk="0">
                  <a:moveTo>
                    <a:pt x="20469" y="1"/>
                  </a:moveTo>
                  <a:lnTo>
                    <a:pt x="3122" y="3062"/>
                  </a:lnTo>
                  <a:lnTo>
                    <a:pt x="0" y="3602"/>
                  </a:lnTo>
                  <a:lnTo>
                    <a:pt x="0" y="4743"/>
                  </a:lnTo>
                  <a:lnTo>
                    <a:pt x="3122" y="4202"/>
                  </a:lnTo>
                  <a:lnTo>
                    <a:pt x="20589" y="1081"/>
                  </a:lnTo>
                  <a:lnTo>
                    <a:pt x="20469"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9"/>
            <p:cNvSpPr/>
            <p:nvPr/>
          </p:nvSpPr>
          <p:spPr>
            <a:xfrm>
              <a:off x="4070350" y="1402625"/>
              <a:ext cx="502750" cy="115550"/>
            </a:xfrm>
            <a:custGeom>
              <a:avLst/>
              <a:gdLst/>
              <a:ahLst/>
              <a:cxnLst/>
              <a:rect l="l" t="t" r="r" b="b"/>
              <a:pathLst>
                <a:path w="20110" h="4622" extrusionOk="0">
                  <a:moveTo>
                    <a:pt x="19929" y="0"/>
                  </a:moveTo>
                  <a:lnTo>
                    <a:pt x="3122" y="2941"/>
                  </a:lnTo>
                  <a:lnTo>
                    <a:pt x="0" y="3482"/>
                  </a:lnTo>
                  <a:lnTo>
                    <a:pt x="0" y="4622"/>
                  </a:lnTo>
                  <a:lnTo>
                    <a:pt x="3122" y="4082"/>
                  </a:lnTo>
                  <a:lnTo>
                    <a:pt x="20109" y="1080"/>
                  </a:lnTo>
                  <a:lnTo>
                    <a:pt x="19929"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9"/>
            <p:cNvSpPr/>
            <p:nvPr/>
          </p:nvSpPr>
          <p:spPr>
            <a:xfrm>
              <a:off x="4070350" y="1450625"/>
              <a:ext cx="508750" cy="117075"/>
            </a:xfrm>
            <a:custGeom>
              <a:avLst/>
              <a:gdLst/>
              <a:ahLst/>
              <a:cxnLst/>
              <a:rect l="l" t="t" r="r" b="b"/>
              <a:pathLst>
                <a:path w="20350" h="4683" extrusionOk="0">
                  <a:moveTo>
                    <a:pt x="20229" y="1"/>
                  </a:moveTo>
                  <a:lnTo>
                    <a:pt x="3122" y="3002"/>
                  </a:lnTo>
                  <a:lnTo>
                    <a:pt x="0" y="3542"/>
                  </a:lnTo>
                  <a:lnTo>
                    <a:pt x="0" y="4683"/>
                  </a:lnTo>
                  <a:lnTo>
                    <a:pt x="3122" y="4143"/>
                  </a:lnTo>
                  <a:lnTo>
                    <a:pt x="20349" y="1081"/>
                  </a:lnTo>
                  <a:lnTo>
                    <a:pt x="20229"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9"/>
            <p:cNvSpPr/>
            <p:nvPr/>
          </p:nvSpPr>
          <p:spPr>
            <a:xfrm>
              <a:off x="4070350" y="832375"/>
              <a:ext cx="495225" cy="636300"/>
            </a:xfrm>
            <a:custGeom>
              <a:avLst/>
              <a:gdLst/>
              <a:ahLst/>
              <a:cxnLst/>
              <a:rect l="l" t="t" r="r" b="b"/>
              <a:pathLst>
                <a:path w="19809" h="25452" extrusionOk="0">
                  <a:moveTo>
                    <a:pt x="10085" y="1201"/>
                  </a:moveTo>
                  <a:lnTo>
                    <a:pt x="10085" y="1201"/>
                  </a:lnTo>
                  <a:lnTo>
                    <a:pt x="10085" y="1201"/>
                  </a:lnTo>
                  <a:close/>
                  <a:moveTo>
                    <a:pt x="10745" y="0"/>
                  </a:moveTo>
                  <a:lnTo>
                    <a:pt x="10865" y="300"/>
                  </a:lnTo>
                  <a:lnTo>
                    <a:pt x="10985" y="600"/>
                  </a:lnTo>
                  <a:lnTo>
                    <a:pt x="11285" y="1141"/>
                  </a:lnTo>
                  <a:lnTo>
                    <a:pt x="11585" y="1621"/>
                  </a:lnTo>
                  <a:lnTo>
                    <a:pt x="11766" y="1741"/>
                  </a:lnTo>
                  <a:lnTo>
                    <a:pt x="11766" y="1801"/>
                  </a:lnTo>
                  <a:lnTo>
                    <a:pt x="11705" y="1741"/>
                  </a:lnTo>
                  <a:lnTo>
                    <a:pt x="11585" y="1681"/>
                  </a:lnTo>
                  <a:lnTo>
                    <a:pt x="11105" y="1321"/>
                  </a:lnTo>
                  <a:lnTo>
                    <a:pt x="10985" y="1201"/>
                  </a:lnTo>
                  <a:lnTo>
                    <a:pt x="11225" y="1501"/>
                  </a:lnTo>
                  <a:lnTo>
                    <a:pt x="11405" y="1621"/>
                  </a:lnTo>
                  <a:lnTo>
                    <a:pt x="11225" y="1561"/>
                  </a:lnTo>
                  <a:lnTo>
                    <a:pt x="10745" y="1261"/>
                  </a:lnTo>
                  <a:lnTo>
                    <a:pt x="10445" y="1021"/>
                  </a:lnTo>
                  <a:lnTo>
                    <a:pt x="10985" y="1621"/>
                  </a:lnTo>
                  <a:lnTo>
                    <a:pt x="11465" y="2041"/>
                  </a:lnTo>
                  <a:lnTo>
                    <a:pt x="11645" y="2221"/>
                  </a:lnTo>
                  <a:lnTo>
                    <a:pt x="11645" y="2221"/>
                  </a:lnTo>
                  <a:lnTo>
                    <a:pt x="11405" y="2161"/>
                  </a:lnTo>
                  <a:lnTo>
                    <a:pt x="10805" y="1801"/>
                  </a:lnTo>
                  <a:lnTo>
                    <a:pt x="10205" y="1321"/>
                  </a:lnTo>
                  <a:lnTo>
                    <a:pt x="10085" y="1201"/>
                  </a:lnTo>
                  <a:lnTo>
                    <a:pt x="10445" y="1741"/>
                  </a:lnTo>
                  <a:lnTo>
                    <a:pt x="10865" y="2221"/>
                  </a:lnTo>
                  <a:lnTo>
                    <a:pt x="11045" y="2341"/>
                  </a:lnTo>
                  <a:lnTo>
                    <a:pt x="11045" y="2341"/>
                  </a:lnTo>
                  <a:lnTo>
                    <a:pt x="10865" y="2281"/>
                  </a:lnTo>
                  <a:lnTo>
                    <a:pt x="10325" y="1921"/>
                  </a:lnTo>
                  <a:lnTo>
                    <a:pt x="10325" y="1981"/>
                  </a:lnTo>
                  <a:lnTo>
                    <a:pt x="10625" y="2221"/>
                  </a:lnTo>
                  <a:lnTo>
                    <a:pt x="10865" y="2401"/>
                  </a:lnTo>
                  <a:lnTo>
                    <a:pt x="11105" y="2521"/>
                  </a:lnTo>
                  <a:lnTo>
                    <a:pt x="11165" y="2581"/>
                  </a:lnTo>
                  <a:lnTo>
                    <a:pt x="11045" y="2581"/>
                  </a:lnTo>
                  <a:lnTo>
                    <a:pt x="10865" y="2461"/>
                  </a:lnTo>
                  <a:lnTo>
                    <a:pt x="10565" y="2341"/>
                  </a:lnTo>
                  <a:lnTo>
                    <a:pt x="10205" y="2161"/>
                  </a:lnTo>
                  <a:lnTo>
                    <a:pt x="9665" y="1741"/>
                  </a:lnTo>
                  <a:lnTo>
                    <a:pt x="9785" y="1981"/>
                  </a:lnTo>
                  <a:lnTo>
                    <a:pt x="10025" y="2221"/>
                  </a:lnTo>
                  <a:lnTo>
                    <a:pt x="10205" y="2461"/>
                  </a:lnTo>
                  <a:lnTo>
                    <a:pt x="10325" y="2581"/>
                  </a:lnTo>
                  <a:lnTo>
                    <a:pt x="10385" y="2641"/>
                  </a:lnTo>
                  <a:lnTo>
                    <a:pt x="10325" y="2641"/>
                  </a:lnTo>
                  <a:lnTo>
                    <a:pt x="10145" y="2521"/>
                  </a:lnTo>
                  <a:lnTo>
                    <a:pt x="9905" y="2341"/>
                  </a:lnTo>
                  <a:lnTo>
                    <a:pt x="9605" y="2101"/>
                  </a:lnTo>
                  <a:lnTo>
                    <a:pt x="9184" y="1621"/>
                  </a:lnTo>
                  <a:lnTo>
                    <a:pt x="8884" y="1261"/>
                  </a:lnTo>
                  <a:lnTo>
                    <a:pt x="8824" y="1021"/>
                  </a:lnTo>
                  <a:lnTo>
                    <a:pt x="8704" y="1081"/>
                  </a:lnTo>
                  <a:lnTo>
                    <a:pt x="8764" y="1261"/>
                  </a:lnTo>
                  <a:lnTo>
                    <a:pt x="8824" y="1621"/>
                  </a:lnTo>
                  <a:lnTo>
                    <a:pt x="9064" y="2161"/>
                  </a:lnTo>
                  <a:lnTo>
                    <a:pt x="9425" y="2641"/>
                  </a:lnTo>
                  <a:lnTo>
                    <a:pt x="9545" y="2821"/>
                  </a:lnTo>
                  <a:lnTo>
                    <a:pt x="9364" y="2701"/>
                  </a:lnTo>
                  <a:lnTo>
                    <a:pt x="9124" y="2521"/>
                  </a:lnTo>
                  <a:lnTo>
                    <a:pt x="8884" y="2281"/>
                  </a:lnTo>
                  <a:lnTo>
                    <a:pt x="8644" y="2041"/>
                  </a:lnTo>
                  <a:lnTo>
                    <a:pt x="8464" y="1741"/>
                  </a:lnTo>
                  <a:lnTo>
                    <a:pt x="8344" y="1501"/>
                  </a:lnTo>
                  <a:lnTo>
                    <a:pt x="8404" y="1681"/>
                  </a:lnTo>
                  <a:lnTo>
                    <a:pt x="8464" y="1801"/>
                  </a:lnTo>
                  <a:lnTo>
                    <a:pt x="8524" y="2041"/>
                  </a:lnTo>
                  <a:lnTo>
                    <a:pt x="8644" y="2341"/>
                  </a:lnTo>
                  <a:lnTo>
                    <a:pt x="8764" y="2641"/>
                  </a:lnTo>
                  <a:lnTo>
                    <a:pt x="8944" y="2881"/>
                  </a:lnTo>
                  <a:lnTo>
                    <a:pt x="9184" y="3122"/>
                  </a:lnTo>
                  <a:lnTo>
                    <a:pt x="9304" y="3242"/>
                  </a:lnTo>
                  <a:lnTo>
                    <a:pt x="9364" y="3302"/>
                  </a:lnTo>
                  <a:lnTo>
                    <a:pt x="9304" y="3302"/>
                  </a:lnTo>
                  <a:lnTo>
                    <a:pt x="9124" y="3182"/>
                  </a:lnTo>
                  <a:lnTo>
                    <a:pt x="8884" y="3002"/>
                  </a:lnTo>
                  <a:lnTo>
                    <a:pt x="8584" y="2761"/>
                  </a:lnTo>
                  <a:lnTo>
                    <a:pt x="8344" y="2521"/>
                  </a:lnTo>
                  <a:lnTo>
                    <a:pt x="8164" y="2221"/>
                  </a:lnTo>
                  <a:lnTo>
                    <a:pt x="8044" y="1981"/>
                  </a:lnTo>
                  <a:lnTo>
                    <a:pt x="7984" y="1801"/>
                  </a:lnTo>
                  <a:lnTo>
                    <a:pt x="7924" y="1921"/>
                  </a:lnTo>
                  <a:lnTo>
                    <a:pt x="8164" y="2281"/>
                  </a:lnTo>
                  <a:lnTo>
                    <a:pt x="8224" y="2461"/>
                  </a:lnTo>
                  <a:lnTo>
                    <a:pt x="8344" y="2581"/>
                  </a:lnTo>
                  <a:lnTo>
                    <a:pt x="8404" y="2701"/>
                  </a:lnTo>
                  <a:lnTo>
                    <a:pt x="8704" y="3002"/>
                  </a:lnTo>
                  <a:lnTo>
                    <a:pt x="9004" y="3302"/>
                  </a:lnTo>
                  <a:lnTo>
                    <a:pt x="9364" y="3602"/>
                  </a:lnTo>
                  <a:lnTo>
                    <a:pt x="9725" y="3782"/>
                  </a:lnTo>
                  <a:lnTo>
                    <a:pt x="9965" y="3842"/>
                  </a:lnTo>
                  <a:lnTo>
                    <a:pt x="10025" y="3902"/>
                  </a:lnTo>
                  <a:lnTo>
                    <a:pt x="9965" y="3902"/>
                  </a:lnTo>
                  <a:lnTo>
                    <a:pt x="9665" y="3842"/>
                  </a:lnTo>
                  <a:lnTo>
                    <a:pt x="9124" y="3662"/>
                  </a:lnTo>
                  <a:lnTo>
                    <a:pt x="8884" y="3602"/>
                  </a:lnTo>
                  <a:lnTo>
                    <a:pt x="8824" y="3602"/>
                  </a:lnTo>
                  <a:lnTo>
                    <a:pt x="8644" y="3722"/>
                  </a:lnTo>
                  <a:lnTo>
                    <a:pt x="9304" y="3842"/>
                  </a:lnTo>
                  <a:lnTo>
                    <a:pt x="9545" y="3902"/>
                  </a:lnTo>
                  <a:lnTo>
                    <a:pt x="9304" y="3902"/>
                  </a:lnTo>
                  <a:lnTo>
                    <a:pt x="8764" y="3962"/>
                  </a:lnTo>
                  <a:lnTo>
                    <a:pt x="9124" y="4022"/>
                  </a:lnTo>
                  <a:lnTo>
                    <a:pt x="8524" y="4022"/>
                  </a:lnTo>
                  <a:lnTo>
                    <a:pt x="8464" y="4082"/>
                  </a:lnTo>
                  <a:lnTo>
                    <a:pt x="8224" y="4202"/>
                  </a:lnTo>
                  <a:lnTo>
                    <a:pt x="8104" y="4262"/>
                  </a:lnTo>
                  <a:lnTo>
                    <a:pt x="8884" y="4322"/>
                  </a:lnTo>
                  <a:lnTo>
                    <a:pt x="9725" y="4382"/>
                  </a:lnTo>
                  <a:lnTo>
                    <a:pt x="10085" y="4382"/>
                  </a:lnTo>
                  <a:lnTo>
                    <a:pt x="9725" y="4442"/>
                  </a:lnTo>
                  <a:lnTo>
                    <a:pt x="9304" y="4502"/>
                  </a:lnTo>
                  <a:lnTo>
                    <a:pt x="9064" y="4622"/>
                  </a:lnTo>
                  <a:lnTo>
                    <a:pt x="8344" y="4862"/>
                  </a:lnTo>
                  <a:lnTo>
                    <a:pt x="8584" y="4862"/>
                  </a:lnTo>
                  <a:lnTo>
                    <a:pt x="9485" y="4802"/>
                  </a:lnTo>
                  <a:lnTo>
                    <a:pt x="9785" y="4682"/>
                  </a:lnTo>
                  <a:lnTo>
                    <a:pt x="9845" y="4682"/>
                  </a:lnTo>
                  <a:lnTo>
                    <a:pt x="9785" y="4742"/>
                  </a:lnTo>
                  <a:lnTo>
                    <a:pt x="9545" y="4862"/>
                  </a:lnTo>
                  <a:lnTo>
                    <a:pt x="8644" y="5102"/>
                  </a:lnTo>
                  <a:lnTo>
                    <a:pt x="7864" y="5222"/>
                  </a:lnTo>
                  <a:lnTo>
                    <a:pt x="8524" y="5222"/>
                  </a:lnTo>
                  <a:lnTo>
                    <a:pt x="7744" y="5403"/>
                  </a:lnTo>
                  <a:lnTo>
                    <a:pt x="8224" y="5463"/>
                  </a:lnTo>
                  <a:lnTo>
                    <a:pt x="8644" y="5523"/>
                  </a:lnTo>
                  <a:lnTo>
                    <a:pt x="9004" y="5523"/>
                  </a:lnTo>
                  <a:lnTo>
                    <a:pt x="9244" y="5463"/>
                  </a:lnTo>
                  <a:lnTo>
                    <a:pt x="9304" y="5463"/>
                  </a:lnTo>
                  <a:lnTo>
                    <a:pt x="9244" y="5523"/>
                  </a:lnTo>
                  <a:lnTo>
                    <a:pt x="9004" y="5583"/>
                  </a:lnTo>
                  <a:lnTo>
                    <a:pt x="8644" y="5703"/>
                  </a:lnTo>
                  <a:lnTo>
                    <a:pt x="7084" y="5703"/>
                  </a:lnTo>
                  <a:lnTo>
                    <a:pt x="7804" y="5943"/>
                  </a:lnTo>
                  <a:lnTo>
                    <a:pt x="8164" y="6063"/>
                  </a:lnTo>
                  <a:lnTo>
                    <a:pt x="8764" y="6063"/>
                  </a:lnTo>
                  <a:lnTo>
                    <a:pt x="8524" y="6123"/>
                  </a:lnTo>
                  <a:lnTo>
                    <a:pt x="8164" y="6183"/>
                  </a:lnTo>
                  <a:lnTo>
                    <a:pt x="7744" y="6183"/>
                  </a:lnTo>
                  <a:lnTo>
                    <a:pt x="7324" y="6123"/>
                  </a:lnTo>
                  <a:lnTo>
                    <a:pt x="6963" y="6063"/>
                  </a:lnTo>
                  <a:lnTo>
                    <a:pt x="6483" y="5943"/>
                  </a:lnTo>
                  <a:lnTo>
                    <a:pt x="6243" y="5883"/>
                  </a:lnTo>
                  <a:lnTo>
                    <a:pt x="6423" y="6003"/>
                  </a:lnTo>
                  <a:lnTo>
                    <a:pt x="6783" y="6243"/>
                  </a:lnTo>
                  <a:lnTo>
                    <a:pt x="7084" y="6483"/>
                  </a:lnTo>
                  <a:lnTo>
                    <a:pt x="7384" y="6663"/>
                  </a:lnTo>
                  <a:lnTo>
                    <a:pt x="8104" y="6903"/>
                  </a:lnTo>
                  <a:lnTo>
                    <a:pt x="8344" y="6963"/>
                  </a:lnTo>
                  <a:lnTo>
                    <a:pt x="8104" y="6963"/>
                  </a:lnTo>
                  <a:lnTo>
                    <a:pt x="7744" y="6903"/>
                  </a:lnTo>
                  <a:lnTo>
                    <a:pt x="7324" y="6843"/>
                  </a:lnTo>
                  <a:lnTo>
                    <a:pt x="6963" y="6783"/>
                  </a:lnTo>
                  <a:lnTo>
                    <a:pt x="6663" y="6663"/>
                  </a:lnTo>
                  <a:lnTo>
                    <a:pt x="7084" y="6843"/>
                  </a:lnTo>
                  <a:lnTo>
                    <a:pt x="7624" y="7083"/>
                  </a:lnTo>
                  <a:lnTo>
                    <a:pt x="8044" y="7143"/>
                  </a:lnTo>
                  <a:lnTo>
                    <a:pt x="8404" y="7083"/>
                  </a:lnTo>
                  <a:lnTo>
                    <a:pt x="8704" y="7083"/>
                  </a:lnTo>
                  <a:lnTo>
                    <a:pt x="8404" y="7203"/>
                  </a:lnTo>
                  <a:lnTo>
                    <a:pt x="8044" y="7263"/>
                  </a:lnTo>
                  <a:lnTo>
                    <a:pt x="7564" y="7263"/>
                  </a:lnTo>
                  <a:lnTo>
                    <a:pt x="7084" y="7203"/>
                  </a:lnTo>
                  <a:lnTo>
                    <a:pt x="6663" y="7083"/>
                  </a:lnTo>
                  <a:lnTo>
                    <a:pt x="6483" y="7023"/>
                  </a:lnTo>
                  <a:lnTo>
                    <a:pt x="6483" y="7023"/>
                  </a:lnTo>
                  <a:lnTo>
                    <a:pt x="6603" y="7143"/>
                  </a:lnTo>
                  <a:lnTo>
                    <a:pt x="6663" y="7203"/>
                  </a:lnTo>
                  <a:lnTo>
                    <a:pt x="6843" y="7263"/>
                  </a:lnTo>
                  <a:lnTo>
                    <a:pt x="7144" y="7503"/>
                  </a:lnTo>
                  <a:lnTo>
                    <a:pt x="7564" y="7623"/>
                  </a:lnTo>
                  <a:lnTo>
                    <a:pt x="7984" y="7744"/>
                  </a:lnTo>
                  <a:lnTo>
                    <a:pt x="8344" y="7804"/>
                  </a:lnTo>
                  <a:lnTo>
                    <a:pt x="8584" y="7804"/>
                  </a:lnTo>
                  <a:lnTo>
                    <a:pt x="8344" y="7864"/>
                  </a:lnTo>
                  <a:lnTo>
                    <a:pt x="7504" y="7864"/>
                  </a:lnTo>
                  <a:lnTo>
                    <a:pt x="7084" y="7804"/>
                  </a:lnTo>
                  <a:lnTo>
                    <a:pt x="6663" y="7623"/>
                  </a:lnTo>
                  <a:lnTo>
                    <a:pt x="6483" y="7563"/>
                  </a:lnTo>
                  <a:lnTo>
                    <a:pt x="6363" y="7503"/>
                  </a:lnTo>
                  <a:lnTo>
                    <a:pt x="6843" y="7864"/>
                  </a:lnTo>
                  <a:lnTo>
                    <a:pt x="7384" y="8104"/>
                  </a:lnTo>
                  <a:lnTo>
                    <a:pt x="7624" y="8224"/>
                  </a:lnTo>
                  <a:lnTo>
                    <a:pt x="7384" y="8224"/>
                  </a:lnTo>
                  <a:lnTo>
                    <a:pt x="6783" y="8044"/>
                  </a:lnTo>
                  <a:lnTo>
                    <a:pt x="6123" y="7864"/>
                  </a:lnTo>
                  <a:lnTo>
                    <a:pt x="6243" y="7984"/>
                  </a:lnTo>
                  <a:lnTo>
                    <a:pt x="6663" y="8404"/>
                  </a:lnTo>
                  <a:lnTo>
                    <a:pt x="7084" y="8764"/>
                  </a:lnTo>
                  <a:lnTo>
                    <a:pt x="7204" y="8824"/>
                  </a:lnTo>
                  <a:lnTo>
                    <a:pt x="7264" y="8884"/>
                  </a:lnTo>
                  <a:lnTo>
                    <a:pt x="7204" y="8884"/>
                  </a:lnTo>
                  <a:lnTo>
                    <a:pt x="7023" y="8824"/>
                  </a:lnTo>
                  <a:lnTo>
                    <a:pt x="6483" y="8584"/>
                  </a:lnTo>
                  <a:lnTo>
                    <a:pt x="6363" y="8524"/>
                  </a:lnTo>
                  <a:lnTo>
                    <a:pt x="6543" y="8764"/>
                  </a:lnTo>
                  <a:lnTo>
                    <a:pt x="6723" y="9004"/>
                  </a:lnTo>
                  <a:lnTo>
                    <a:pt x="7023" y="9304"/>
                  </a:lnTo>
                  <a:lnTo>
                    <a:pt x="7324" y="9544"/>
                  </a:lnTo>
                  <a:lnTo>
                    <a:pt x="7564" y="9724"/>
                  </a:lnTo>
                  <a:lnTo>
                    <a:pt x="7804" y="9844"/>
                  </a:lnTo>
                  <a:lnTo>
                    <a:pt x="7564" y="9784"/>
                  </a:lnTo>
                  <a:lnTo>
                    <a:pt x="7264" y="9664"/>
                  </a:lnTo>
                  <a:lnTo>
                    <a:pt x="6903" y="9484"/>
                  </a:lnTo>
                  <a:lnTo>
                    <a:pt x="6543" y="9244"/>
                  </a:lnTo>
                  <a:lnTo>
                    <a:pt x="6243" y="9004"/>
                  </a:lnTo>
                  <a:lnTo>
                    <a:pt x="6003" y="8764"/>
                  </a:lnTo>
                  <a:lnTo>
                    <a:pt x="5883" y="8644"/>
                  </a:lnTo>
                  <a:lnTo>
                    <a:pt x="5763" y="8404"/>
                  </a:lnTo>
                  <a:lnTo>
                    <a:pt x="5703" y="8704"/>
                  </a:lnTo>
                  <a:lnTo>
                    <a:pt x="5763" y="9364"/>
                  </a:lnTo>
                  <a:lnTo>
                    <a:pt x="5943" y="10025"/>
                  </a:lnTo>
                  <a:lnTo>
                    <a:pt x="6063" y="10205"/>
                  </a:lnTo>
                  <a:lnTo>
                    <a:pt x="6063" y="10325"/>
                  </a:lnTo>
                  <a:lnTo>
                    <a:pt x="6003" y="10265"/>
                  </a:lnTo>
                  <a:lnTo>
                    <a:pt x="5883" y="10085"/>
                  </a:lnTo>
                  <a:lnTo>
                    <a:pt x="5703" y="9784"/>
                  </a:lnTo>
                  <a:lnTo>
                    <a:pt x="5583" y="9484"/>
                  </a:lnTo>
                  <a:lnTo>
                    <a:pt x="5403" y="9064"/>
                  </a:lnTo>
                  <a:lnTo>
                    <a:pt x="5343" y="8764"/>
                  </a:lnTo>
                  <a:lnTo>
                    <a:pt x="5283" y="8644"/>
                  </a:lnTo>
                  <a:lnTo>
                    <a:pt x="5223" y="8884"/>
                  </a:lnTo>
                  <a:lnTo>
                    <a:pt x="5223" y="9124"/>
                  </a:lnTo>
                  <a:lnTo>
                    <a:pt x="5223" y="9244"/>
                  </a:lnTo>
                  <a:lnTo>
                    <a:pt x="5223" y="9304"/>
                  </a:lnTo>
                  <a:lnTo>
                    <a:pt x="5103" y="9124"/>
                  </a:lnTo>
                  <a:lnTo>
                    <a:pt x="5103" y="8884"/>
                  </a:lnTo>
                  <a:lnTo>
                    <a:pt x="5043" y="8584"/>
                  </a:lnTo>
                  <a:lnTo>
                    <a:pt x="5103" y="8044"/>
                  </a:lnTo>
                  <a:lnTo>
                    <a:pt x="5163" y="7684"/>
                  </a:lnTo>
                  <a:lnTo>
                    <a:pt x="5223" y="7623"/>
                  </a:lnTo>
                  <a:lnTo>
                    <a:pt x="5163" y="7623"/>
                  </a:lnTo>
                  <a:lnTo>
                    <a:pt x="5103" y="7744"/>
                  </a:lnTo>
                  <a:lnTo>
                    <a:pt x="4923" y="8164"/>
                  </a:lnTo>
                  <a:lnTo>
                    <a:pt x="4803" y="8524"/>
                  </a:lnTo>
                  <a:lnTo>
                    <a:pt x="4803" y="8644"/>
                  </a:lnTo>
                  <a:lnTo>
                    <a:pt x="4803" y="8704"/>
                  </a:lnTo>
                  <a:lnTo>
                    <a:pt x="4743" y="8644"/>
                  </a:lnTo>
                  <a:lnTo>
                    <a:pt x="4682" y="8524"/>
                  </a:lnTo>
                  <a:lnTo>
                    <a:pt x="4682" y="8344"/>
                  </a:lnTo>
                  <a:lnTo>
                    <a:pt x="4682" y="8104"/>
                  </a:lnTo>
                  <a:lnTo>
                    <a:pt x="4743" y="7623"/>
                  </a:lnTo>
                  <a:lnTo>
                    <a:pt x="4803" y="7323"/>
                  </a:lnTo>
                  <a:lnTo>
                    <a:pt x="4863" y="7263"/>
                  </a:lnTo>
                  <a:lnTo>
                    <a:pt x="4863" y="7263"/>
                  </a:lnTo>
                  <a:lnTo>
                    <a:pt x="4562" y="7503"/>
                  </a:lnTo>
                  <a:lnTo>
                    <a:pt x="4442" y="7623"/>
                  </a:lnTo>
                  <a:lnTo>
                    <a:pt x="4322" y="7804"/>
                  </a:lnTo>
                  <a:lnTo>
                    <a:pt x="4262" y="7924"/>
                  </a:lnTo>
                  <a:lnTo>
                    <a:pt x="4262" y="7804"/>
                  </a:lnTo>
                  <a:lnTo>
                    <a:pt x="4262" y="7563"/>
                  </a:lnTo>
                  <a:lnTo>
                    <a:pt x="4382" y="7323"/>
                  </a:lnTo>
                  <a:lnTo>
                    <a:pt x="4442" y="7203"/>
                  </a:lnTo>
                  <a:lnTo>
                    <a:pt x="4442" y="7203"/>
                  </a:lnTo>
                  <a:lnTo>
                    <a:pt x="4202" y="7503"/>
                  </a:lnTo>
                  <a:lnTo>
                    <a:pt x="3902" y="7984"/>
                  </a:lnTo>
                  <a:lnTo>
                    <a:pt x="3782" y="8104"/>
                  </a:lnTo>
                  <a:lnTo>
                    <a:pt x="3842" y="7924"/>
                  </a:lnTo>
                  <a:lnTo>
                    <a:pt x="4022" y="7383"/>
                  </a:lnTo>
                  <a:lnTo>
                    <a:pt x="4262" y="6903"/>
                  </a:lnTo>
                  <a:lnTo>
                    <a:pt x="4502" y="6603"/>
                  </a:lnTo>
                  <a:lnTo>
                    <a:pt x="4322" y="6663"/>
                  </a:lnTo>
                  <a:lnTo>
                    <a:pt x="3782" y="7023"/>
                  </a:lnTo>
                  <a:lnTo>
                    <a:pt x="3782" y="7023"/>
                  </a:lnTo>
                  <a:lnTo>
                    <a:pt x="4142" y="6543"/>
                  </a:lnTo>
                  <a:lnTo>
                    <a:pt x="4442" y="6183"/>
                  </a:lnTo>
                  <a:lnTo>
                    <a:pt x="4682" y="5943"/>
                  </a:lnTo>
                  <a:lnTo>
                    <a:pt x="4682" y="5883"/>
                  </a:lnTo>
                  <a:lnTo>
                    <a:pt x="4562" y="5943"/>
                  </a:lnTo>
                  <a:lnTo>
                    <a:pt x="4322" y="6123"/>
                  </a:lnTo>
                  <a:lnTo>
                    <a:pt x="4082" y="6303"/>
                  </a:lnTo>
                  <a:lnTo>
                    <a:pt x="3722" y="6723"/>
                  </a:lnTo>
                  <a:lnTo>
                    <a:pt x="3602" y="6903"/>
                  </a:lnTo>
                  <a:lnTo>
                    <a:pt x="3662" y="6663"/>
                  </a:lnTo>
                  <a:lnTo>
                    <a:pt x="3902" y="6183"/>
                  </a:lnTo>
                  <a:lnTo>
                    <a:pt x="4082" y="5883"/>
                  </a:lnTo>
                  <a:lnTo>
                    <a:pt x="4322" y="5643"/>
                  </a:lnTo>
                  <a:lnTo>
                    <a:pt x="4442" y="5523"/>
                  </a:lnTo>
                  <a:lnTo>
                    <a:pt x="4382" y="5463"/>
                  </a:lnTo>
                  <a:lnTo>
                    <a:pt x="4262" y="5523"/>
                  </a:lnTo>
                  <a:lnTo>
                    <a:pt x="3842" y="5763"/>
                  </a:lnTo>
                  <a:lnTo>
                    <a:pt x="3542" y="5943"/>
                  </a:lnTo>
                  <a:lnTo>
                    <a:pt x="3782" y="5643"/>
                  </a:lnTo>
                  <a:lnTo>
                    <a:pt x="4082" y="5282"/>
                  </a:lnTo>
                  <a:lnTo>
                    <a:pt x="4382" y="5042"/>
                  </a:lnTo>
                  <a:lnTo>
                    <a:pt x="4142" y="5102"/>
                  </a:lnTo>
                  <a:lnTo>
                    <a:pt x="4022" y="5162"/>
                  </a:lnTo>
                  <a:lnTo>
                    <a:pt x="4142" y="5042"/>
                  </a:lnTo>
                  <a:lnTo>
                    <a:pt x="4322" y="4802"/>
                  </a:lnTo>
                  <a:lnTo>
                    <a:pt x="4382" y="4742"/>
                  </a:lnTo>
                  <a:lnTo>
                    <a:pt x="4442" y="4442"/>
                  </a:lnTo>
                  <a:lnTo>
                    <a:pt x="4562" y="4022"/>
                  </a:lnTo>
                  <a:lnTo>
                    <a:pt x="4202" y="4502"/>
                  </a:lnTo>
                  <a:lnTo>
                    <a:pt x="4022" y="4742"/>
                  </a:lnTo>
                  <a:lnTo>
                    <a:pt x="4142" y="4502"/>
                  </a:lnTo>
                  <a:lnTo>
                    <a:pt x="4262" y="4142"/>
                  </a:lnTo>
                  <a:lnTo>
                    <a:pt x="4562" y="3722"/>
                  </a:lnTo>
                  <a:lnTo>
                    <a:pt x="5043" y="3122"/>
                  </a:lnTo>
                  <a:lnTo>
                    <a:pt x="4983" y="3002"/>
                  </a:lnTo>
                  <a:lnTo>
                    <a:pt x="4682" y="3182"/>
                  </a:lnTo>
                  <a:lnTo>
                    <a:pt x="4082" y="3722"/>
                  </a:lnTo>
                  <a:lnTo>
                    <a:pt x="3902" y="3902"/>
                  </a:lnTo>
                  <a:lnTo>
                    <a:pt x="3842" y="3962"/>
                  </a:lnTo>
                  <a:lnTo>
                    <a:pt x="3902" y="3842"/>
                  </a:lnTo>
                  <a:lnTo>
                    <a:pt x="4022" y="3662"/>
                  </a:lnTo>
                  <a:lnTo>
                    <a:pt x="4562" y="3002"/>
                  </a:lnTo>
                  <a:lnTo>
                    <a:pt x="4923" y="2641"/>
                  </a:lnTo>
                  <a:lnTo>
                    <a:pt x="4863" y="2281"/>
                  </a:lnTo>
                  <a:lnTo>
                    <a:pt x="4682" y="1381"/>
                  </a:lnTo>
                  <a:lnTo>
                    <a:pt x="4682" y="2101"/>
                  </a:lnTo>
                  <a:lnTo>
                    <a:pt x="4622" y="1801"/>
                  </a:lnTo>
                  <a:lnTo>
                    <a:pt x="4382" y="1081"/>
                  </a:lnTo>
                  <a:lnTo>
                    <a:pt x="4262" y="540"/>
                  </a:lnTo>
                  <a:lnTo>
                    <a:pt x="4262" y="1081"/>
                  </a:lnTo>
                  <a:lnTo>
                    <a:pt x="4262" y="1621"/>
                  </a:lnTo>
                  <a:lnTo>
                    <a:pt x="4322" y="2161"/>
                  </a:lnTo>
                  <a:lnTo>
                    <a:pt x="4382" y="2581"/>
                  </a:lnTo>
                  <a:lnTo>
                    <a:pt x="4442" y="2821"/>
                  </a:lnTo>
                  <a:lnTo>
                    <a:pt x="4502" y="2941"/>
                  </a:lnTo>
                  <a:lnTo>
                    <a:pt x="4442" y="2881"/>
                  </a:lnTo>
                  <a:lnTo>
                    <a:pt x="4262" y="2581"/>
                  </a:lnTo>
                  <a:lnTo>
                    <a:pt x="4082" y="2161"/>
                  </a:lnTo>
                  <a:lnTo>
                    <a:pt x="3962" y="1681"/>
                  </a:lnTo>
                  <a:lnTo>
                    <a:pt x="3782" y="660"/>
                  </a:lnTo>
                  <a:lnTo>
                    <a:pt x="3722" y="420"/>
                  </a:lnTo>
                  <a:lnTo>
                    <a:pt x="3662" y="781"/>
                  </a:lnTo>
                  <a:lnTo>
                    <a:pt x="3662" y="1681"/>
                  </a:lnTo>
                  <a:lnTo>
                    <a:pt x="3722" y="2521"/>
                  </a:lnTo>
                  <a:lnTo>
                    <a:pt x="3782" y="2821"/>
                  </a:lnTo>
                  <a:lnTo>
                    <a:pt x="3662" y="2581"/>
                  </a:lnTo>
                  <a:lnTo>
                    <a:pt x="3482" y="2101"/>
                  </a:lnTo>
                  <a:lnTo>
                    <a:pt x="3182" y="1501"/>
                  </a:lnTo>
                  <a:lnTo>
                    <a:pt x="3302" y="2821"/>
                  </a:lnTo>
                  <a:lnTo>
                    <a:pt x="3422" y="3422"/>
                  </a:lnTo>
                  <a:lnTo>
                    <a:pt x="3602" y="3902"/>
                  </a:lnTo>
                  <a:lnTo>
                    <a:pt x="3722" y="4202"/>
                  </a:lnTo>
                  <a:lnTo>
                    <a:pt x="3482" y="3962"/>
                  </a:lnTo>
                  <a:lnTo>
                    <a:pt x="3302" y="3602"/>
                  </a:lnTo>
                  <a:lnTo>
                    <a:pt x="3122" y="3182"/>
                  </a:lnTo>
                  <a:lnTo>
                    <a:pt x="3002" y="2881"/>
                  </a:lnTo>
                  <a:lnTo>
                    <a:pt x="2762" y="2101"/>
                  </a:lnTo>
                  <a:lnTo>
                    <a:pt x="2642" y="1441"/>
                  </a:lnTo>
                  <a:lnTo>
                    <a:pt x="2582" y="2221"/>
                  </a:lnTo>
                  <a:lnTo>
                    <a:pt x="2642" y="2641"/>
                  </a:lnTo>
                  <a:lnTo>
                    <a:pt x="2702" y="3062"/>
                  </a:lnTo>
                  <a:lnTo>
                    <a:pt x="2762" y="3302"/>
                  </a:lnTo>
                  <a:lnTo>
                    <a:pt x="2582" y="3062"/>
                  </a:lnTo>
                  <a:lnTo>
                    <a:pt x="2462" y="2701"/>
                  </a:lnTo>
                  <a:lnTo>
                    <a:pt x="2281" y="2221"/>
                  </a:lnTo>
                  <a:lnTo>
                    <a:pt x="2161" y="1801"/>
                  </a:lnTo>
                  <a:lnTo>
                    <a:pt x="2101" y="1381"/>
                  </a:lnTo>
                  <a:lnTo>
                    <a:pt x="2101" y="1441"/>
                  </a:lnTo>
                  <a:lnTo>
                    <a:pt x="1921" y="2041"/>
                  </a:lnTo>
                  <a:lnTo>
                    <a:pt x="1801" y="2641"/>
                  </a:lnTo>
                  <a:lnTo>
                    <a:pt x="1801" y="3302"/>
                  </a:lnTo>
                  <a:lnTo>
                    <a:pt x="1801" y="3842"/>
                  </a:lnTo>
                  <a:lnTo>
                    <a:pt x="1861" y="4202"/>
                  </a:lnTo>
                  <a:lnTo>
                    <a:pt x="1681" y="3842"/>
                  </a:lnTo>
                  <a:lnTo>
                    <a:pt x="1561" y="3302"/>
                  </a:lnTo>
                  <a:lnTo>
                    <a:pt x="1501" y="2641"/>
                  </a:lnTo>
                  <a:lnTo>
                    <a:pt x="1501" y="1981"/>
                  </a:lnTo>
                  <a:lnTo>
                    <a:pt x="1441" y="2161"/>
                  </a:lnTo>
                  <a:lnTo>
                    <a:pt x="1021" y="3122"/>
                  </a:lnTo>
                  <a:lnTo>
                    <a:pt x="841" y="3662"/>
                  </a:lnTo>
                  <a:lnTo>
                    <a:pt x="721" y="4082"/>
                  </a:lnTo>
                  <a:lnTo>
                    <a:pt x="661" y="4442"/>
                  </a:lnTo>
                  <a:lnTo>
                    <a:pt x="601" y="4082"/>
                  </a:lnTo>
                  <a:lnTo>
                    <a:pt x="601" y="3602"/>
                  </a:lnTo>
                  <a:lnTo>
                    <a:pt x="721" y="3062"/>
                  </a:lnTo>
                  <a:lnTo>
                    <a:pt x="781" y="2581"/>
                  </a:lnTo>
                  <a:lnTo>
                    <a:pt x="721" y="3002"/>
                  </a:lnTo>
                  <a:lnTo>
                    <a:pt x="601" y="3482"/>
                  </a:lnTo>
                  <a:lnTo>
                    <a:pt x="541" y="4142"/>
                  </a:lnTo>
                  <a:lnTo>
                    <a:pt x="541" y="4682"/>
                  </a:lnTo>
                  <a:lnTo>
                    <a:pt x="601" y="4922"/>
                  </a:lnTo>
                  <a:lnTo>
                    <a:pt x="601" y="5102"/>
                  </a:lnTo>
                  <a:lnTo>
                    <a:pt x="541" y="4922"/>
                  </a:lnTo>
                  <a:lnTo>
                    <a:pt x="481" y="4682"/>
                  </a:lnTo>
                  <a:lnTo>
                    <a:pt x="361" y="4142"/>
                  </a:lnTo>
                  <a:lnTo>
                    <a:pt x="301" y="3482"/>
                  </a:lnTo>
                  <a:lnTo>
                    <a:pt x="301" y="2761"/>
                  </a:lnTo>
                  <a:lnTo>
                    <a:pt x="421" y="2101"/>
                  </a:lnTo>
                  <a:lnTo>
                    <a:pt x="361" y="2281"/>
                  </a:lnTo>
                  <a:lnTo>
                    <a:pt x="241" y="2521"/>
                  </a:lnTo>
                  <a:lnTo>
                    <a:pt x="181" y="2761"/>
                  </a:lnTo>
                  <a:lnTo>
                    <a:pt x="60" y="2941"/>
                  </a:lnTo>
                  <a:lnTo>
                    <a:pt x="0" y="3302"/>
                  </a:lnTo>
                  <a:lnTo>
                    <a:pt x="0" y="25451"/>
                  </a:lnTo>
                  <a:lnTo>
                    <a:pt x="3122" y="24911"/>
                  </a:lnTo>
                  <a:lnTo>
                    <a:pt x="19809" y="21970"/>
                  </a:lnTo>
                  <a:lnTo>
                    <a:pt x="19749" y="21730"/>
                  </a:lnTo>
                  <a:lnTo>
                    <a:pt x="19029" y="17588"/>
                  </a:lnTo>
                  <a:lnTo>
                    <a:pt x="18248" y="13926"/>
                  </a:lnTo>
                  <a:lnTo>
                    <a:pt x="17468" y="10745"/>
                  </a:lnTo>
                  <a:lnTo>
                    <a:pt x="16688" y="7924"/>
                  </a:lnTo>
                  <a:lnTo>
                    <a:pt x="15907" y="5523"/>
                  </a:lnTo>
                  <a:lnTo>
                    <a:pt x="15127" y="3482"/>
                  </a:lnTo>
                  <a:lnTo>
                    <a:pt x="14467" y="1801"/>
                  </a:lnTo>
                  <a:lnTo>
                    <a:pt x="13866" y="480"/>
                  </a:lnTo>
                  <a:lnTo>
                    <a:pt x="13746" y="480"/>
                  </a:lnTo>
                  <a:lnTo>
                    <a:pt x="13326" y="300"/>
                  </a:lnTo>
                  <a:lnTo>
                    <a:pt x="13206" y="240"/>
                  </a:lnTo>
                  <a:lnTo>
                    <a:pt x="13146" y="420"/>
                  </a:lnTo>
                  <a:lnTo>
                    <a:pt x="13386" y="660"/>
                  </a:lnTo>
                  <a:lnTo>
                    <a:pt x="13506" y="781"/>
                  </a:lnTo>
                  <a:lnTo>
                    <a:pt x="13506" y="781"/>
                  </a:lnTo>
                  <a:lnTo>
                    <a:pt x="13326" y="721"/>
                  </a:lnTo>
                  <a:lnTo>
                    <a:pt x="13026" y="600"/>
                  </a:lnTo>
                  <a:lnTo>
                    <a:pt x="12906" y="540"/>
                  </a:lnTo>
                  <a:lnTo>
                    <a:pt x="12546" y="360"/>
                  </a:lnTo>
                  <a:lnTo>
                    <a:pt x="12306" y="180"/>
                  </a:lnTo>
                  <a:lnTo>
                    <a:pt x="12546" y="420"/>
                  </a:lnTo>
                  <a:lnTo>
                    <a:pt x="12906" y="721"/>
                  </a:lnTo>
                  <a:lnTo>
                    <a:pt x="13446" y="1141"/>
                  </a:lnTo>
                  <a:lnTo>
                    <a:pt x="13626" y="1261"/>
                  </a:lnTo>
                  <a:lnTo>
                    <a:pt x="13566" y="1261"/>
                  </a:lnTo>
                  <a:lnTo>
                    <a:pt x="13386" y="1201"/>
                  </a:lnTo>
                  <a:lnTo>
                    <a:pt x="12786" y="961"/>
                  </a:lnTo>
                  <a:lnTo>
                    <a:pt x="12306" y="660"/>
                  </a:lnTo>
                  <a:lnTo>
                    <a:pt x="11946" y="360"/>
                  </a:lnTo>
                  <a:lnTo>
                    <a:pt x="12306" y="781"/>
                  </a:lnTo>
                  <a:lnTo>
                    <a:pt x="12726" y="1201"/>
                  </a:lnTo>
                  <a:lnTo>
                    <a:pt x="12966" y="1381"/>
                  </a:lnTo>
                  <a:lnTo>
                    <a:pt x="12666" y="1261"/>
                  </a:lnTo>
                  <a:lnTo>
                    <a:pt x="12126" y="961"/>
                  </a:lnTo>
                  <a:lnTo>
                    <a:pt x="11705" y="660"/>
                  </a:lnTo>
                  <a:lnTo>
                    <a:pt x="11826" y="841"/>
                  </a:lnTo>
                  <a:lnTo>
                    <a:pt x="12306" y="1501"/>
                  </a:lnTo>
                  <a:lnTo>
                    <a:pt x="12606" y="1741"/>
                  </a:lnTo>
                  <a:lnTo>
                    <a:pt x="12906" y="1921"/>
                  </a:lnTo>
                  <a:lnTo>
                    <a:pt x="13146" y="2041"/>
                  </a:lnTo>
                  <a:lnTo>
                    <a:pt x="12906" y="2041"/>
                  </a:lnTo>
                  <a:lnTo>
                    <a:pt x="12546" y="1861"/>
                  </a:lnTo>
                  <a:lnTo>
                    <a:pt x="12186" y="1681"/>
                  </a:lnTo>
                  <a:lnTo>
                    <a:pt x="11826" y="1381"/>
                  </a:lnTo>
                  <a:lnTo>
                    <a:pt x="11525" y="1081"/>
                  </a:lnTo>
                  <a:lnTo>
                    <a:pt x="11165" y="721"/>
                  </a:lnTo>
                  <a:lnTo>
                    <a:pt x="10925" y="300"/>
                  </a:lnTo>
                  <a:lnTo>
                    <a:pt x="10805"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9"/>
            <p:cNvSpPr/>
            <p:nvPr/>
          </p:nvSpPr>
          <p:spPr>
            <a:xfrm>
              <a:off x="4178400" y="772350"/>
              <a:ext cx="25" cy="25"/>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9"/>
            <p:cNvSpPr/>
            <p:nvPr/>
          </p:nvSpPr>
          <p:spPr>
            <a:xfrm>
              <a:off x="4070350" y="1614200"/>
              <a:ext cx="526750" cy="130575"/>
            </a:xfrm>
            <a:custGeom>
              <a:avLst/>
              <a:gdLst/>
              <a:ahLst/>
              <a:cxnLst/>
              <a:rect l="l" t="t" r="r" b="b"/>
              <a:pathLst>
                <a:path w="21070" h="5223" extrusionOk="0">
                  <a:moveTo>
                    <a:pt x="20949" y="1"/>
                  </a:moveTo>
                  <a:lnTo>
                    <a:pt x="3122" y="3122"/>
                  </a:lnTo>
                  <a:lnTo>
                    <a:pt x="0" y="3662"/>
                  </a:lnTo>
                  <a:lnTo>
                    <a:pt x="0" y="5223"/>
                  </a:lnTo>
                  <a:lnTo>
                    <a:pt x="3122" y="4683"/>
                  </a:lnTo>
                  <a:lnTo>
                    <a:pt x="21070" y="1501"/>
                  </a:lnTo>
                  <a:lnTo>
                    <a:pt x="20949"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9"/>
            <p:cNvSpPr/>
            <p:nvPr/>
          </p:nvSpPr>
          <p:spPr>
            <a:xfrm>
              <a:off x="4181400" y="679300"/>
              <a:ext cx="6025" cy="9025"/>
            </a:xfrm>
            <a:custGeom>
              <a:avLst/>
              <a:gdLst/>
              <a:ahLst/>
              <a:cxnLst/>
              <a:rect l="l" t="t" r="r" b="b"/>
              <a:pathLst>
                <a:path w="241" h="361" extrusionOk="0">
                  <a:moveTo>
                    <a:pt x="0" y="1"/>
                  </a:moveTo>
                  <a:lnTo>
                    <a:pt x="60" y="121"/>
                  </a:lnTo>
                  <a:lnTo>
                    <a:pt x="240" y="361"/>
                  </a:lnTo>
                  <a:lnTo>
                    <a:pt x="120"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9"/>
            <p:cNvSpPr/>
            <p:nvPr/>
          </p:nvSpPr>
          <p:spPr>
            <a:xfrm>
              <a:off x="4666100" y="1906825"/>
              <a:ext cx="157600" cy="67550"/>
            </a:xfrm>
            <a:custGeom>
              <a:avLst/>
              <a:gdLst/>
              <a:ahLst/>
              <a:cxnLst/>
              <a:rect l="l" t="t" r="r" b="b"/>
              <a:pathLst>
                <a:path w="6304" h="2702" extrusionOk="0">
                  <a:moveTo>
                    <a:pt x="6303" y="1"/>
                  </a:moveTo>
                  <a:lnTo>
                    <a:pt x="1" y="1141"/>
                  </a:lnTo>
                  <a:lnTo>
                    <a:pt x="121" y="2702"/>
                  </a:lnTo>
                  <a:lnTo>
                    <a:pt x="6243" y="1621"/>
                  </a:lnTo>
                  <a:lnTo>
                    <a:pt x="6303"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9"/>
            <p:cNvSpPr/>
            <p:nvPr/>
          </p:nvSpPr>
          <p:spPr>
            <a:xfrm>
              <a:off x="4070350" y="1944350"/>
              <a:ext cx="540250" cy="135075"/>
            </a:xfrm>
            <a:custGeom>
              <a:avLst/>
              <a:gdLst/>
              <a:ahLst/>
              <a:cxnLst/>
              <a:rect l="l" t="t" r="r" b="b"/>
              <a:pathLst>
                <a:path w="21610" h="5403" extrusionOk="0">
                  <a:moveTo>
                    <a:pt x="21550" y="0"/>
                  </a:moveTo>
                  <a:lnTo>
                    <a:pt x="3122" y="3302"/>
                  </a:lnTo>
                  <a:lnTo>
                    <a:pt x="0" y="3842"/>
                  </a:lnTo>
                  <a:lnTo>
                    <a:pt x="0" y="5403"/>
                  </a:lnTo>
                  <a:lnTo>
                    <a:pt x="3122" y="4862"/>
                  </a:lnTo>
                  <a:lnTo>
                    <a:pt x="21610" y="1621"/>
                  </a:lnTo>
                  <a:lnTo>
                    <a:pt x="2155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9"/>
            <p:cNvSpPr/>
            <p:nvPr/>
          </p:nvSpPr>
          <p:spPr>
            <a:xfrm>
              <a:off x="4070350" y="1684725"/>
              <a:ext cx="532750" cy="141100"/>
            </a:xfrm>
            <a:custGeom>
              <a:avLst/>
              <a:gdLst/>
              <a:ahLst/>
              <a:cxnLst/>
              <a:rect l="l" t="t" r="r" b="b"/>
              <a:pathLst>
                <a:path w="21310" h="5644" extrusionOk="0">
                  <a:moveTo>
                    <a:pt x="21190" y="1"/>
                  </a:moveTo>
                  <a:lnTo>
                    <a:pt x="3122" y="3182"/>
                  </a:lnTo>
                  <a:lnTo>
                    <a:pt x="0" y="3782"/>
                  </a:lnTo>
                  <a:lnTo>
                    <a:pt x="0" y="5643"/>
                  </a:lnTo>
                  <a:lnTo>
                    <a:pt x="3122" y="5103"/>
                  </a:lnTo>
                  <a:lnTo>
                    <a:pt x="21310" y="1862"/>
                  </a:lnTo>
                  <a:lnTo>
                    <a:pt x="21250" y="601"/>
                  </a:lnTo>
                  <a:lnTo>
                    <a:pt x="2119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9"/>
            <p:cNvSpPr/>
            <p:nvPr/>
          </p:nvSpPr>
          <p:spPr>
            <a:xfrm>
              <a:off x="4414000" y="674800"/>
              <a:ext cx="25" cy="25"/>
            </a:xfrm>
            <a:custGeom>
              <a:avLst/>
              <a:gdLst/>
              <a:ahLst/>
              <a:cxnLst/>
              <a:rect l="l" t="t" r="r" b="b"/>
              <a:pathLst>
                <a:path w="1" h="1" extrusionOk="0">
                  <a:moveTo>
                    <a:pt x="0" y="1"/>
                  </a:moveTo>
                  <a:lnTo>
                    <a:pt x="0" y="1"/>
                  </a:lnTo>
                  <a:lnTo>
                    <a:pt x="0" y="1"/>
                  </a:lnTo>
                  <a:lnTo>
                    <a:pt x="0" y="1"/>
                  </a:lnTo>
                  <a:lnTo>
                    <a:pt x="0" y="1"/>
                  </a:lnTo>
                  <a:lnTo>
                    <a:pt x="0" y="1"/>
                  </a:lnTo>
                  <a:lnTo>
                    <a:pt x="0" y="1"/>
                  </a:lnTo>
                  <a:lnTo>
                    <a:pt x="0" y="1"/>
                  </a:lnTo>
                  <a:lnTo>
                    <a:pt x="0" y="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9"/>
            <p:cNvSpPr/>
            <p:nvPr/>
          </p:nvSpPr>
          <p:spPr>
            <a:xfrm>
              <a:off x="4070350" y="1849800"/>
              <a:ext cx="538750" cy="135100"/>
            </a:xfrm>
            <a:custGeom>
              <a:avLst/>
              <a:gdLst/>
              <a:ahLst/>
              <a:cxnLst/>
              <a:rect l="l" t="t" r="r" b="b"/>
              <a:pathLst>
                <a:path w="21550" h="5404" extrusionOk="0">
                  <a:moveTo>
                    <a:pt x="21490" y="1"/>
                  </a:moveTo>
                  <a:lnTo>
                    <a:pt x="3122" y="3242"/>
                  </a:lnTo>
                  <a:lnTo>
                    <a:pt x="0" y="3782"/>
                  </a:lnTo>
                  <a:lnTo>
                    <a:pt x="0" y="5403"/>
                  </a:lnTo>
                  <a:lnTo>
                    <a:pt x="3122" y="4863"/>
                  </a:lnTo>
                  <a:lnTo>
                    <a:pt x="21550" y="1621"/>
                  </a:lnTo>
                  <a:lnTo>
                    <a:pt x="2149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4070350" y="1765775"/>
              <a:ext cx="535750" cy="130575"/>
            </a:xfrm>
            <a:custGeom>
              <a:avLst/>
              <a:gdLst/>
              <a:ahLst/>
              <a:cxnLst/>
              <a:rect l="l" t="t" r="r" b="b"/>
              <a:pathLst>
                <a:path w="21430" h="5223" extrusionOk="0">
                  <a:moveTo>
                    <a:pt x="21370" y="0"/>
                  </a:moveTo>
                  <a:lnTo>
                    <a:pt x="3122" y="3242"/>
                  </a:lnTo>
                  <a:lnTo>
                    <a:pt x="0" y="3782"/>
                  </a:lnTo>
                  <a:lnTo>
                    <a:pt x="0" y="5222"/>
                  </a:lnTo>
                  <a:lnTo>
                    <a:pt x="3122" y="4682"/>
                  </a:lnTo>
                  <a:lnTo>
                    <a:pt x="21430" y="1441"/>
                  </a:lnTo>
                  <a:lnTo>
                    <a:pt x="2137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9"/>
            <p:cNvSpPr/>
            <p:nvPr/>
          </p:nvSpPr>
          <p:spPr>
            <a:xfrm>
              <a:off x="4352475" y="715325"/>
              <a:ext cx="3025" cy="7525"/>
            </a:xfrm>
            <a:custGeom>
              <a:avLst/>
              <a:gdLst/>
              <a:ahLst/>
              <a:cxnLst/>
              <a:rect l="l" t="t" r="r" b="b"/>
              <a:pathLst>
                <a:path w="121" h="301" extrusionOk="0">
                  <a:moveTo>
                    <a:pt x="60" y="0"/>
                  </a:moveTo>
                  <a:lnTo>
                    <a:pt x="0" y="300"/>
                  </a:lnTo>
                  <a:lnTo>
                    <a:pt x="120"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9"/>
            <p:cNvSpPr/>
            <p:nvPr/>
          </p:nvSpPr>
          <p:spPr>
            <a:xfrm>
              <a:off x="4361475" y="725825"/>
              <a:ext cx="3025" cy="3025"/>
            </a:xfrm>
            <a:custGeom>
              <a:avLst/>
              <a:gdLst/>
              <a:ahLst/>
              <a:cxnLst/>
              <a:rect l="l" t="t" r="r" b="b"/>
              <a:pathLst>
                <a:path w="121" h="121" extrusionOk="0">
                  <a:moveTo>
                    <a:pt x="60" y="0"/>
                  </a:moveTo>
                  <a:lnTo>
                    <a:pt x="0" y="12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9"/>
            <p:cNvSpPr/>
            <p:nvPr/>
          </p:nvSpPr>
          <p:spPr>
            <a:xfrm>
              <a:off x="4344975" y="706325"/>
              <a:ext cx="1525" cy="4525"/>
            </a:xfrm>
            <a:custGeom>
              <a:avLst/>
              <a:gdLst/>
              <a:ahLst/>
              <a:cxnLst/>
              <a:rect l="l" t="t" r="r" b="b"/>
              <a:pathLst>
                <a:path w="61" h="181" extrusionOk="0">
                  <a:moveTo>
                    <a:pt x="0" y="0"/>
                  </a:moveTo>
                  <a:lnTo>
                    <a:pt x="0" y="180"/>
                  </a:lnTo>
                  <a:lnTo>
                    <a:pt x="60"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9"/>
            <p:cNvSpPr/>
            <p:nvPr/>
          </p:nvSpPr>
          <p:spPr>
            <a:xfrm>
              <a:off x="4320950" y="688300"/>
              <a:ext cx="1525" cy="1525"/>
            </a:xfrm>
            <a:custGeom>
              <a:avLst/>
              <a:gdLst/>
              <a:ahLst/>
              <a:cxnLst/>
              <a:rect l="l" t="t" r="r" b="b"/>
              <a:pathLst>
                <a:path w="61" h="61" extrusionOk="0">
                  <a:moveTo>
                    <a:pt x="1" y="1"/>
                  </a:moveTo>
                  <a:lnTo>
                    <a:pt x="1" y="6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9"/>
            <p:cNvSpPr/>
            <p:nvPr/>
          </p:nvSpPr>
          <p:spPr>
            <a:xfrm>
              <a:off x="4405000" y="724325"/>
              <a:ext cx="25" cy="1525"/>
            </a:xfrm>
            <a:custGeom>
              <a:avLst/>
              <a:gdLst/>
              <a:ahLst/>
              <a:cxnLst/>
              <a:rect l="l" t="t" r="r" b="b"/>
              <a:pathLst>
                <a:path w="1" h="61" extrusionOk="0">
                  <a:moveTo>
                    <a:pt x="0" y="0"/>
                  </a:moveTo>
                  <a:lnTo>
                    <a:pt x="0" y="0"/>
                  </a:lnTo>
                  <a:lnTo>
                    <a:pt x="0" y="60"/>
                  </a:lnTo>
                  <a:lnTo>
                    <a:pt x="0" y="60"/>
                  </a:lnTo>
                  <a:lnTo>
                    <a:pt x="0" y="60"/>
                  </a:lnTo>
                  <a:lnTo>
                    <a:pt x="0" y="6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9"/>
            <p:cNvSpPr/>
            <p:nvPr/>
          </p:nvSpPr>
          <p:spPr>
            <a:xfrm>
              <a:off x="4397500" y="737825"/>
              <a:ext cx="1525" cy="9025"/>
            </a:xfrm>
            <a:custGeom>
              <a:avLst/>
              <a:gdLst/>
              <a:ahLst/>
              <a:cxnLst/>
              <a:rect l="l" t="t" r="r" b="b"/>
              <a:pathLst>
                <a:path w="61" h="361" extrusionOk="0">
                  <a:moveTo>
                    <a:pt x="0" y="1"/>
                  </a:moveTo>
                  <a:lnTo>
                    <a:pt x="0" y="361"/>
                  </a:lnTo>
                  <a:lnTo>
                    <a:pt x="60" y="24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9"/>
            <p:cNvSpPr/>
            <p:nvPr/>
          </p:nvSpPr>
          <p:spPr>
            <a:xfrm>
              <a:off x="4274425" y="626775"/>
              <a:ext cx="6050" cy="3025"/>
            </a:xfrm>
            <a:custGeom>
              <a:avLst/>
              <a:gdLst/>
              <a:ahLst/>
              <a:cxnLst/>
              <a:rect l="l" t="t" r="r" b="b"/>
              <a:pathLst>
                <a:path w="242" h="121" extrusionOk="0">
                  <a:moveTo>
                    <a:pt x="1" y="1"/>
                  </a:moveTo>
                  <a:lnTo>
                    <a:pt x="241" y="121"/>
                  </a:lnTo>
                  <a:lnTo>
                    <a:pt x="181" y="6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9"/>
            <p:cNvSpPr/>
            <p:nvPr/>
          </p:nvSpPr>
          <p:spPr>
            <a:xfrm>
              <a:off x="4214400" y="665800"/>
              <a:ext cx="25" cy="1525"/>
            </a:xfrm>
            <a:custGeom>
              <a:avLst/>
              <a:gdLst/>
              <a:ahLst/>
              <a:cxnLst/>
              <a:rect l="l" t="t" r="r" b="b"/>
              <a:pathLst>
                <a:path w="1" h="61" extrusionOk="0">
                  <a:moveTo>
                    <a:pt x="1" y="0"/>
                  </a:moveTo>
                  <a:lnTo>
                    <a:pt x="1" y="0"/>
                  </a:lnTo>
                  <a:lnTo>
                    <a:pt x="1" y="0"/>
                  </a:lnTo>
                  <a:lnTo>
                    <a:pt x="1" y="0"/>
                  </a:lnTo>
                  <a:lnTo>
                    <a:pt x="1" y="60"/>
                  </a:lnTo>
                  <a:lnTo>
                    <a:pt x="1" y="6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9"/>
            <p:cNvSpPr/>
            <p:nvPr/>
          </p:nvSpPr>
          <p:spPr>
            <a:xfrm>
              <a:off x="4217400" y="676300"/>
              <a:ext cx="12050" cy="27025"/>
            </a:xfrm>
            <a:custGeom>
              <a:avLst/>
              <a:gdLst/>
              <a:ahLst/>
              <a:cxnLst/>
              <a:rect l="l" t="t" r="r" b="b"/>
              <a:pathLst>
                <a:path w="482" h="1081" extrusionOk="0">
                  <a:moveTo>
                    <a:pt x="1" y="1"/>
                  </a:moveTo>
                  <a:lnTo>
                    <a:pt x="181" y="841"/>
                  </a:lnTo>
                  <a:lnTo>
                    <a:pt x="481" y="1081"/>
                  </a:lnTo>
                  <a:lnTo>
                    <a:pt x="421" y="901"/>
                  </a:lnTo>
                  <a:lnTo>
                    <a:pt x="241" y="60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9"/>
            <p:cNvSpPr/>
            <p:nvPr/>
          </p:nvSpPr>
          <p:spPr>
            <a:xfrm>
              <a:off x="4203900" y="689800"/>
              <a:ext cx="7525" cy="10525"/>
            </a:xfrm>
            <a:custGeom>
              <a:avLst/>
              <a:gdLst/>
              <a:ahLst/>
              <a:cxnLst/>
              <a:rect l="l" t="t" r="r" b="b"/>
              <a:pathLst>
                <a:path w="301" h="421" extrusionOk="0">
                  <a:moveTo>
                    <a:pt x="1" y="1"/>
                  </a:moveTo>
                  <a:lnTo>
                    <a:pt x="61" y="121"/>
                  </a:lnTo>
                  <a:lnTo>
                    <a:pt x="301" y="421"/>
                  </a:lnTo>
                  <a:lnTo>
                    <a:pt x="12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9"/>
            <p:cNvSpPr/>
            <p:nvPr/>
          </p:nvSpPr>
          <p:spPr>
            <a:xfrm>
              <a:off x="4466525" y="745325"/>
              <a:ext cx="1525" cy="4525"/>
            </a:xfrm>
            <a:custGeom>
              <a:avLst/>
              <a:gdLst/>
              <a:ahLst/>
              <a:cxnLst/>
              <a:rect l="l" t="t" r="r" b="b"/>
              <a:pathLst>
                <a:path w="61" h="181" extrusionOk="0">
                  <a:moveTo>
                    <a:pt x="60" y="1"/>
                  </a:moveTo>
                  <a:lnTo>
                    <a:pt x="0" y="61"/>
                  </a:lnTo>
                  <a:lnTo>
                    <a:pt x="60" y="18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9"/>
            <p:cNvSpPr/>
            <p:nvPr/>
          </p:nvSpPr>
          <p:spPr>
            <a:xfrm>
              <a:off x="4221925" y="664300"/>
              <a:ext cx="3025" cy="10525"/>
            </a:xfrm>
            <a:custGeom>
              <a:avLst/>
              <a:gdLst/>
              <a:ahLst/>
              <a:cxnLst/>
              <a:rect l="l" t="t" r="r" b="b"/>
              <a:pathLst>
                <a:path w="121" h="421" extrusionOk="0">
                  <a:moveTo>
                    <a:pt x="0" y="0"/>
                  </a:moveTo>
                  <a:lnTo>
                    <a:pt x="60" y="60"/>
                  </a:lnTo>
                  <a:lnTo>
                    <a:pt x="60" y="421"/>
                  </a:lnTo>
                  <a:lnTo>
                    <a:pt x="120" y="120"/>
                  </a:lnTo>
                  <a:lnTo>
                    <a:pt x="12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9"/>
            <p:cNvSpPr/>
            <p:nvPr/>
          </p:nvSpPr>
          <p:spPr>
            <a:xfrm>
              <a:off x="4190400" y="692800"/>
              <a:ext cx="24025" cy="33050"/>
            </a:xfrm>
            <a:custGeom>
              <a:avLst/>
              <a:gdLst/>
              <a:ahLst/>
              <a:cxnLst/>
              <a:rect l="l" t="t" r="r" b="b"/>
              <a:pathLst>
                <a:path w="961" h="1322" extrusionOk="0">
                  <a:moveTo>
                    <a:pt x="1" y="1"/>
                  </a:moveTo>
                  <a:lnTo>
                    <a:pt x="301" y="481"/>
                  </a:lnTo>
                  <a:lnTo>
                    <a:pt x="327" y="514"/>
                  </a:lnTo>
                  <a:lnTo>
                    <a:pt x="327" y="514"/>
                  </a:lnTo>
                  <a:lnTo>
                    <a:pt x="1" y="1"/>
                  </a:lnTo>
                  <a:close/>
                  <a:moveTo>
                    <a:pt x="327" y="514"/>
                  </a:moveTo>
                  <a:lnTo>
                    <a:pt x="421" y="661"/>
                  </a:lnTo>
                  <a:lnTo>
                    <a:pt x="661" y="931"/>
                  </a:lnTo>
                  <a:lnTo>
                    <a:pt x="327" y="514"/>
                  </a:lnTo>
                  <a:close/>
                  <a:moveTo>
                    <a:pt x="661" y="931"/>
                  </a:moveTo>
                  <a:lnTo>
                    <a:pt x="781" y="1081"/>
                  </a:lnTo>
                  <a:lnTo>
                    <a:pt x="961" y="1321"/>
                  </a:lnTo>
                  <a:lnTo>
                    <a:pt x="901" y="1201"/>
                  </a:lnTo>
                  <a:lnTo>
                    <a:pt x="661" y="93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9"/>
            <p:cNvSpPr/>
            <p:nvPr/>
          </p:nvSpPr>
          <p:spPr>
            <a:xfrm>
              <a:off x="4310450" y="682300"/>
              <a:ext cx="1525" cy="1525"/>
            </a:xfrm>
            <a:custGeom>
              <a:avLst/>
              <a:gdLst/>
              <a:ahLst/>
              <a:cxnLst/>
              <a:rect l="l" t="t" r="r" b="b"/>
              <a:pathLst>
                <a:path w="61" h="61" extrusionOk="0">
                  <a:moveTo>
                    <a:pt x="1" y="1"/>
                  </a:moveTo>
                  <a:lnTo>
                    <a:pt x="1" y="6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9"/>
            <p:cNvSpPr/>
            <p:nvPr/>
          </p:nvSpPr>
          <p:spPr>
            <a:xfrm>
              <a:off x="4202400" y="901400"/>
              <a:ext cx="25" cy="1525"/>
            </a:xfrm>
            <a:custGeom>
              <a:avLst/>
              <a:gdLst/>
              <a:ahLst/>
              <a:cxnLst/>
              <a:rect l="l" t="t" r="r" b="b"/>
              <a:pathLst>
                <a:path w="1" h="61" extrusionOk="0">
                  <a:moveTo>
                    <a:pt x="1" y="0"/>
                  </a:moveTo>
                  <a:lnTo>
                    <a:pt x="1" y="0"/>
                  </a:lnTo>
                  <a:lnTo>
                    <a:pt x="1" y="0"/>
                  </a:lnTo>
                  <a:lnTo>
                    <a:pt x="1" y="0"/>
                  </a:lnTo>
                  <a:lnTo>
                    <a:pt x="1" y="60"/>
                  </a:lnTo>
                  <a:lnTo>
                    <a:pt x="1" y="6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9"/>
            <p:cNvSpPr/>
            <p:nvPr/>
          </p:nvSpPr>
          <p:spPr>
            <a:xfrm>
              <a:off x="4396000" y="821875"/>
              <a:ext cx="7525" cy="7525"/>
            </a:xfrm>
            <a:custGeom>
              <a:avLst/>
              <a:gdLst/>
              <a:ahLst/>
              <a:cxnLst/>
              <a:rect l="l" t="t" r="r" b="b"/>
              <a:pathLst>
                <a:path w="301" h="301" extrusionOk="0">
                  <a:moveTo>
                    <a:pt x="0" y="0"/>
                  </a:moveTo>
                  <a:lnTo>
                    <a:pt x="60" y="60"/>
                  </a:lnTo>
                  <a:lnTo>
                    <a:pt x="240" y="300"/>
                  </a:lnTo>
                  <a:lnTo>
                    <a:pt x="300" y="120"/>
                  </a:lnTo>
                  <a:lnTo>
                    <a:pt x="18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9"/>
            <p:cNvSpPr/>
            <p:nvPr/>
          </p:nvSpPr>
          <p:spPr>
            <a:xfrm>
              <a:off x="4468025" y="832375"/>
              <a:ext cx="16525" cy="16525"/>
            </a:xfrm>
            <a:custGeom>
              <a:avLst/>
              <a:gdLst/>
              <a:ahLst/>
              <a:cxnLst/>
              <a:rect l="l" t="t" r="r" b="b"/>
              <a:pathLst>
                <a:path w="661" h="661" extrusionOk="0">
                  <a:moveTo>
                    <a:pt x="661" y="0"/>
                  </a:moveTo>
                  <a:lnTo>
                    <a:pt x="0" y="360"/>
                  </a:lnTo>
                  <a:lnTo>
                    <a:pt x="120" y="660"/>
                  </a:lnTo>
                  <a:lnTo>
                    <a:pt x="300" y="480"/>
                  </a:lnTo>
                  <a:lnTo>
                    <a:pt x="6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9"/>
            <p:cNvSpPr/>
            <p:nvPr/>
          </p:nvSpPr>
          <p:spPr>
            <a:xfrm>
              <a:off x="4386975" y="829375"/>
              <a:ext cx="12050" cy="13525"/>
            </a:xfrm>
            <a:custGeom>
              <a:avLst/>
              <a:gdLst/>
              <a:ahLst/>
              <a:cxnLst/>
              <a:rect l="l" t="t" r="r" b="b"/>
              <a:pathLst>
                <a:path w="482" h="541" extrusionOk="0">
                  <a:moveTo>
                    <a:pt x="1" y="0"/>
                  </a:moveTo>
                  <a:lnTo>
                    <a:pt x="361" y="480"/>
                  </a:lnTo>
                  <a:lnTo>
                    <a:pt x="421" y="540"/>
                  </a:lnTo>
                  <a:lnTo>
                    <a:pt x="481" y="360"/>
                  </a:lnTo>
                  <a:lnTo>
                    <a:pt x="61" y="6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9"/>
            <p:cNvSpPr/>
            <p:nvPr/>
          </p:nvSpPr>
          <p:spPr>
            <a:xfrm>
              <a:off x="4472525" y="821875"/>
              <a:ext cx="43550" cy="48025"/>
            </a:xfrm>
            <a:custGeom>
              <a:avLst/>
              <a:gdLst/>
              <a:ahLst/>
              <a:cxnLst/>
              <a:rect l="l" t="t" r="r" b="b"/>
              <a:pathLst>
                <a:path w="1742" h="1921" extrusionOk="0">
                  <a:moveTo>
                    <a:pt x="1621" y="0"/>
                  </a:moveTo>
                  <a:lnTo>
                    <a:pt x="1501" y="240"/>
                  </a:lnTo>
                  <a:lnTo>
                    <a:pt x="1321" y="420"/>
                  </a:lnTo>
                  <a:lnTo>
                    <a:pt x="961" y="720"/>
                  </a:lnTo>
                  <a:lnTo>
                    <a:pt x="300" y="1141"/>
                  </a:lnTo>
                  <a:lnTo>
                    <a:pt x="0" y="1321"/>
                  </a:lnTo>
                  <a:lnTo>
                    <a:pt x="180" y="1921"/>
                  </a:lnTo>
                  <a:lnTo>
                    <a:pt x="421" y="1681"/>
                  </a:lnTo>
                  <a:lnTo>
                    <a:pt x="961" y="960"/>
                  </a:lnTo>
                  <a:lnTo>
                    <a:pt x="1321" y="480"/>
                  </a:lnTo>
                  <a:lnTo>
                    <a:pt x="1621" y="120"/>
                  </a:lnTo>
                  <a:lnTo>
                    <a:pt x="1741" y="60"/>
                  </a:lnTo>
                  <a:lnTo>
                    <a:pt x="16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p:nvPr/>
          </p:nvSpPr>
          <p:spPr>
            <a:xfrm>
              <a:off x="4483025" y="763350"/>
              <a:ext cx="1525" cy="3025"/>
            </a:xfrm>
            <a:custGeom>
              <a:avLst/>
              <a:gdLst/>
              <a:ahLst/>
              <a:cxnLst/>
              <a:rect l="l" t="t" r="r" b="b"/>
              <a:pathLst>
                <a:path w="61" h="121" extrusionOk="0">
                  <a:moveTo>
                    <a:pt x="1" y="0"/>
                  </a:moveTo>
                  <a:lnTo>
                    <a:pt x="1" y="120"/>
                  </a:lnTo>
                  <a:lnTo>
                    <a:pt x="61" y="1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9"/>
            <p:cNvSpPr/>
            <p:nvPr/>
          </p:nvSpPr>
          <p:spPr>
            <a:xfrm>
              <a:off x="4504025" y="755825"/>
              <a:ext cx="1525" cy="7550"/>
            </a:xfrm>
            <a:custGeom>
              <a:avLst/>
              <a:gdLst/>
              <a:ahLst/>
              <a:cxnLst/>
              <a:rect l="l" t="t" r="r" b="b"/>
              <a:pathLst>
                <a:path w="61" h="302" extrusionOk="0">
                  <a:moveTo>
                    <a:pt x="1" y="1"/>
                  </a:moveTo>
                  <a:lnTo>
                    <a:pt x="1" y="121"/>
                  </a:lnTo>
                  <a:lnTo>
                    <a:pt x="61" y="30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9"/>
            <p:cNvSpPr/>
            <p:nvPr/>
          </p:nvSpPr>
          <p:spPr>
            <a:xfrm>
              <a:off x="4463525" y="829375"/>
              <a:ext cx="3025" cy="1525"/>
            </a:xfrm>
            <a:custGeom>
              <a:avLst/>
              <a:gdLst/>
              <a:ahLst/>
              <a:cxnLst/>
              <a:rect l="l" t="t" r="r" b="b"/>
              <a:pathLst>
                <a:path w="121" h="61" extrusionOk="0">
                  <a:moveTo>
                    <a:pt x="120" y="0"/>
                  </a:moveTo>
                  <a:lnTo>
                    <a:pt x="0" y="60"/>
                  </a:lnTo>
                  <a:lnTo>
                    <a:pt x="60" y="60"/>
                  </a:lnTo>
                  <a:lnTo>
                    <a:pt x="12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9"/>
            <p:cNvSpPr/>
            <p:nvPr/>
          </p:nvSpPr>
          <p:spPr>
            <a:xfrm>
              <a:off x="4472525" y="763350"/>
              <a:ext cx="1525" cy="4525"/>
            </a:xfrm>
            <a:custGeom>
              <a:avLst/>
              <a:gdLst/>
              <a:ahLst/>
              <a:cxnLst/>
              <a:rect l="l" t="t" r="r" b="b"/>
              <a:pathLst>
                <a:path w="61" h="181" extrusionOk="0">
                  <a:moveTo>
                    <a:pt x="60" y="180"/>
                  </a:moveTo>
                  <a:lnTo>
                    <a:pt x="60" y="180"/>
                  </a:lnTo>
                  <a:lnTo>
                    <a:pt x="60" y="180"/>
                  </a:lnTo>
                  <a:lnTo>
                    <a:pt x="60" y="180"/>
                  </a:lnTo>
                  <a:lnTo>
                    <a:pt x="0" y="0"/>
                  </a:lnTo>
                  <a:lnTo>
                    <a:pt x="0" y="0"/>
                  </a:lnTo>
                  <a:lnTo>
                    <a:pt x="60" y="180"/>
                  </a:lnTo>
                  <a:lnTo>
                    <a:pt x="60" y="18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9"/>
            <p:cNvSpPr/>
            <p:nvPr/>
          </p:nvSpPr>
          <p:spPr>
            <a:xfrm>
              <a:off x="4505525" y="764850"/>
              <a:ext cx="9050" cy="12025"/>
            </a:xfrm>
            <a:custGeom>
              <a:avLst/>
              <a:gdLst/>
              <a:ahLst/>
              <a:cxnLst/>
              <a:rect l="l" t="t" r="r" b="b"/>
              <a:pathLst>
                <a:path w="362" h="481" extrusionOk="0">
                  <a:moveTo>
                    <a:pt x="301" y="0"/>
                  </a:moveTo>
                  <a:lnTo>
                    <a:pt x="61" y="60"/>
                  </a:lnTo>
                  <a:lnTo>
                    <a:pt x="61" y="120"/>
                  </a:lnTo>
                  <a:lnTo>
                    <a:pt x="1" y="120"/>
                  </a:lnTo>
                  <a:lnTo>
                    <a:pt x="1" y="360"/>
                  </a:lnTo>
                  <a:lnTo>
                    <a:pt x="1" y="480"/>
                  </a:lnTo>
                  <a:lnTo>
                    <a:pt x="361" y="480"/>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9"/>
            <p:cNvSpPr/>
            <p:nvPr/>
          </p:nvSpPr>
          <p:spPr>
            <a:xfrm>
              <a:off x="4516050" y="752825"/>
              <a:ext cx="13525" cy="25550"/>
            </a:xfrm>
            <a:custGeom>
              <a:avLst/>
              <a:gdLst/>
              <a:ahLst/>
              <a:cxnLst/>
              <a:rect l="l" t="t" r="r" b="b"/>
              <a:pathLst>
                <a:path w="541" h="1022" extrusionOk="0">
                  <a:moveTo>
                    <a:pt x="480" y="1"/>
                  </a:moveTo>
                  <a:lnTo>
                    <a:pt x="420" y="601"/>
                  </a:lnTo>
                  <a:lnTo>
                    <a:pt x="420" y="781"/>
                  </a:lnTo>
                  <a:lnTo>
                    <a:pt x="360" y="601"/>
                  </a:lnTo>
                  <a:lnTo>
                    <a:pt x="300" y="241"/>
                  </a:lnTo>
                  <a:lnTo>
                    <a:pt x="300" y="301"/>
                  </a:lnTo>
                  <a:lnTo>
                    <a:pt x="60" y="421"/>
                  </a:lnTo>
                  <a:lnTo>
                    <a:pt x="0" y="961"/>
                  </a:lnTo>
                  <a:lnTo>
                    <a:pt x="540" y="1021"/>
                  </a:lnTo>
                  <a:lnTo>
                    <a:pt x="540" y="961"/>
                  </a:lnTo>
                  <a:lnTo>
                    <a:pt x="540" y="721"/>
                  </a:lnTo>
                  <a:lnTo>
                    <a:pt x="540" y="361"/>
                  </a:lnTo>
                  <a:lnTo>
                    <a:pt x="48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9"/>
            <p:cNvSpPr/>
            <p:nvPr/>
          </p:nvSpPr>
          <p:spPr>
            <a:xfrm>
              <a:off x="4377975" y="785850"/>
              <a:ext cx="12025" cy="7525"/>
            </a:xfrm>
            <a:custGeom>
              <a:avLst/>
              <a:gdLst/>
              <a:ahLst/>
              <a:cxnLst/>
              <a:rect l="l" t="t" r="r" b="b"/>
              <a:pathLst>
                <a:path w="481" h="301" extrusionOk="0">
                  <a:moveTo>
                    <a:pt x="1" y="0"/>
                  </a:moveTo>
                  <a:lnTo>
                    <a:pt x="1" y="60"/>
                  </a:lnTo>
                  <a:lnTo>
                    <a:pt x="61" y="180"/>
                  </a:lnTo>
                  <a:lnTo>
                    <a:pt x="301" y="241"/>
                  </a:lnTo>
                  <a:lnTo>
                    <a:pt x="481" y="301"/>
                  </a:lnTo>
                  <a:lnTo>
                    <a:pt x="481" y="241"/>
                  </a:lnTo>
                  <a:lnTo>
                    <a:pt x="481" y="1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p:nvPr/>
          </p:nvSpPr>
          <p:spPr>
            <a:xfrm>
              <a:off x="4495025" y="769350"/>
              <a:ext cx="9025" cy="7525"/>
            </a:xfrm>
            <a:custGeom>
              <a:avLst/>
              <a:gdLst/>
              <a:ahLst/>
              <a:cxnLst/>
              <a:rect l="l" t="t" r="r" b="b"/>
              <a:pathLst>
                <a:path w="361" h="301" extrusionOk="0">
                  <a:moveTo>
                    <a:pt x="241" y="0"/>
                  </a:moveTo>
                  <a:lnTo>
                    <a:pt x="61" y="60"/>
                  </a:lnTo>
                  <a:lnTo>
                    <a:pt x="1" y="60"/>
                  </a:lnTo>
                  <a:lnTo>
                    <a:pt x="1" y="300"/>
                  </a:lnTo>
                  <a:lnTo>
                    <a:pt x="361" y="300"/>
                  </a:lnTo>
                  <a:lnTo>
                    <a:pt x="301" y="180"/>
                  </a:lnTo>
                  <a:lnTo>
                    <a:pt x="2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9"/>
            <p:cNvSpPr/>
            <p:nvPr/>
          </p:nvSpPr>
          <p:spPr>
            <a:xfrm>
              <a:off x="4483025" y="772350"/>
              <a:ext cx="4525" cy="4525"/>
            </a:xfrm>
            <a:custGeom>
              <a:avLst/>
              <a:gdLst/>
              <a:ahLst/>
              <a:cxnLst/>
              <a:rect l="l" t="t" r="r" b="b"/>
              <a:pathLst>
                <a:path w="181" h="181" extrusionOk="0">
                  <a:moveTo>
                    <a:pt x="121" y="0"/>
                  </a:moveTo>
                  <a:lnTo>
                    <a:pt x="1" y="60"/>
                  </a:lnTo>
                  <a:lnTo>
                    <a:pt x="1" y="180"/>
                  </a:lnTo>
                  <a:lnTo>
                    <a:pt x="181" y="18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9"/>
            <p:cNvSpPr/>
            <p:nvPr/>
          </p:nvSpPr>
          <p:spPr>
            <a:xfrm>
              <a:off x="4405000" y="827875"/>
              <a:ext cx="10525" cy="15025"/>
            </a:xfrm>
            <a:custGeom>
              <a:avLst/>
              <a:gdLst/>
              <a:ahLst/>
              <a:cxnLst/>
              <a:rect l="l" t="t" r="r" b="b"/>
              <a:pathLst>
                <a:path w="421" h="601" extrusionOk="0">
                  <a:moveTo>
                    <a:pt x="60" y="0"/>
                  </a:moveTo>
                  <a:lnTo>
                    <a:pt x="0" y="180"/>
                  </a:lnTo>
                  <a:lnTo>
                    <a:pt x="120" y="300"/>
                  </a:lnTo>
                  <a:lnTo>
                    <a:pt x="360" y="600"/>
                  </a:lnTo>
                  <a:lnTo>
                    <a:pt x="420" y="600"/>
                  </a:lnTo>
                  <a:lnTo>
                    <a:pt x="180" y="12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4474025" y="775350"/>
              <a:ext cx="3025" cy="1525"/>
            </a:xfrm>
            <a:custGeom>
              <a:avLst/>
              <a:gdLst/>
              <a:ahLst/>
              <a:cxnLst/>
              <a:rect l="l" t="t" r="r" b="b"/>
              <a:pathLst>
                <a:path w="121" h="61" extrusionOk="0">
                  <a:moveTo>
                    <a:pt x="0" y="0"/>
                  </a:moveTo>
                  <a:lnTo>
                    <a:pt x="0" y="60"/>
                  </a:lnTo>
                  <a:lnTo>
                    <a:pt x="120"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9"/>
            <p:cNvSpPr/>
            <p:nvPr/>
          </p:nvSpPr>
          <p:spPr>
            <a:xfrm>
              <a:off x="4457525" y="695800"/>
              <a:ext cx="13525" cy="6025"/>
            </a:xfrm>
            <a:custGeom>
              <a:avLst/>
              <a:gdLst/>
              <a:ahLst/>
              <a:cxnLst/>
              <a:rect l="l" t="t" r="r" b="b"/>
              <a:pathLst>
                <a:path w="541" h="241" extrusionOk="0">
                  <a:moveTo>
                    <a:pt x="540" y="1"/>
                  </a:moveTo>
                  <a:lnTo>
                    <a:pt x="0" y="121"/>
                  </a:lnTo>
                  <a:lnTo>
                    <a:pt x="60" y="121"/>
                  </a:lnTo>
                  <a:lnTo>
                    <a:pt x="300" y="241"/>
                  </a:lnTo>
                  <a:lnTo>
                    <a:pt x="54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4346475" y="743825"/>
              <a:ext cx="3025" cy="1525"/>
            </a:xfrm>
            <a:custGeom>
              <a:avLst/>
              <a:gdLst/>
              <a:ahLst/>
              <a:cxnLst/>
              <a:rect l="l" t="t" r="r" b="b"/>
              <a:pathLst>
                <a:path w="121" h="61" extrusionOk="0">
                  <a:moveTo>
                    <a:pt x="0" y="1"/>
                  </a:moveTo>
                  <a:lnTo>
                    <a:pt x="0" y="1"/>
                  </a:lnTo>
                  <a:lnTo>
                    <a:pt x="120" y="61"/>
                  </a:lnTo>
                  <a:lnTo>
                    <a:pt x="120" y="61"/>
                  </a:lnTo>
                  <a:lnTo>
                    <a:pt x="120" y="61"/>
                  </a:lnTo>
                  <a:lnTo>
                    <a:pt x="120" y="61"/>
                  </a:lnTo>
                  <a:lnTo>
                    <a:pt x="0" y="1"/>
                  </a:lnTo>
                  <a:lnTo>
                    <a:pt x="0" y="1"/>
                  </a:lnTo>
                  <a:lnTo>
                    <a:pt x="0" y="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a:off x="4358475" y="733325"/>
              <a:ext cx="1525" cy="6025"/>
            </a:xfrm>
            <a:custGeom>
              <a:avLst/>
              <a:gdLst/>
              <a:ahLst/>
              <a:cxnLst/>
              <a:rect l="l" t="t" r="r" b="b"/>
              <a:pathLst>
                <a:path w="61" h="241" extrusionOk="0">
                  <a:moveTo>
                    <a:pt x="60" y="1"/>
                  </a:moveTo>
                  <a:lnTo>
                    <a:pt x="0" y="241"/>
                  </a:lnTo>
                  <a:lnTo>
                    <a:pt x="60" y="241"/>
                  </a:lnTo>
                  <a:lnTo>
                    <a:pt x="60" y="6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a:off x="4368975" y="736325"/>
              <a:ext cx="6025" cy="9025"/>
            </a:xfrm>
            <a:custGeom>
              <a:avLst/>
              <a:gdLst/>
              <a:ahLst/>
              <a:cxnLst/>
              <a:rect l="l" t="t" r="r" b="b"/>
              <a:pathLst>
                <a:path w="241" h="361" extrusionOk="0">
                  <a:moveTo>
                    <a:pt x="121" y="1"/>
                  </a:moveTo>
                  <a:lnTo>
                    <a:pt x="121" y="61"/>
                  </a:lnTo>
                  <a:lnTo>
                    <a:pt x="1" y="301"/>
                  </a:lnTo>
                  <a:lnTo>
                    <a:pt x="181" y="361"/>
                  </a:lnTo>
                  <a:lnTo>
                    <a:pt x="241" y="121"/>
                  </a:lnTo>
                  <a:lnTo>
                    <a:pt x="1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4308950" y="727325"/>
              <a:ext cx="9025" cy="10525"/>
            </a:xfrm>
            <a:custGeom>
              <a:avLst/>
              <a:gdLst/>
              <a:ahLst/>
              <a:cxnLst/>
              <a:rect l="l" t="t" r="r" b="b"/>
              <a:pathLst>
                <a:path w="361" h="421" extrusionOk="0">
                  <a:moveTo>
                    <a:pt x="121" y="0"/>
                  </a:moveTo>
                  <a:lnTo>
                    <a:pt x="61" y="301"/>
                  </a:lnTo>
                  <a:lnTo>
                    <a:pt x="1" y="361"/>
                  </a:lnTo>
                  <a:lnTo>
                    <a:pt x="181" y="421"/>
                  </a:lnTo>
                  <a:lnTo>
                    <a:pt x="361" y="421"/>
                  </a:lnTo>
                  <a:lnTo>
                    <a:pt x="361" y="12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9"/>
            <p:cNvSpPr/>
            <p:nvPr/>
          </p:nvSpPr>
          <p:spPr>
            <a:xfrm>
              <a:off x="4335975" y="739325"/>
              <a:ext cx="3025" cy="3025"/>
            </a:xfrm>
            <a:custGeom>
              <a:avLst/>
              <a:gdLst/>
              <a:ahLst/>
              <a:cxnLst/>
              <a:rect l="l" t="t" r="r" b="b"/>
              <a:pathLst>
                <a:path w="121" h="121" extrusionOk="0">
                  <a:moveTo>
                    <a:pt x="0" y="1"/>
                  </a:moveTo>
                  <a:lnTo>
                    <a:pt x="0" y="121"/>
                  </a:lnTo>
                  <a:lnTo>
                    <a:pt x="120" y="121"/>
                  </a:lnTo>
                  <a:lnTo>
                    <a:pt x="12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4424500" y="739325"/>
              <a:ext cx="1525" cy="3025"/>
            </a:xfrm>
            <a:custGeom>
              <a:avLst/>
              <a:gdLst/>
              <a:ahLst/>
              <a:cxnLst/>
              <a:rect l="l" t="t" r="r" b="b"/>
              <a:pathLst>
                <a:path w="61" h="121" extrusionOk="0">
                  <a:moveTo>
                    <a:pt x="1" y="121"/>
                  </a:moveTo>
                  <a:lnTo>
                    <a:pt x="1" y="121"/>
                  </a:lnTo>
                  <a:lnTo>
                    <a:pt x="61" y="1"/>
                  </a:lnTo>
                  <a:lnTo>
                    <a:pt x="61" y="1"/>
                  </a:lnTo>
                  <a:lnTo>
                    <a:pt x="1" y="121"/>
                  </a:lnTo>
                  <a:lnTo>
                    <a:pt x="1" y="121"/>
                  </a:lnTo>
                  <a:lnTo>
                    <a:pt x="1" y="121"/>
                  </a:lnTo>
                  <a:lnTo>
                    <a:pt x="1" y="12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4325450" y="733325"/>
              <a:ext cx="6025" cy="7525"/>
            </a:xfrm>
            <a:custGeom>
              <a:avLst/>
              <a:gdLst/>
              <a:ahLst/>
              <a:cxnLst/>
              <a:rect l="l" t="t" r="r" b="b"/>
              <a:pathLst>
                <a:path w="241" h="301" extrusionOk="0">
                  <a:moveTo>
                    <a:pt x="61" y="1"/>
                  </a:moveTo>
                  <a:lnTo>
                    <a:pt x="1" y="241"/>
                  </a:lnTo>
                  <a:lnTo>
                    <a:pt x="241" y="301"/>
                  </a:lnTo>
                  <a:lnTo>
                    <a:pt x="181" y="181"/>
                  </a:lnTo>
                  <a:lnTo>
                    <a:pt x="181" y="12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a:off x="4463525" y="767850"/>
              <a:ext cx="25" cy="1525"/>
            </a:xfrm>
            <a:custGeom>
              <a:avLst/>
              <a:gdLst/>
              <a:ahLst/>
              <a:cxnLst/>
              <a:rect l="l" t="t" r="r" b="b"/>
              <a:pathLst>
                <a:path w="1" h="61" extrusionOk="0">
                  <a:moveTo>
                    <a:pt x="0" y="60"/>
                  </a:moveTo>
                  <a:lnTo>
                    <a:pt x="0" y="60"/>
                  </a:lnTo>
                  <a:lnTo>
                    <a:pt x="0" y="0"/>
                  </a:lnTo>
                  <a:lnTo>
                    <a:pt x="0" y="0"/>
                  </a:lnTo>
                  <a:lnTo>
                    <a:pt x="0" y="60"/>
                  </a:lnTo>
                  <a:lnTo>
                    <a:pt x="0" y="60"/>
                  </a:lnTo>
                  <a:lnTo>
                    <a:pt x="0" y="60"/>
                  </a:lnTo>
                  <a:lnTo>
                    <a:pt x="0" y="6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p:nvPr/>
          </p:nvSpPr>
          <p:spPr>
            <a:xfrm>
              <a:off x="4448500" y="713825"/>
              <a:ext cx="7550" cy="12025"/>
            </a:xfrm>
            <a:custGeom>
              <a:avLst/>
              <a:gdLst/>
              <a:ahLst/>
              <a:cxnLst/>
              <a:rect l="l" t="t" r="r" b="b"/>
              <a:pathLst>
                <a:path w="302" h="481" extrusionOk="0">
                  <a:moveTo>
                    <a:pt x="301" y="0"/>
                  </a:moveTo>
                  <a:lnTo>
                    <a:pt x="121" y="60"/>
                  </a:lnTo>
                  <a:lnTo>
                    <a:pt x="61" y="60"/>
                  </a:lnTo>
                  <a:lnTo>
                    <a:pt x="61" y="240"/>
                  </a:lnTo>
                  <a:lnTo>
                    <a:pt x="1" y="480"/>
                  </a:lnTo>
                  <a:lnTo>
                    <a:pt x="121" y="240"/>
                  </a:lnTo>
                  <a:lnTo>
                    <a:pt x="241" y="60"/>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4438000" y="716825"/>
              <a:ext cx="6025" cy="12025"/>
            </a:xfrm>
            <a:custGeom>
              <a:avLst/>
              <a:gdLst/>
              <a:ahLst/>
              <a:cxnLst/>
              <a:rect l="l" t="t" r="r" b="b"/>
              <a:pathLst>
                <a:path w="241" h="481" extrusionOk="0">
                  <a:moveTo>
                    <a:pt x="121" y="0"/>
                  </a:moveTo>
                  <a:lnTo>
                    <a:pt x="1" y="480"/>
                  </a:lnTo>
                  <a:lnTo>
                    <a:pt x="2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4501025" y="719825"/>
              <a:ext cx="1525" cy="1525"/>
            </a:xfrm>
            <a:custGeom>
              <a:avLst/>
              <a:gdLst/>
              <a:ahLst/>
              <a:cxnLst/>
              <a:rect l="l" t="t" r="r" b="b"/>
              <a:pathLst>
                <a:path w="61" h="61" extrusionOk="0">
                  <a:moveTo>
                    <a:pt x="61" y="0"/>
                  </a:moveTo>
                  <a:lnTo>
                    <a:pt x="1" y="60"/>
                  </a:lnTo>
                  <a:lnTo>
                    <a:pt x="6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9"/>
            <p:cNvSpPr/>
            <p:nvPr/>
          </p:nvSpPr>
          <p:spPr>
            <a:xfrm>
              <a:off x="4478525" y="691300"/>
              <a:ext cx="9025" cy="7525"/>
            </a:xfrm>
            <a:custGeom>
              <a:avLst/>
              <a:gdLst/>
              <a:ahLst/>
              <a:cxnLst/>
              <a:rect l="l" t="t" r="r" b="b"/>
              <a:pathLst>
                <a:path w="361" h="301" extrusionOk="0">
                  <a:moveTo>
                    <a:pt x="361" y="1"/>
                  </a:moveTo>
                  <a:lnTo>
                    <a:pt x="181" y="61"/>
                  </a:lnTo>
                  <a:lnTo>
                    <a:pt x="121" y="121"/>
                  </a:lnTo>
                  <a:lnTo>
                    <a:pt x="0" y="301"/>
                  </a:lnTo>
                  <a:lnTo>
                    <a:pt x="301" y="61"/>
                  </a:lnTo>
                  <a:lnTo>
                    <a:pt x="3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p:nvPr/>
          </p:nvSpPr>
          <p:spPr>
            <a:xfrm>
              <a:off x="4453025" y="706325"/>
              <a:ext cx="1525" cy="25"/>
            </a:xfrm>
            <a:custGeom>
              <a:avLst/>
              <a:gdLst/>
              <a:ahLst/>
              <a:cxnLst/>
              <a:rect l="l" t="t" r="r" b="b"/>
              <a:pathLst>
                <a:path w="61" h="1" extrusionOk="0">
                  <a:moveTo>
                    <a:pt x="0" y="0"/>
                  </a:moveTo>
                  <a:lnTo>
                    <a:pt x="0" y="0"/>
                  </a:lnTo>
                  <a:lnTo>
                    <a:pt x="60" y="0"/>
                  </a:lnTo>
                  <a:lnTo>
                    <a:pt x="60" y="0"/>
                  </a:lnTo>
                  <a:lnTo>
                    <a:pt x="0" y="0"/>
                  </a:lnTo>
                  <a:lnTo>
                    <a:pt x="0" y="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p:nvPr/>
          </p:nvSpPr>
          <p:spPr>
            <a:xfrm>
              <a:off x="4517550" y="736325"/>
              <a:ext cx="6025" cy="25525"/>
            </a:xfrm>
            <a:custGeom>
              <a:avLst/>
              <a:gdLst/>
              <a:ahLst/>
              <a:cxnLst/>
              <a:rect l="l" t="t" r="r" b="b"/>
              <a:pathLst>
                <a:path w="241" h="1021" extrusionOk="0">
                  <a:moveTo>
                    <a:pt x="0" y="1"/>
                  </a:moveTo>
                  <a:lnTo>
                    <a:pt x="0" y="181"/>
                  </a:lnTo>
                  <a:lnTo>
                    <a:pt x="0" y="961"/>
                  </a:lnTo>
                  <a:lnTo>
                    <a:pt x="0" y="1021"/>
                  </a:lnTo>
                  <a:lnTo>
                    <a:pt x="180" y="961"/>
                  </a:lnTo>
                  <a:lnTo>
                    <a:pt x="240" y="901"/>
                  </a:lnTo>
                  <a:lnTo>
                    <a:pt x="180" y="60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9"/>
            <p:cNvSpPr/>
            <p:nvPr/>
          </p:nvSpPr>
          <p:spPr>
            <a:xfrm>
              <a:off x="4442500" y="704825"/>
              <a:ext cx="9025" cy="4525"/>
            </a:xfrm>
            <a:custGeom>
              <a:avLst/>
              <a:gdLst/>
              <a:ahLst/>
              <a:cxnLst/>
              <a:rect l="l" t="t" r="r" b="b"/>
              <a:pathLst>
                <a:path w="361" h="181" extrusionOk="0">
                  <a:moveTo>
                    <a:pt x="181" y="0"/>
                  </a:moveTo>
                  <a:lnTo>
                    <a:pt x="1" y="180"/>
                  </a:lnTo>
                  <a:lnTo>
                    <a:pt x="241" y="120"/>
                  </a:lnTo>
                  <a:lnTo>
                    <a:pt x="301" y="120"/>
                  </a:lnTo>
                  <a:lnTo>
                    <a:pt x="3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9"/>
            <p:cNvSpPr/>
            <p:nvPr/>
          </p:nvSpPr>
          <p:spPr>
            <a:xfrm>
              <a:off x="4480025" y="733325"/>
              <a:ext cx="21025" cy="31550"/>
            </a:xfrm>
            <a:custGeom>
              <a:avLst/>
              <a:gdLst/>
              <a:ahLst/>
              <a:cxnLst/>
              <a:rect l="l" t="t" r="r" b="b"/>
              <a:pathLst>
                <a:path w="841" h="1262" extrusionOk="0">
                  <a:moveTo>
                    <a:pt x="121" y="1"/>
                  </a:moveTo>
                  <a:lnTo>
                    <a:pt x="0" y="61"/>
                  </a:lnTo>
                  <a:lnTo>
                    <a:pt x="61" y="61"/>
                  </a:lnTo>
                  <a:lnTo>
                    <a:pt x="241" y="361"/>
                  </a:lnTo>
                  <a:lnTo>
                    <a:pt x="421" y="781"/>
                  </a:lnTo>
                  <a:lnTo>
                    <a:pt x="541" y="1261"/>
                  </a:lnTo>
                  <a:lnTo>
                    <a:pt x="841" y="1261"/>
                  </a:lnTo>
                  <a:lnTo>
                    <a:pt x="721" y="1081"/>
                  </a:lnTo>
                  <a:lnTo>
                    <a:pt x="481" y="541"/>
                  </a:lnTo>
                  <a:lnTo>
                    <a:pt x="241" y="241"/>
                  </a:lnTo>
                  <a:lnTo>
                    <a:pt x="1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9"/>
            <p:cNvSpPr/>
            <p:nvPr/>
          </p:nvSpPr>
          <p:spPr>
            <a:xfrm>
              <a:off x="4253425" y="902900"/>
              <a:ext cx="9025" cy="6025"/>
            </a:xfrm>
            <a:custGeom>
              <a:avLst/>
              <a:gdLst/>
              <a:ahLst/>
              <a:cxnLst/>
              <a:rect l="l" t="t" r="r" b="b"/>
              <a:pathLst>
                <a:path w="361" h="241" extrusionOk="0">
                  <a:moveTo>
                    <a:pt x="61" y="0"/>
                  </a:moveTo>
                  <a:lnTo>
                    <a:pt x="1" y="60"/>
                  </a:lnTo>
                  <a:lnTo>
                    <a:pt x="61" y="120"/>
                  </a:lnTo>
                  <a:lnTo>
                    <a:pt x="361" y="241"/>
                  </a:lnTo>
                  <a:lnTo>
                    <a:pt x="361" y="241"/>
                  </a:lnTo>
                  <a:lnTo>
                    <a:pt x="12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9"/>
            <p:cNvSpPr/>
            <p:nvPr/>
          </p:nvSpPr>
          <p:spPr>
            <a:xfrm>
              <a:off x="4272925" y="946425"/>
              <a:ext cx="24050" cy="1525"/>
            </a:xfrm>
            <a:custGeom>
              <a:avLst/>
              <a:gdLst/>
              <a:ahLst/>
              <a:cxnLst/>
              <a:rect l="l" t="t" r="r" b="b"/>
              <a:pathLst>
                <a:path w="962" h="61" extrusionOk="0">
                  <a:moveTo>
                    <a:pt x="781" y="0"/>
                  </a:moveTo>
                  <a:lnTo>
                    <a:pt x="1" y="60"/>
                  </a:lnTo>
                  <a:lnTo>
                    <a:pt x="181" y="60"/>
                  </a:lnTo>
                  <a:lnTo>
                    <a:pt x="9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9"/>
            <p:cNvSpPr/>
            <p:nvPr/>
          </p:nvSpPr>
          <p:spPr>
            <a:xfrm>
              <a:off x="4262425" y="932900"/>
              <a:ext cx="13525" cy="1525"/>
            </a:xfrm>
            <a:custGeom>
              <a:avLst/>
              <a:gdLst/>
              <a:ahLst/>
              <a:cxnLst/>
              <a:rect l="l" t="t" r="r" b="b"/>
              <a:pathLst>
                <a:path w="541" h="61" extrusionOk="0">
                  <a:moveTo>
                    <a:pt x="181" y="1"/>
                  </a:moveTo>
                  <a:lnTo>
                    <a:pt x="1" y="61"/>
                  </a:lnTo>
                  <a:lnTo>
                    <a:pt x="541" y="61"/>
                  </a:lnTo>
                  <a:lnTo>
                    <a:pt x="1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9"/>
            <p:cNvSpPr/>
            <p:nvPr/>
          </p:nvSpPr>
          <p:spPr>
            <a:xfrm>
              <a:off x="4259425" y="890900"/>
              <a:ext cx="6025" cy="6025"/>
            </a:xfrm>
            <a:custGeom>
              <a:avLst/>
              <a:gdLst/>
              <a:ahLst/>
              <a:cxnLst/>
              <a:rect l="l" t="t" r="r" b="b"/>
              <a:pathLst>
                <a:path w="241" h="241" extrusionOk="0">
                  <a:moveTo>
                    <a:pt x="61" y="0"/>
                  </a:moveTo>
                  <a:lnTo>
                    <a:pt x="1" y="60"/>
                  </a:lnTo>
                  <a:lnTo>
                    <a:pt x="181" y="240"/>
                  </a:lnTo>
                  <a:lnTo>
                    <a:pt x="241" y="240"/>
                  </a:lnTo>
                  <a:lnTo>
                    <a:pt x="181" y="18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9"/>
            <p:cNvSpPr/>
            <p:nvPr/>
          </p:nvSpPr>
          <p:spPr>
            <a:xfrm>
              <a:off x="4259425" y="916400"/>
              <a:ext cx="28550" cy="7525"/>
            </a:xfrm>
            <a:custGeom>
              <a:avLst/>
              <a:gdLst/>
              <a:ahLst/>
              <a:cxnLst/>
              <a:rect l="l" t="t" r="r" b="b"/>
              <a:pathLst>
                <a:path w="1142" h="301" extrusionOk="0">
                  <a:moveTo>
                    <a:pt x="1" y="1"/>
                  </a:moveTo>
                  <a:lnTo>
                    <a:pt x="841" y="301"/>
                  </a:lnTo>
                  <a:lnTo>
                    <a:pt x="1141" y="181"/>
                  </a:lnTo>
                  <a:lnTo>
                    <a:pt x="961" y="121"/>
                  </a:lnTo>
                  <a:lnTo>
                    <a:pt x="66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9"/>
            <p:cNvSpPr/>
            <p:nvPr/>
          </p:nvSpPr>
          <p:spPr>
            <a:xfrm>
              <a:off x="4181400" y="967425"/>
              <a:ext cx="1525" cy="3025"/>
            </a:xfrm>
            <a:custGeom>
              <a:avLst/>
              <a:gdLst/>
              <a:ahLst/>
              <a:cxnLst/>
              <a:rect l="l" t="t" r="r" b="b"/>
              <a:pathLst>
                <a:path w="61" h="121" extrusionOk="0">
                  <a:moveTo>
                    <a:pt x="60" y="1"/>
                  </a:moveTo>
                  <a:lnTo>
                    <a:pt x="0" y="61"/>
                  </a:lnTo>
                  <a:lnTo>
                    <a:pt x="0" y="121"/>
                  </a:lnTo>
                  <a:lnTo>
                    <a:pt x="60" y="6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9"/>
            <p:cNvSpPr/>
            <p:nvPr/>
          </p:nvSpPr>
          <p:spPr>
            <a:xfrm>
              <a:off x="4244425" y="946425"/>
              <a:ext cx="9025" cy="1525"/>
            </a:xfrm>
            <a:custGeom>
              <a:avLst/>
              <a:gdLst/>
              <a:ahLst/>
              <a:cxnLst/>
              <a:rect l="l" t="t" r="r" b="b"/>
              <a:pathLst>
                <a:path w="361" h="61" extrusionOk="0">
                  <a:moveTo>
                    <a:pt x="0" y="0"/>
                  </a:moveTo>
                  <a:lnTo>
                    <a:pt x="361"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9"/>
            <p:cNvSpPr/>
            <p:nvPr/>
          </p:nvSpPr>
          <p:spPr>
            <a:xfrm>
              <a:off x="4250425" y="911900"/>
              <a:ext cx="1525" cy="1525"/>
            </a:xfrm>
            <a:custGeom>
              <a:avLst/>
              <a:gdLst/>
              <a:ahLst/>
              <a:cxnLst/>
              <a:rect l="l" t="t" r="r" b="b"/>
              <a:pathLst>
                <a:path w="61" h="61" extrusionOk="0">
                  <a:moveTo>
                    <a:pt x="1" y="1"/>
                  </a:moveTo>
                  <a:lnTo>
                    <a:pt x="1" y="1"/>
                  </a:lnTo>
                  <a:lnTo>
                    <a:pt x="61" y="61"/>
                  </a:lnTo>
                  <a:lnTo>
                    <a:pt x="61" y="6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9"/>
            <p:cNvSpPr/>
            <p:nvPr/>
          </p:nvSpPr>
          <p:spPr>
            <a:xfrm>
              <a:off x="4631600" y="835375"/>
              <a:ext cx="25" cy="25"/>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9"/>
            <p:cNvSpPr/>
            <p:nvPr/>
          </p:nvSpPr>
          <p:spPr>
            <a:xfrm>
              <a:off x="4328450" y="836875"/>
              <a:ext cx="25" cy="1525"/>
            </a:xfrm>
            <a:custGeom>
              <a:avLst/>
              <a:gdLst/>
              <a:ahLst/>
              <a:cxnLst/>
              <a:rect l="l" t="t" r="r" b="b"/>
              <a:pathLst>
                <a:path w="1" h="61" extrusionOk="0">
                  <a:moveTo>
                    <a:pt x="1" y="0"/>
                  </a:moveTo>
                  <a:lnTo>
                    <a:pt x="1" y="0"/>
                  </a:lnTo>
                  <a:lnTo>
                    <a:pt x="1" y="0"/>
                  </a:lnTo>
                  <a:lnTo>
                    <a:pt x="1" y="0"/>
                  </a:lnTo>
                  <a:lnTo>
                    <a:pt x="1" y="60"/>
                  </a:lnTo>
                  <a:lnTo>
                    <a:pt x="1" y="6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a:off x="4382475" y="823375"/>
              <a:ext cx="3025" cy="3025"/>
            </a:xfrm>
            <a:custGeom>
              <a:avLst/>
              <a:gdLst/>
              <a:ahLst/>
              <a:cxnLst/>
              <a:rect l="l" t="t" r="r" b="b"/>
              <a:pathLst>
                <a:path w="121" h="121" extrusionOk="0">
                  <a:moveTo>
                    <a:pt x="1" y="0"/>
                  </a:moveTo>
                  <a:lnTo>
                    <a:pt x="12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a:off x="4448500" y="763350"/>
              <a:ext cx="3025" cy="4525"/>
            </a:xfrm>
            <a:custGeom>
              <a:avLst/>
              <a:gdLst/>
              <a:ahLst/>
              <a:cxnLst/>
              <a:rect l="l" t="t" r="r" b="b"/>
              <a:pathLst>
                <a:path w="121" h="181" extrusionOk="0">
                  <a:moveTo>
                    <a:pt x="61" y="0"/>
                  </a:moveTo>
                  <a:lnTo>
                    <a:pt x="1" y="60"/>
                  </a:lnTo>
                  <a:lnTo>
                    <a:pt x="121" y="18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a:off x="4368975" y="824875"/>
              <a:ext cx="4525" cy="6025"/>
            </a:xfrm>
            <a:custGeom>
              <a:avLst/>
              <a:gdLst/>
              <a:ahLst/>
              <a:cxnLst/>
              <a:rect l="l" t="t" r="r" b="b"/>
              <a:pathLst>
                <a:path w="181" h="241" extrusionOk="0">
                  <a:moveTo>
                    <a:pt x="1" y="0"/>
                  </a:moveTo>
                  <a:lnTo>
                    <a:pt x="181" y="24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p:nvPr/>
          </p:nvSpPr>
          <p:spPr>
            <a:xfrm>
              <a:off x="4316450" y="841375"/>
              <a:ext cx="1525" cy="1525"/>
            </a:xfrm>
            <a:custGeom>
              <a:avLst/>
              <a:gdLst/>
              <a:ahLst/>
              <a:cxnLst/>
              <a:rect l="l" t="t" r="r" b="b"/>
              <a:pathLst>
                <a:path w="61" h="61" extrusionOk="0">
                  <a:moveTo>
                    <a:pt x="1" y="0"/>
                  </a:moveTo>
                  <a:lnTo>
                    <a:pt x="6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9"/>
            <p:cNvSpPr/>
            <p:nvPr/>
          </p:nvSpPr>
          <p:spPr>
            <a:xfrm>
              <a:off x="4356975" y="826375"/>
              <a:ext cx="3025" cy="4525"/>
            </a:xfrm>
            <a:custGeom>
              <a:avLst/>
              <a:gdLst/>
              <a:ahLst/>
              <a:cxnLst/>
              <a:rect l="l" t="t" r="r" b="b"/>
              <a:pathLst>
                <a:path w="121" h="181" extrusionOk="0">
                  <a:moveTo>
                    <a:pt x="60" y="0"/>
                  </a:moveTo>
                  <a:lnTo>
                    <a:pt x="0" y="60"/>
                  </a:lnTo>
                  <a:lnTo>
                    <a:pt x="120" y="18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9"/>
            <p:cNvSpPr/>
            <p:nvPr/>
          </p:nvSpPr>
          <p:spPr>
            <a:xfrm>
              <a:off x="4341975" y="797850"/>
              <a:ext cx="3025" cy="1525"/>
            </a:xfrm>
            <a:custGeom>
              <a:avLst/>
              <a:gdLst/>
              <a:ahLst/>
              <a:cxnLst/>
              <a:rect l="l" t="t" r="r" b="b"/>
              <a:pathLst>
                <a:path w="121" h="61" extrusionOk="0">
                  <a:moveTo>
                    <a:pt x="0" y="1"/>
                  </a:moveTo>
                  <a:lnTo>
                    <a:pt x="60" y="61"/>
                  </a:lnTo>
                  <a:lnTo>
                    <a:pt x="120"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4293950" y="811350"/>
              <a:ext cx="4525" cy="3025"/>
            </a:xfrm>
            <a:custGeom>
              <a:avLst/>
              <a:gdLst/>
              <a:ahLst/>
              <a:cxnLst/>
              <a:rect l="l" t="t" r="r" b="b"/>
              <a:pathLst>
                <a:path w="181" h="121" extrusionOk="0">
                  <a:moveTo>
                    <a:pt x="0" y="1"/>
                  </a:moveTo>
                  <a:lnTo>
                    <a:pt x="60" y="121"/>
                  </a:lnTo>
                  <a:lnTo>
                    <a:pt x="180" y="121"/>
                  </a:lnTo>
                  <a:lnTo>
                    <a:pt x="120" y="6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a:off x="4275925" y="814350"/>
              <a:ext cx="7550" cy="7550"/>
            </a:xfrm>
            <a:custGeom>
              <a:avLst/>
              <a:gdLst/>
              <a:ahLst/>
              <a:cxnLst/>
              <a:rect l="l" t="t" r="r" b="b"/>
              <a:pathLst>
                <a:path w="302" h="302" extrusionOk="0">
                  <a:moveTo>
                    <a:pt x="181" y="1"/>
                  </a:moveTo>
                  <a:lnTo>
                    <a:pt x="1" y="61"/>
                  </a:lnTo>
                  <a:lnTo>
                    <a:pt x="61" y="301"/>
                  </a:lnTo>
                  <a:lnTo>
                    <a:pt x="301" y="181"/>
                  </a:lnTo>
                  <a:lnTo>
                    <a:pt x="1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a:off x="4263925" y="827875"/>
              <a:ext cx="4525" cy="3025"/>
            </a:xfrm>
            <a:custGeom>
              <a:avLst/>
              <a:gdLst/>
              <a:ahLst/>
              <a:cxnLst/>
              <a:rect l="l" t="t" r="r" b="b"/>
              <a:pathLst>
                <a:path w="181" h="121" extrusionOk="0">
                  <a:moveTo>
                    <a:pt x="1" y="0"/>
                  </a:moveTo>
                  <a:lnTo>
                    <a:pt x="1" y="60"/>
                  </a:lnTo>
                  <a:lnTo>
                    <a:pt x="1" y="120"/>
                  </a:lnTo>
                  <a:lnTo>
                    <a:pt x="181" y="60"/>
                  </a:lnTo>
                  <a:lnTo>
                    <a:pt x="1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p:nvPr/>
          </p:nvSpPr>
          <p:spPr>
            <a:xfrm>
              <a:off x="4260925" y="815850"/>
              <a:ext cx="6025" cy="12050"/>
            </a:xfrm>
            <a:custGeom>
              <a:avLst/>
              <a:gdLst/>
              <a:ahLst/>
              <a:cxnLst/>
              <a:rect l="l" t="t" r="r" b="b"/>
              <a:pathLst>
                <a:path w="241" h="482" extrusionOk="0">
                  <a:moveTo>
                    <a:pt x="1" y="1"/>
                  </a:moveTo>
                  <a:lnTo>
                    <a:pt x="121" y="481"/>
                  </a:lnTo>
                  <a:lnTo>
                    <a:pt x="181" y="481"/>
                  </a:lnTo>
                  <a:lnTo>
                    <a:pt x="241" y="4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p:cNvSpPr/>
            <p:nvPr/>
          </p:nvSpPr>
          <p:spPr>
            <a:xfrm>
              <a:off x="5165825" y="998950"/>
              <a:ext cx="3025" cy="7525"/>
            </a:xfrm>
            <a:custGeom>
              <a:avLst/>
              <a:gdLst/>
              <a:ahLst/>
              <a:cxnLst/>
              <a:rect l="l" t="t" r="r" b="b"/>
              <a:pathLst>
                <a:path w="121" h="301" extrusionOk="0">
                  <a:moveTo>
                    <a:pt x="60" y="0"/>
                  </a:moveTo>
                  <a:lnTo>
                    <a:pt x="0" y="180"/>
                  </a:lnTo>
                  <a:lnTo>
                    <a:pt x="60" y="300"/>
                  </a:lnTo>
                  <a:lnTo>
                    <a:pt x="120"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p:cNvSpPr/>
            <p:nvPr/>
          </p:nvSpPr>
          <p:spPr>
            <a:xfrm>
              <a:off x="4507025" y="740825"/>
              <a:ext cx="6050" cy="22550"/>
            </a:xfrm>
            <a:custGeom>
              <a:avLst/>
              <a:gdLst/>
              <a:ahLst/>
              <a:cxnLst/>
              <a:rect l="l" t="t" r="r" b="b"/>
              <a:pathLst>
                <a:path w="242" h="902" extrusionOk="0">
                  <a:moveTo>
                    <a:pt x="1" y="1"/>
                  </a:moveTo>
                  <a:lnTo>
                    <a:pt x="61" y="421"/>
                  </a:lnTo>
                  <a:lnTo>
                    <a:pt x="61" y="901"/>
                  </a:lnTo>
                  <a:lnTo>
                    <a:pt x="181" y="901"/>
                  </a:lnTo>
                  <a:lnTo>
                    <a:pt x="241" y="841"/>
                  </a:lnTo>
                  <a:lnTo>
                    <a:pt x="181" y="78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4310450" y="809850"/>
              <a:ext cx="1525" cy="25"/>
            </a:xfrm>
            <a:custGeom>
              <a:avLst/>
              <a:gdLst/>
              <a:ahLst/>
              <a:cxnLst/>
              <a:rect l="l" t="t" r="r" b="b"/>
              <a:pathLst>
                <a:path w="61" h="1" extrusionOk="0">
                  <a:moveTo>
                    <a:pt x="1" y="1"/>
                  </a:moveTo>
                  <a:lnTo>
                    <a:pt x="1" y="1"/>
                  </a:lnTo>
                  <a:lnTo>
                    <a:pt x="61" y="1"/>
                  </a:lnTo>
                  <a:lnTo>
                    <a:pt x="61" y="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p:nvPr/>
          </p:nvSpPr>
          <p:spPr>
            <a:xfrm>
              <a:off x="4199400" y="902900"/>
              <a:ext cx="1525" cy="3025"/>
            </a:xfrm>
            <a:custGeom>
              <a:avLst/>
              <a:gdLst/>
              <a:ahLst/>
              <a:cxnLst/>
              <a:rect l="l" t="t" r="r" b="b"/>
              <a:pathLst>
                <a:path w="61" h="121" extrusionOk="0">
                  <a:moveTo>
                    <a:pt x="61" y="0"/>
                  </a:moveTo>
                  <a:lnTo>
                    <a:pt x="1" y="60"/>
                  </a:lnTo>
                  <a:lnTo>
                    <a:pt x="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4200900" y="889400"/>
              <a:ext cx="1525" cy="1525"/>
            </a:xfrm>
            <a:custGeom>
              <a:avLst/>
              <a:gdLst/>
              <a:ahLst/>
              <a:cxnLst/>
              <a:rect l="l" t="t" r="r" b="b"/>
              <a:pathLst>
                <a:path w="61" h="61" extrusionOk="0">
                  <a:moveTo>
                    <a:pt x="1" y="0"/>
                  </a:moveTo>
                  <a:lnTo>
                    <a:pt x="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4203900" y="887900"/>
              <a:ext cx="25" cy="25"/>
            </a:xfrm>
            <a:custGeom>
              <a:avLst/>
              <a:gdLst/>
              <a:ahLst/>
              <a:cxnLst/>
              <a:rect l="l" t="t" r="r" b="b"/>
              <a:pathLst>
                <a:path w="1" h="1" extrusionOk="0">
                  <a:moveTo>
                    <a:pt x="1" y="0"/>
                  </a:moveTo>
                  <a:lnTo>
                    <a:pt x="1" y="0"/>
                  </a:lnTo>
                  <a:lnTo>
                    <a:pt x="1" y="0"/>
                  </a:lnTo>
                  <a:lnTo>
                    <a:pt x="1" y="0"/>
                  </a:lnTo>
                  <a:lnTo>
                    <a:pt x="1" y="0"/>
                  </a:lnTo>
                  <a:lnTo>
                    <a:pt x="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9"/>
            <p:cNvSpPr/>
            <p:nvPr/>
          </p:nvSpPr>
          <p:spPr>
            <a:xfrm>
              <a:off x="4254925" y="836875"/>
              <a:ext cx="3025" cy="1525"/>
            </a:xfrm>
            <a:custGeom>
              <a:avLst/>
              <a:gdLst/>
              <a:ahLst/>
              <a:cxnLst/>
              <a:rect l="l" t="t" r="r" b="b"/>
              <a:pathLst>
                <a:path w="121" h="61" extrusionOk="0">
                  <a:moveTo>
                    <a:pt x="61" y="0"/>
                  </a:moveTo>
                  <a:lnTo>
                    <a:pt x="1" y="6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9"/>
            <p:cNvSpPr/>
            <p:nvPr/>
          </p:nvSpPr>
          <p:spPr>
            <a:xfrm>
              <a:off x="4298450" y="719825"/>
              <a:ext cx="10525" cy="16525"/>
            </a:xfrm>
            <a:custGeom>
              <a:avLst/>
              <a:gdLst/>
              <a:ahLst/>
              <a:cxnLst/>
              <a:rect l="l" t="t" r="r" b="b"/>
              <a:pathLst>
                <a:path w="421" h="661" extrusionOk="0">
                  <a:moveTo>
                    <a:pt x="120" y="0"/>
                  </a:moveTo>
                  <a:lnTo>
                    <a:pt x="120" y="60"/>
                  </a:lnTo>
                  <a:lnTo>
                    <a:pt x="0" y="601"/>
                  </a:lnTo>
                  <a:lnTo>
                    <a:pt x="240" y="661"/>
                  </a:lnTo>
                  <a:lnTo>
                    <a:pt x="361" y="661"/>
                  </a:lnTo>
                  <a:lnTo>
                    <a:pt x="361" y="601"/>
                  </a:lnTo>
                  <a:lnTo>
                    <a:pt x="421" y="180"/>
                  </a:lnTo>
                  <a:lnTo>
                    <a:pt x="361" y="180"/>
                  </a:lnTo>
                  <a:lnTo>
                    <a:pt x="361" y="240"/>
                  </a:lnTo>
                  <a:lnTo>
                    <a:pt x="301" y="420"/>
                  </a:lnTo>
                  <a:lnTo>
                    <a:pt x="240" y="240"/>
                  </a:lnTo>
                  <a:lnTo>
                    <a:pt x="240" y="60"/>
                  </a:lnTo>
                  <a:lnTo>
                    <a:pt x="12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p:nvPr/>
          </p:nvSpPr>
          <p:spPr>
            <a:xfrm>
              <a:off x="4242925" y="844375"/>
              <a:ext cx="4525" cy="3025"/>
            </a:xfrm>
            <a:custGeom>
              <a:avLst/>
              <a:gdLst/>
              <a:ahLst/>
              <a:cxnLst/>
              <a:rect l="l" t="t" r="r" b="b"/>
              <a:pathLst>
                <a:path w="181" h="121" extrusionOk="0">
                  <a:moveTo>
                    <a:pt x="0" y="0"/>
                  </a:moveTo>
                  <a:lnTo>
                    <a:pt x="0" y="120"/>
                  </a:lnTo>
                  <a:lnTo>
                    <a:pt x="120" y="60"/>
                  </a:lnTo>
                  <a:lnTo>
                    <a:pt x="181" y="60"/>
                  </a:lnTo>
                  <a:lnTo>
                    <a:pt x="1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4224925" y="827875"/>
              <a:ext cx="12025" cy="36025"/>
            </a:xfrm>
            <a:custGeom>
              <a:avLst/>
              <a:gdLst/>
              <a:ahLst/>
              <a:cxnLst/>
              <a:rect l="l" t="t" r="r" b="b"/>
              <a:pathLst>
                <a:path w="481" h="1441" extrusionOk="0">
                  <a:moveTo>
                    <a:pt x="240" y="0"/>
                  </a:moveTo>
                  <a:lnTo>
                    <a:pt x="120" y="540"/>
                  </a:lnTo>
                  <a:lnTo>
                    <a:pt x="60" y="1141"/>
                  </a:lnTo>
                  <a:lnTo>
                    <a:pt x="0" y="1441"/>
                  </a:lnTo>
                  <a:lnTo>
                    <a:pt x="240" y="1321"/>
                  </a:lnTo>
                  <a:lnTo>
                    <a:pt x="480" y="1081"/>
                  </a:lnTo>
                  <a:lnTo>
                    <a:pt x="480" y="961"/>
                  </a:lnTo>
                  <a:lnTo>
                    <a:pt x="360" y="1021"/>
                  </a:lnTo>
                  <a:lnTo>
                    <a:pt x="300" y="1021"/>
                  </a:lnTo>
                  <a:lnTo>
                    <a:pt x="360" y="961"/>
                  </a:lnTo>
                  <a:lnTo>
                    <a:pt x="420" y="901"/>
                  </a:lnTo>
                  <a:lnTo>
                    <a:pt x="360" y="720"/>
                  </a:lnTo>
                  <a:lnTo>
                    <a:pt x="24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4200900" y="832375"/>
              <a:ext cx="19550" cy="54050"/>
            </a:xfrm>
            <a:custGeom>
              <a:avLst/>
              <a:gdLst/>
              <a:ahLst/>
              <a:cxnLst/>
              <a:rect l="l" t="t" r="r" b="b"/>
              <a:pathLst>
                <a:path w="782" h="2162" extrusionOk="0">
                  <a:moveTo>
                    <a:pt x="361" y="0"/>
                  </a:moveTo>
                  <a:lnTo>
                    <a:pt x="361" y="60"/>
                  </a:lnTo>
                  <a:lnTo>
                    <a:pt x="181" y="660"/>
                  </a:lnTo>
                  <a:lnTo>
                    <a:pt x="61" y="1321"/>
                  </a:lnTo>
                  <a:lnTo>
                    <a:pt x="61" y="1681"/>
                  </a:lnTo>
                  <a:lnTo>
                    <a:pt x="1" y="1921"/>
                  </a:lnTo>
                  <a:lnTo>
                    <a:pt x="61" y="2161"/>
                  </a:lnTo>
                  <a:lnTo>
                    <a:pt x="361" y="1861"/>
                  </a:lnTo>
                  <a:lnTo>
                    <a:pt x="241" y="1921"/>
                  </a:lnTo>
                  <a:lnTo>
                    <a:pt x="181" y="1921"/>
                  </a:lnTo>
                  <a:lnTo>
                    <a:pt x="241" y="1861"/>
                  </a:lnTo>
                  <a:lnTo>
                    <a:pt x="361" y="1801"/>
                  </a:lnTo>
                  <a:lnTo>
                    <a:pt x="661" y="1501"/>
                  </a:lnTo>
                  <a:lnTo>
                    <a:pt x="781" y="1441"/>
                  </a:lnTo>
                  <a:lnTo>
                    <a:pt x="721" y="1141"/>
                  </a:lnTo>
                  <a:lnTo>
                    <a:pt x="601" y="961"/>
                  </a:lnTo>
                  <a:lnTo>
                    <a:pt x="541" y="660"/>
                  </a:lnTo>
                  <a:lnTo>
                    <a:pt x="421" y="300"/>
                  </a:lnTo>
                  <a:lnTo>
                    <a:pt x="3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4489025" y="589275"/>
              <a:ext cx="4525" cy="10525"/>
            </a:xfrm>
            <a:custGeom>
              <a:avLst/>
              <a:gdLst/>
              <a:ahLst/>
              <a:cxnLst/>
              <a:rect l="l" t="t" r="r" b="b"/>
              <a:pathLst>
                <a:path w="181" h="421" extrusionOk="0">
                  <a:moveTo>
                    <a:pt x="121" y="0"/>
                  </a:moveTo>
                  <a:lnTo>
                    <a:pt x="61" y="180"/>
                  </a:lnTo>
                  <a:lnTo>
                    <a:pt x="1" y="420"/>
                  </a:lnTo>
                  <a:lnTo>
                    <a:pt x="121" y="300"/>
                  </a:lnTo>
                  <a:lnTo>
                    <a:pt x="1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5236350" y="1168500"/>
              <a:ext cx="1525" cy="25"/>
            </a:xfrm>
            <a:custGeom>
              <a:avLst/>
              <a:gdLst/>
              <a:ahLst/>
              <a:cxnLst/>
              <a:rect l="l" t="t" r="r" b="b"/>
              <a:pathLst>
                <a:path w="61" h="1" extrusionOk="0">
                  <a:moveTo>
                    <a:pt x="0" y="1"/>
                  </a:moveTo>
                  <a:lnTo>
                    <a:pt x="0" y="1"/>
                  </a:lnTo>
                  <a:lnTo>
                    <a:pt x="60" y="1"/>
                  </a:lnTo>
                  <a:lnTo>
                    <a:pt x="60" y="1"/>
                  </a:lnTo>
                  <a:lnTo>
                    <a:pt x="60" y="1"/>
                  </a:lnTo>
                  <a:lnTo>
                    <a:pt x="60" y="1"/>
                  </a:lnTo>
                  <a:lnTo>
                    <a:pt x="0" y="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5282875" y="1212025"/>
              <a:ext cx="3025" cy="6025"/>
            </a:xfrm>
            <a:custGeom>
              <a:avLst/>
              <a:gdLst/>
              <a:ahLst/>
              <a:cxnLst/>
              <a:rect l="l" t="t" r="r" b="b"/>
              <a:pathLst>
                <a:path w="121" h="241" extrusionOk="0">
                  <a:moveTo>
                    <a:pt x="0" y="1"/>
                  </a:moveTo>
                  <a:lnTo>
                    <a:pt x="60" y="121"/>
                  </a:lnTo>
                  <a:lnTo>
                    <a:pt x="120" y="241"/>
                  </a:lnTo>
                  <a:lnTo>
                    <a:pt x="120" y="241"/>
                  </a:lnTo>
                  <a:lnTo>
                    <a:pt x="60"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5426925" y="1219525"/>
              <a:ext cx="15025" cy="9050"/>
            </a:xfrm>
            <a:custGeom>
              <a:avLst/>
              <a:gdLst/>
              <a:ahLst/>
              <a:cxnLst/>
              <a:rect l="l" t="t" r="r" b="b"/>
              <a:pathLst>
                <a:path w="601" h="362" extrusionOk="0">
                  <a:moveTo>
                    <a:pt x="1" y="1"/>
                  </a:moveTo>
                  <a:lnTo>
                    <a:pt x="61" y="61"/>
                  </a:lnTo>
                  <a:lnTo>
                    <a:pt x="421" y="361"/>
                  </a:lnTo>
                  <a:lnTo>
                    <a:pt x="601" y="301"/>
                  </a:lnTo>
                  <a:lnTo>
                    <a:pt x="541" y="301"/>
                  </a:lnTo>
                  <a:lnTo>
                    <a:pt x="421" y="181"/>
                  </a:lnTo>
                  <a:lnTo>
                    <a:pt x="24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5245350" y="1129500"/>
              <a:ext cx="1525" cy="25"/>
            </a:xfrm>
            <a:custGeom>
              <a:avLst/>
              <a:gdLst/>
              <a:ahLst/>
              <a:cxnLst/>
              <a:rect l="l" t="t" r="r" b="b"/>
              <a:pathLst>
                <a:path w="61" h="1" extrusionOk="0">
                  <a:moveTo>
                    <a:pt x="1" y="0"/>
                  </a:moveTo>
                  <a:lnTo>
                    <a:pt x="1" y="0"/>
                  </a:lnTo>
                  <a:lnTo>
                    <a:pt x="1" y="0"/>
                  </a:lnTo>
                  <a:lnTo>
                    <a:pt x="1" y="0"/>
                  </a:lnTo>
                  <a:lnTo>
                    <a:pt x="61" y="0"/>
                  </a:lnTo>
                  <a:lnTo>
                    <a:pt x="6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5179325" y="1001950"/>
              <a:ext cx="25" cy="25"/>
            </a:xfrm>
            <a:custGeom>
              <a:avLst/>
              <a:gdLst/>
              <a:ahLst/>
              <a:cxnLst/>
              <a:rect l="l" t="t" r="r" b="b"/>
              <a:pathLst>
                <a:path w="1" h="1" extrusionOk="0">
                  <a:moveTo>
                    <a:pt x="0" y="0"/>
                  </a:moveTo>
                  <a:lnTo>
                    <a:pt x="0" y="0"/>
                  </a:lnTo>
                  <a:lnTo>
                    <a:pt x="0" y="0"/>
                  </a:lnTo>
                  <a:lnTo>
                    <a:pt x="0" y="0"/>
                  </a:lnTo>
                  <a:lnTo>
                    <a:pt x="0" y="0"/>
                  </a:lnTo>
                  <a:lnTo>
                    <a:pt x="0" y="0"/>
                  </a:lnTo>
                  <a:lnTo>
                    <a:pt x="0" y="0"/>
                  </a:lnTo>
                  <a:lnTo>
                    <a:pt x="0" y="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5234850" y="1257050"/>
              <a:ext cx="10525" cy="3025"/>
            </a:xfrm>
            <a:custGeom>
              <a:avLst/>
              <a:gdLst/>
              <a:ahLst/>
              <a:cxnLst/>
              <a:rect l="l" t="t" r="r" b="b"/>
              <a:pathLst>
                <a:path w="421" h="121" extrusionOk="0">
                  <a:moveTo>
                    <a:pt x="0" y="1"/>
                  </a:moveTo>
                  <a:lnTo>
                    <a:pt x="301" y="121"/>
                  </a:lnTo>
                  <a:lnTo>
                    <a:pt x="361" y="121"/>
                  </a:lnTo>
                  <a:lnTo>
                    <a:pt x="421" y="61"/>
                  </a:lnTo>
                  <a:lnTo>
                    <a:pt x="301"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5305375" y="1215025"/>
              <a:ext cx="30050" cy="36050"/>
            </a:xfrm>
            <a:custGeom>
              <a:avLst/>
              <a:gdLst/>
              <a:ahLst/>
              <a:cxnLst/>
              <a:rect l="l" t="t" r="r" b="b"/>
              <a:pathLst>
                <a:path w="1202" h="1442" extrusionOk="0">
                  <a:moveTo>
                    <a:pt x="1201" y="1"/>
                  </a:moveTo>
                  <a:lnTo>
                    <a:pt x="961" y="421"/>
                  </a:lnTo>
                  <a:lnTo>
                    <a:pt x="481" y="901"/>
                  </a:lnTo>
                  <a:lnTo>
                    <a:pt x="301" y="1141"/>
                  </a:lnTo>
                  <a:lnTo>
                    <a:pt x="601" y="541"/>
                  </a:lnTo>
                  <a:lnTo>
                    <a:pt x="121" y="1261"/>
                  </a:lnTo>
                  <a:lnTo>
                    <a:pt x="1" y="1441"/>
                  </a:lnTo>
                  <a:lnTo>
                    <a:pt x="1" y="1441"/>
                  </a:lnTo>
                  <a:lnTo>
                    <a:pt x="601" y="1321"/>
                  </a:lnTo>
                  <a:lnTo>
                    <a:pt x="841" y="901"/>
                  </a:lnTo>
                  <a:lnTo>
                    <a:pt x="120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5180825" y="1234550"/>
              <a:ext cx="28525" cy="34525"/>
            </a:xfrm>
            <a:custGeom>
              <a:avLst/>
              <a:gdLst/>
              <a:ahLst/>
              <a:cxnLst/>
              <a:rect l="l" t="t" r="r" b="b"/>
              <a:pathLst>
                <a:path w="1141" h="1381" extrusionOk="0">
                  <a:moveTo>
                    <a:pt x="181" y="0"/>
                  </a:moveTo>
                  <a:lnTo>
                    <a:pt x="61" y="300"/>
                  </a:lnTo>
                  <a:lnTo>
                    <a:pt x="1" y="480"/>
                  </a:lnTo>
                  <a:lnTo>
                    <a:pt x="61" y="480"/>
                  </a:lnTo>
                  <a:lnTo>
                    <a:pt x="601" y="1021"/>
                  </a:lnTo>
                  <a:lnTo>
                    <a:pt x="1081" y="1381"/>
                  </a:lnTo>
                  <a:lnTo>
                    <a:pt x="1141" y="1321"/>
                  </a:lnTo>
                  <a:lnTo>
                    <a:pt x="1021" y="1081"/>
                  </a:lnTo>
                  <a:lnTo>
                    <a:pt x="1021" y="1021"/>
                  </a:lnTo>
                  <a:lnTo>
                    <a:pt x="781" y="780"/>
                  </a:lnTo>
                  <a:lnTo>
                    <a:pt x="661" y="600"/>
                  </a:lnTo>
                  <a:lnTo>
                    <a:pt x="901" y="780"/>
                  </a:lnTo>
                  <a:lnTo>
                    <a:pt x="601" y="480"/>
                  </a:lnTo>
                  <a:lnTo>
                    <a:pt x="421" y="300"/>
                  </a:lnTo>
                  <a:lnTo>
                    <a:pt x="601" y="420"/>
                  </a:lnTo>
                  <a:lnTo>
                    <a:pt x="1141" y="720"/>
                  </a:lnTo>
                  <a:lnTo>
                    <a:pt x="1081" y="540"/>
                  </a:lnTo>
                  <a:lnTo>
                    <a:pt x="1021" y="480"/>
                  </a:lnTo>
                  <a:lnTo>
                    <a:pt x="901" y="420"/>
                  </a:lnTo>
                  <a:lnTo>
                    <a:pt x="841" y="360"/>
                  </a:lnTo>
                  <a:lnTo>
                    <a:pt x="361" y="180"/>
                  </a:lnTo>
                  <a:lnTo>
                    <a:pt x="301" y="120"/>
                  </a:lnTo>
                  <a:lnTo>
                    <a:pt x="241" y="120"/>
                  </a:lnTo>
                  <a:lnTo>
                    <a:pt x="241" y="60"/>
                  </a:lnTo>
                  <a:lnTo>
                    <a:pt x="1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5210850" y="1249550"/>
              <a:ext cx="22525" cy="13525"/>
            </a:xfrm>
            <a:custGeom>
              <a:avLst/>
              <a:gdLst/>
              <a:ahLst/>
              <a:cxnLst/>
              <a:rect l="l" t="t" r="r" b="b"/>
              <a:pathLst>
                <a:path w="901" h="541" extrusionOk="0">
                  <a:moveTo>
                    <a:pt x="0" y="0"/>
                  </a:moveTo>
                  <a:lnTo>
                    <a:pt x="180" y="240"/>
                  </a:lnTo>
                  <a:lnTo>
                    <a:pt x="756" y="481"/>
                  </a:lnTo>
                  <a:lnTo>
                    <a:pt x="756" y="481"/>
                  </a:lnTo>
                  <a:lnTo>
                    <a:pt x="420" y="240"/>
                  </a:lnTo>
                  <a:lnTo>
                    <a:pt x="120" y="60"/>
                  </a:lnTo>
                  <a:lnTo>
                    <a:pt x="0" y="0"/>
                  </a:lnTo>
                  <a:close/>
                  <a:moveTo>
                    <a:pt x="756" y="481"/>
                  </a:moveTo>
                  <a:lnTo>
                    <a:pt x="840" y="541"/>
                  </a:lnTo>
                  <a:lnTo>
                    <a:pt x="900" y="541"/>
                  </a:lnTo>
                  <a:lnTo>
                    <a:pt x="756" y="48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5296375" y="1248050"/>
              <a:ext cx="3025" cy="4525"/>
            </a:xfrm>
            <a:custGeom>
              <a:avLst/>
              <a:gdLst/>
              <a:ahLst/>
              <a:cxnLst/>
              <a:rect l="l" t="t" r="r" b="b"/>
              <a:pathLst>
                <a:path w="121" h="181" extrusionOk="0">
                  <a:moveTo>
                    <a:pt x="121" y="0"/>
                  </a:moveTo>
                  <a:lnTo>
                    <a:pt x="91" y="90"/>
                  </a:lnTo>
                  <a:lnTo>
                    <a:pt x="121" y="60"/>
                  </a:lnTo>
                  <a:lnTo>
                    <a:pt x="121" y="0"/>
                  </a:lnTo>
                  <a:close/>
                  <a:moveTo>
                    <a:pt x="91" y="90"/>
                  </a:moveTo>
                  <a:lnTo>
                    <a:pt x="0" y="180"/>
                  </a:lnTo>
                  <a:lnTo>
                    <a:pt x="61" y="180"/>
                  </a:lnTo>
                  <a:lnTo>
                    <a:pt x="91" y="9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5243850" y="1067975"/>
              <a:ext cx="7525" cy="4525"/>
            </a:xfrm>
            <a:custGeom>
              <a:avLst/>
              <a:gdLst/>
              <a:ahLst/>
              <a:cxnLst/>
              <a:rect l="l" t="t" r="r" b="b"/>
              <a:pathLst>
                <a:path w="301" h="181" extrusionOk="0">
                  <a:moveTo>
                    <a:pt x="1" y="0"/>
                  </a:moveTo>
                  <a:lnTo>
                    <a:pt x="1" y="120"/>
                  </a:lnTo>
                  <a:lnTo>
                    <a:pt x="301" y="180"/>
                  </a:lnTo>
                  <a:lnTo>
                    <a:pt x="2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5327900" y="1218025"/>
              <a:ext cx="21025" cy="30050"/>
            </a:xfrm>
            <a:custGeom>
              <a:avLst/>
              <a:gdLst/>
              <a:ahLst/>
              <a:cxnLst/>
              <a:rect l="l" t="t" r="r" b="b"/>
              <a:pathLst>
                <a:path w="841" h="1202" extrusionOk="0">
                  <a:moveTo>
                    <a:pt x="840" y="1"/>
                  </a:moveTo>
                  <a:lnTo>
                    <a:pt x="720" y="181"/>
                  </a:lnTo>
                  <a:lnTo>
                    <a:pt x="180" y="961"/>
                  </a:lnTo>
                  <a:lnTo>
                    <a:pt x="0" y="1201"/>
                  </a:lnTo>
                  <a:lnTo>
                    <a:pt x="420" y="1081"/>
                  </a:lnTo>
                  <a:lnTo>
                    <a:pt x="720" y="301"/>
                  </a:lnTo>
                  <a:lnTo>
                    <a:pt x="84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5251350" y="1123500"/>
              <a:ext cx="1525" cy="1525"/>
            </a:xfrm>
            <a:custGeom>
              <a:avLst/>
              <a:gdLst/>
              <a:ahLst/>
              <a:cxnLst/>
              <a:rect l="l" t="t" r="r" b="b"/>
              <a:pathLst>
                <a:path w="61" h="61" extrusionOk="0">
                  <a:moveTo>
                    <a:pt x="1" y="0"/>
                  </a:moveTo>
                  <a:lnTo>
                    <a:pt x="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5153825" y="1234550"/>
              <a:ext cx="31525" cy="43525"/>
            </a:xfrm>
            <a:custGeom>
              <a:avLst/>
              <a:gdLst/>
              <a:ahLst/>
              <a:cxnLst/>
              <a:rect l="l" t="t" r="r" b="b"/>
              <a:pathLst>
                <a:path w="1261" h="1741" extrusionOk="0">
                  <a:moveTo>
                    <a:pt x="900" y="0"/>
                  </a:moveTo>
                  <a:lnTo>
                    <a:pt x="840" y="60"/>
                  </a:lnTo>
                  <a:lnTo>
                    <a:pt x="720" y="420"/>
                  </a:lnTo>
                  <a:lnTo>
                    <a:pt x="600" y="540"/>
                  </a:lnTo>
                  <a:lnTo>
                    <a:pt x="360" y="1081"/>
                  </a:lnTo>
                  <a:lnTo>
                    <a:pt x="120" y="1501"/>
                  </a:lnTo>
                  <a:lnTo>
                    <a:pt x="60" y="1621"/>
                  </a:lnTo>
                  <a:lnTo>
                    <a:pt x="0" y="1741"/>
                  </a:lnTo>
                  <a:lnTo>
                    <a:pt x="720" y="1621"/>
                  </a:lnTo>
                  <a:lnTo>
                    <a:pt x="720" y="1561"/>
                  </a:lnTo>
                  <a:lnTo>
                    <a:pt x="780" y="1621"/>
                  </a:lnTo>
                  <a:lnTo>
                    <a:pt x="1261" y="1501"/>
                  </a:lnTo>
                  <a:lnTo>
                    <a:pt x="900" y="961"/>
                  </a:lnTo>
                  <a:lnTo>
                    <a:pt x="900" y="901"/>
                  </a:lnTo>
                  <a:lnTo>
                    <a:pt x="780" y="1021"/>
                  </a:lnTo>
                  <a:lnTo>
                    <a:pt x="840" y="720"/>
                  </a:lnTo>
                  <a:lnTo>
                    <a:pt x="840" y="600"/>
                  </a:lnTo>
                  <a:lnTo>
                    <a:pt x="900" y="300"/>
                  </a:lnTo>
                  <a:lnTo>
                    <a:pt x="90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5447950" y="1263050"/>
              <a:ext cx="13525" cy="10525"/>
            </a:xfrm>
            <a:custGeom>
              <a:avLst/>
              <a:gdLst/>
              <a:ahLst/>
              <a:cxnLst/>
              <a:rect l="l" t="t" r="r" b="b"/>
              <a:pathLst>
                <a:path w="541" h="421" extrusionOk="0">
                  <a:moveTo>
                    <a:pt x="0" y="1"/>
                  </a:moveTo>
                  <a:lnTo>
                    <a:pt x="240" y="421"/>
                  </a:lnTo>
                  <a:lnTo>
                    <a:pt x="540" y="421"/>
                  </a:lnTo>
                  <a:lnTo>
                    <a:pt x="60"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5450950" y="1273550"/>
              <a:ext cx="25" cy="1525"/>
            </a:xfrm>
            <a:custGeom>
              <a:avLst/>
              <a:gdLst/>
              <a:ahLst/>
              <a:cxnLst/>
              <a:rect l="l" t="t" r="r" b="b"/>
              <a:pathLst>
                <a:path w="1" h="61" extrusionOk="0">
                  <a:moveTo>
                    <a:pt x="0" y="61"/>
                  </a:moveTo>
                  <a:lnTo>
                    <a:pt x="0" y="61"/>
                  </a:lnTo>
                  <a:lnTo>
                    <a:pt x="0" y="1"/>
                  </a:lnTo>
                  <a:lnTo>
                    <a:pt x="0" y="1"/>
                  </a:lnTo>
                  <a:lnTo>
                    <a:pt x="0" y="61"/>
                  </a:lnTo>
                  <a:lnTo>
                    <a:pt x="0" y="6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a:off x="5285875" y="1192525"/>
              <a:ext cx="28525" cy="61550"/>
            </a:xfrm>
            <a:custGeom>
              <a:avLst/>
              <a:gdLst/>
              <a:ahLst/>
              <a:cxnLst/>
              <a:rect l="l" t="t" r="r" b="b"/>
              <a:pathLst>
                <a:path w="1141" h="2462" extrusionOk="0">
                  <a:moveTo>
                    <a:pt x="1141" y="0"/>
                  </a:moveTo>
                  <a:lnTo>
                    <a:pt x="961" y="241"/>
                  </a:lnTo>
                  <a:lnTo>
                    <a:pt x="541" y="661"/>
                  </a:lnTo>
                  <a:lnTo>
                    <a:pt x="420" y="781"/>
                  </a:lnTo>
                  <a:lnTo>
                    <a:pt x="120" y="1261"/>
                  </a:lnTo>
                  <a:lnTo>
                    <a:pt x="180" y="1441"/>
                  </a:lnTo>
                  <a:lnTo>
                    <a:pt x="60" y="1321"/>
                  </a:lnTo>
                  <a:lnTo>
                    <a:pt x="0" y="1381"/>
                  </a:lnTo>
                  <a:lnTo>
                    <a:pt x="120" y="1681"/>
                  </a:lnTo>
                  <a:lnTo>
                    <a:pt x="120" y="1801"/>
                  </a:lnTo>
                  <a:lnTo>
                    <a:pt x="60" y="1741"/>
                  </a:lnTo>
                  <a:lnTo>
                    <a:pt x="0" y="1681"/>
                  </a:lnTo>
                  <a:lnTo>
                    <a:pt x="0" y="2041"/>
                  </a:lnTo>
                  <a:lnTo>
                    <a:pt x="120" y="2461"/>
                  </a:lnTo>
                  <a:lnTo>
                    <a:pt x="360" y="2401"/>
                  </a:lnTo>
                  <a:lnTo>
                    <a:pt x="481" y="2221"/>
                  </a:lnTo>
                  <a:lnTo>
                    <a:pt x="601" y="1981"/>
                  </a:lnTo>
                  <a:lnTo>
                    <a:pt x="420" y="2041"/>
                  </a:lnTo>
                  <a:lnTo>
                    <a:pt x="300" y="2101"/>
                  </a:lnTo>
                  <a:lnTo>
                    <a:pt x="300" y="2101"/>
                  </a:lnTo>
                  <a:lnTo>
                    <a:pt x="360" y="2041"/>
                  </a:lnTo>
                  <a:lnTo>
                    <a:pt x="541" y="1861"/>
                  </a:lnTo>
                  <a:lnTo>
                    <a:pt x="721" y="1741"/>
                  </a:lnTo>
                  <a:lnTo>
                    <a:pt x="781" y="1501"/>
                  </a:lnTo>
                  <a:lnTo>
                    <a:pt x="901" y="1201"/>
                  </a:lnTo>
                  <a:lnTo>
                    <a:pt x="1021" y="601"/>
                  </a:lnTo>
                  <a:lnTo>
                    <a:pt x="1141" y="60"/>
                  </a:lnTo>
                  <a:lnTo>
                    <a:pt x="11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5278375" y="1183525"/>
              <a:ext cx="6025" cy="9025"/>
            </a:xfrm>
            <a:custGeom>
              <a:avLst/>
              <a:gdLst/>
              <a:ahLst/>
              <a:cxnLst/>
              <a:rect l="l" t="t" r="r" b="b"/>
              <a:pathLst>
                <a:path w="241" h="361" extrusionOk="0">
                  <a:moveTo>
                    <a:pt x="180" y="0"/>
                  </a:moveTo>
                  <a:lnTo>
                    <a:pt x="60" y="120"/>
                  </a:lnTo>
                  <a:lnTo>
                    <a:pt x="0" y="120"/>
                  </a:lnTo>
                  <a:lnTo>
                    <a:pt x="120" y="360"/>
                  </a:lnTo>
                  <a:lnTo>
                    <a:pt x="180" y="240"/>
                  </a:lnTo>
                  <a:lnTo>
                    <a:pt x="240" y="120"/>
                  </a:lnTo>
                  <a:lnTo>
                    <a:pt x="18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p:nvPr/>
          </p:nvSpPr>
          <p:spPr>
            <a:xfrm>
              <a:off x="5440425" y="1275050"/>
              <a:ext cx="1525" cy="1525"/>
            </a:xfrm>
            <a:custGeom>
              <a:avLst/>
              <a:gdLst/>
              <a:ahLst/>
              <a:cxnLst/>
              <a:rect l="l" t="t" r="r" b="b"/>
              <a:pathLst>
                <a:path w="61" h="61" extrusionOk="0">
                  <a:moveTo>
                    <a:pt x="1" y="1"/>
                  </a:moveTo>
                  <a:lnTo>
                    <a:pt x="1" y="61"/>
                  </a:lnTo>
                  <a:lnTo>
                    <a:pt x="61" y="6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a:off x="5267875" y="1165500"/>
              <a:ext cx="3025" cy="4550"/>
            </a:xfrm>
            <a:custGeom>
              <a:avLst/>
              <a:gdLst/>
              <a:ahLst/>
              <a:cxnLst/>
              <a:rect l="l" t="t" r="r" b="b"/>
              <a:pathLst>
                <a:path w="121" h="182" extrusionOk="0">
                  <a:moveTo>
                    <a:pt x="0" y="1"/>
                  </a:moveTo>
                  <a:lnTo>
                    <a:pt x="60" y="61"/>
                  </a:lnTo>
                  <a:lnTo>
                    <a:pt x="60" y="121"/>
                  </a:lnTo>
                  <a:lnTo>
                    <a:pt x="60" y="181"/>
                  </a:lnTo>
                  <a:lnTo>
                    <a:pt x="120" y="181"/>
                  </a:lnTo>
                  <a:lnTo>
                    <a:pt x="120" y="12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5273875" y="1174525"/>
              <a:ext cx="4525" cy="6025"/>
            </a:xfrm>
            <a:custGeom>
              <a:avLst/>
              <a:gdLst/>
              <a:ahLst/>
              <a:cxnLst/>
              <a:rect l="l" t="t" r="r" b="b"/>
              <a:pathLst>
                <a:path w="181" h="241" extrusionOk="0">
                  <a:moveTo>
                    <a:pt x="60" y="0"/>
                  </a:moveTo>
                  <a:lnTo>
                    <a:pt x="0" y="60"/>
                  </a:lnTo>
                  <a:lnTo>
                    <a:pt x="60" y="240"/>
                  </a:lnTo>
                  <a:lnTo>
                    <a:pt x="180"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5239350" y="1177525"/>
              <a:ext cx="1525" cy="1525"/>
            </a:xfrm>
            <a:custGeom>
              <a:avLst/>
              <a:gdLst/>
              <a:ahLst/>
              <a:cxnLst/>
              <a:rect l="l" t="t" r="r" b="b"/>
              <a:pathLst>
                <a:path w="61" h="61" extrusionOk="0">
                  <a:moveTo>
                    <a:pt x="61" y="0"/>
                  </a:moveTo>
                  <a:lnTo>
                    <a:pt x="1" y="60"/>
                  </a:lnTo>
                  <a:lnTo>
                    <a:pt x="6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5281375" y="1180525"/>
              <a:ext cx="16525" cy="39025"/>
            </a:xfrm>
            <a:custGeom>
              <a:avLst/>
              <a:gdLst/>
              <a:ahLst/>
              <a:cxnLst/>
              <a:rect l="l" t="t" r="r" b="b"/>
              <a:pathLst>
                <a:path w="661" h="1561" extrusionOk="0">
                  <a:moveTo>
                    <a:pt x="661" y="0"/>
                  </a:moveTo>
                  <a:lnTo>
                    <a:pt x="300" y="540"/>
                  </a:lnTo>
                  <a:lnTo>
                    <a:pt x="120" y="781"/>
                  </a:lnTo>
                  <a:lnTo>
                    <a:pt x="120" y="841"/>
                  </a:lnTo>
                  <a:lnTo>
                    <a:pt x="60" y="841"/>
                  </a:lnTo>
                  <a:lnTo>
                    <a:pt x="0" y="901"/>
                  </a:lnTo>
                  <a:lnTo>
                    <a:pt x="120" y="1021"/>
                  </a:lnTo>
                  <a:lnTo>
                    <a:pt x="180" y="1381"/>
                  </a:lnTo>
                  <a:lnTo>
                    <a:pt x="240" y="1561"/>
                  </a:lnTo>
                  <a:lnTo>
                    <a:pt x="420" y="1021"/>
                  </a:lnTo>
                  <a:lnTo>
                    <a:pt x="540" y="480"/>
                  </a:lnTo>
                  <a:lnTo>
                    <a:pt x="6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5276875" y="1191025"/>
              <a:ext cx="3025" cy="6025"/>
            </a:xfrm>
            <a:custGeom>
              <a:avLst/>
              <a:gdLst/>
              <a:ahLst/>
              <a:cxnLst/>
              <a:rect l="l" t="t" r="r" b="b"/>
              <a:pathLst>
                <a:path w="121" h="241" extrusionOk="0">
                  <a:moveTo>
                    <a:pt x="0" y="0"/>
                  </a:moveTo>
                  <a:lnTo>
                    <a:pt x="60" y="240"/>
                  </a:lnTo>
                  <a:lnTo>
                    <a:pt x="120" y="240"/>
                  </a:lnTo>
                  <a:lnTo>
                    <a:pt x="120" y="18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5242350" y="1245050"/>
              <a:ext cx="6025" cy="3025"/>
            </a:xfrm>
            <a:custGeom>
              <a:avLst/>
              <a:gdLst/>
              <a:ahLst/>
              <a:cxnLst/>
              <a:rect l="l" t="t" r="r" b="b"/>
              <a:pathLst>
                <a:path w="241" h="121" extrusionOk="0">
                  <a:moveTo>
                    <a:pt x="241" y="0"/>
                  </a:moveTo>
                  <a:lnTo>
                    <a:pt x="1" y="120"/>
                  </a:lnTo>
                  <a:lnTo>
                    <a:pt x="241" y="120"/>
                  </a:lnTo>
                  <a:lnTo>
                    <a:pt x="2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5174825" y="1147500"/>
              <a:ext cx="1525" cy="25"/>
            </a:xfrm>
            <a:custGeom>
              <a:avLst/>
              <a:gdLst/>
              <a:ahLst/>
              <a:cxnLst/>
              <a:rect l="l" t="t" r="r" b="b"/>
              <a:pathLst>
                <a:path w="61" h="1" extrusionOk="0">
                  <a:moveTo>
                    <a:pt x="0" y="1"/>
                  </a:moveTo>
                  <a:lnTo>
                    <a:pt x="0" y="1"/>
                  </a:lnTo>
                  <a:lnTo>
                    <a:pt x="60" y="1"/>
                  </a:lnTo>
                  <a:lnTo>
                    <a:pt x="60" y="1"/>
                  </a:lnTo>
                  <a:lnTo>
                    <a:pt x="0" y="1"/>
                  </a:lnTo>
                  <a:lnTo>
                    <a:pt x="0" y="1"/>
                  </a:lnTo>
                  <a:lnTo>
                    <a:pt x="0" y="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5278375" y="1290075"/>
              <a:ext cx="4525" cy="15025"/>
            </a:xfrm>
            <a:custGeom>
              <a:avLst/>
              <a:gdLst/>
              <a:ahLst/>
              <a:cxnLst/>
              <a:rect l="l" t="t" r="r" b="b"/>
              <a:pathLst>
                <a:path w="181" h="601" extrusionOk="0">
                  <a:moveTo>
                    <a:pt x="60" y="0"/>
                  </a:moveTo>
                  <a:lnTo>
                    <a:pt x="0" y="600"/>
                  </a:lnTo>
                  <a:lnTo>
                    <a:pt x="180" y="60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5080275" y="1119000"/>
              <a:ext cx="24050" cy="43525"/>
            </a:xfrm>
            <a:custGeom>
              <a:avLst/>
              <a:gdLst/>
              <a:ahLst/>
              <a:cxnLst/>
              <a:rect l="l" t="t" r="r" b="b"/>
              <a:pathLst>
                <a:path w="962" h="1741" extrusionOk="0">
                  <a:moveTo>
                    <a:pt x="481" y="480"/>
                  </a:moveTo>
                  <a:lnTo>
                    <a:pt x="541" y="660"/>
                  </a:lnTo>
                  <a:lnTo>
                    <a:pt x="571" y="720"/>
                  </a:lnTo>
                  <a:lnTo>
                    <a:pt x="481" y="480"/>
                  </a:lnTo>
                  <a:close/>
                  <a:moveTo>
                    <a:pt x="1" y="0"/>
                  </a:moveTo>
                  <a:lnTo>
                    <a:pt x="301" y="901"/>
                  </a:lnTo>
                  <a:lnTo>
                    <a:pt x="601" y="1681"/>
                  </a:lnTo>
                  <a:lnTo>
                    <a:pt x="601" y="1741"/>
                  </a:lnTo>
                  <a:lnTo>
                    <a:pt x="961" y="1381"/>
                  </a:lnTo>
                  <a:lnTo>
                    <a:pt x="901" y="1261"/>
                  </a:lnTo>
                  <a:lnTo>
                    <a:pt x="721" y="1021"/>
                  </a:lnTo>
                  <a:lnTo>
                    <a:pt x="571" y="720"/>
                  </a:lnTo>
                  <a:lnTo>
                    <a:pt x="661" y="961"/>
                  </a:lnTo>
                  <a:lnTo>
                    <a:pt x="721" y="1141"/>
                  </a:lnTo>
                  <a:lnTo>
                    <a:pt x="601" y="1021"/>
                  </a:lnTo>
                  <a:lnTo>
                    <a:pt x="421" y="780"/>
                  </a:lnTo>
                  <a:lnTo>
                    <a:pt x="241" y="4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5194325" y="1291575"/>
              <a:ext cx="3025" cy="3025"/>
            </a:xfrm>
            <a:custGeom>
              <a:avLst/>
              <a:gdLst/>
              <a:ahLst/>
              <a:cxnLst/>
              <a:rect l="l" t="t" r="r" b="b"/>
              <a:pathLst>
                <a:path w="121" h="121" extrusionOk="0">
                  <a:moveTo>
                    <a:pt x="1" y="0"/>
                  </a:moveTo>
                  <a:lnTo>
                    <a:pt x="12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p:cNvSpPr/>
            <p:nvPr/>
          </p:nvSpPr>
          <p:spPr>
            <a:xfrm>
              <a:off x="5176325" y="1293075"/>
              <a:ext cx="28525" cy="16525"/>
            </a:xfrm>
            <a:custGeom>
              <a:avLst/>
              <a:gdLst/>
              <a:ahLst/>
              <a:cxnLst/>
              <a:rect l="l" t="t" r="r" b="b"/>
              <a:pathLst>
                <a:path w="1141" h="661" extrusionOk="0">
                  <a:moveTo>
                    <a:pt x="361" y="0"/>
                  </a:moveTo>
                  <a:lnTo>
                    <a:pt x="0" y="60"/>
                  </a:lnTo>
                  <a:lnTo>
                    <a:pt x="241" y="240"/>
                  </a:lnTo>
                  <a:lnTo>
                    <a:pt x="481" y="420"/>
                  </a:lnTo>
                  <a:lnTo>
                    <a:pt x="1141" y="660"/>
                  </a:lnTo>
                  <a:lnTo>
                    <a:pt x="961" y="540"/>
                  </a:lnTo>
                  <a:lnTo>
                    <a:pt x="3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p:cNvSpPr/>
            <p:nvPr/>
          </p:nvSpPr>
          <p:spPr>
            <a:xfrm>
              <a:off x="4883700" y="1788275"/>
              <a:ext cx="609275" cy="148600"/>
            </a:xfrm>
            <a:custGeom>
              <a:avLst/>
              <a:gdLst/>
              <a:ahLst/>
              <a:cxnLst/>
              <a:rect l="l" t="t" r="r" b="b"/>
              <a:pathLst>
                <a:path w="24371" h="5944" extrusionOk="0">
                  <a:moveTo>
                    <a:pt x="24371" y="1"/>
                  </a:moveTo>
                  <a:lnTo>
                    <a:pt x="60" y="4322"/>
                  </a:lnTo>
                  <a:lnTo>
                    <a:pt x="0" y="5943"/>
                  </a:lnTo>
                  <a:lnTo>
                    <a:pt x="0" y="5943"/>
                  </a:lnTo>
                  <a:lnTo>
                    <a:pt x="24371" y="1621"/>
                  </a:lnTo>
                  <a:lnTo>
                    <a:pt x="2437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4879200" y="1099475"/>
              <a:ext cx="216125" cy="222125"/>
            </a:xfrm>
            <a:custGeom>
              <a:avLst/>
              <a:gdLst/>
              <a:ahLst/>
              <a:cxnLst/>
              <a:rect l="l" t="t" r="r" b="b"/>
              <a:pathLst>
                <a:path w="8645" h="8885" extrusionOk="0">
                  <a:moveTo>
                    <a:pt x="5643" y="4383"/>
                  </a:moveTo>
                  <a:lnTo>
                    <a:pt x="5523" y="4443"/>
                  </a:lnTo>
                  <a:lnTo>
                    <a:pt x="5403" y="4443"/>
                  </a:lnTo>
                  <a:lnTo>
                    <a:pt x="5523" y="4383"/>
                  </a:lnTo>
                  <a:close/>
                  <a:moveTo>
                    <a:pt x="6363" y="1"/>
                  </a:moveTo>
                  <a:lnTo>
                    <a:pt x="6183" y="61"/>
                  </a:lnTo>
                  <a:lnTo>
                    <a:pt x="6183" y="241"/>
                  </a:lnTo>
                  <a:lnTo>
                    <a:pt x="6063" y="661"/>
                  </a:lnTo>
                  <a:lnTo>
                    <a:pt x="6063" y="1021"/>
                  </a:lnTo>
                  <a:lnTo>
                    <a:pt x="6063" y="1381"/>
                  </a:lnTo>
                  <a:lnTo>
                    <a:pt x="6063" y="1742"/>
                  </a:lnTo>
                  <a:lnTo>
                    <a:pt x="6183" y="2042"/>
                  </a:lnTo>
                  <a:lnTo>
                    <a:pt x="6243" y="2282"/>
                  </a:lnTo>
                  <a:lnTo>
                    <a:pt x="6243" y="2342"/>
                  </a:lnTo>
                  <a:lnTo>
                    <a:pt x="6183" y="2282"/>
                  </a:lnTo>
                  <a:lnTo>
                    <a:pt x="6063" y="2102"/>
                  </a:lnTo>
                  <a:lnTo>
                    <a:pt x="5943" y="1802"/>
                  </a:lnTo>
                  <a:lnTo>
                    <a:pt x="5763" y="1441"/>
                  </a:lnTo>
                  <a:lnTo>
                    <a:pt x="5703" y="1021"/>
                  </a:lnTo>
                  <a:lnTo>
                    <a:pt x="5643" y="661"/>
                  </a:lnTo>
                  <a:lnTo>
                    <a:pt x="5643" y="361"/>
                  </a:lnTo>
                  <a:lnTo>
                    <a:pt x="5583" y="541"/>
                  </a:lnTo>
                  <a:lnTo>
                    <a:pt x="5583" y="661"/>
                  </a:lnTo>
                  <a:lnTo>
                    <a:pt x="5523" y="961"/>
                  </a:lnTo>
                  <a:lnTo>
                    <a:pt x="5523" y="1321"/>
                  </a:lnTo>
                  <a:lnTo>
                    <a:pt x="5523" y="1742"/>
                  </a:lnTo>
                  <a:lnTo>
                    <a:pt x="5583" y="2102"/>
                  </a:lnTo>
                  <a:lnTo>
                    <a:pt x="5643" y="2402"/>
                  </a:lnTo>
                  <a:lnTo>
                    <a:pt x="5763" y="2642"/>
                  </a:lnTo>
                  <a:lnTo>
                    <a:pt x="5763" y="2702"/>
                  </a:lnTo>
                  <a:lnTo>
                    <a:pt x="5703" y="2642"/>
                  </a:lnTo>
                  <a:lnTo>
                    <a:pt x="5583" y="2462"/>
                  </a:lnTo>
                  <a:lnTo>
                    <a:pt x="5403" y="2162"/>
                  </a:lnTo>
                  <a:lnTo>
                    <a:pt x="5223" y="1802"/>
                  </a:lnTo>
                  <a:lnTo>
                    <a:pt x="5103" y="1381"/>
                  </a:lnTo>
                  <a:lnTo>
                    <a:pt x="5043" y="961"/>
                  </a:lnTo>
                  <a:lnTo>
                    <a:pt x="5043" y="661"/>
                  </a:lnTo>
                  <a:lnTo>
                    <a:pt x="5043" y="481"/>
                  </a:lnTo>
                  <a:lnTo>
                    <a:pt x="4922" y="481"/>
                  </a:lnTo>
                  <a:lnTo>
                    <a:pt x="4982" y="1021"/>
                  </a:lnTo>
                  <a:lnTo>
                    <a:pt x="5043" y="1261"/>
                  </a:lnTo>
                  <a:lnTo>
                    <a:pt x="5043" y="1441"/>
                  </a:lnTo>
                  <a:lnTo>
                    <a:pt x="5103" y="1621"/>
                  </a:lnTo>
                  <a:lnTo>
                    <a:pt x="5223" y="2102"/>
                  </a:lnTo>
                  <a:lnTo>
                    <a:pt x="5403" y="2582"/>
                  </a:lnTo>
                  <a:lnTo>
                    <a:pt x="5643" y="3002"/>
                  </a:lnTo>
                  <a:lnTo>
                    <a:pt x="5943" y="3362"/>
                  </a:lnTo>
                  <a:lnTo>
                    <a:pt x="6123" y="3602"/>
                  </a:lnTo>
                  <a:lnTo>
                    <a:pt x="5883" y="3422"/>
                  </a:lnTo>
                  <a:lnTo>
                    <a:pt x="5403" y="2942"/>
                  </a:lnTo>
                  <a:lnTo>
                    <a:pt x="5403" y="3002"/>
                  </a:lnTo>
                  <a:lnTo>
                    <a:pt x="5343" y="2942"/>
                  </a:lnTo>
                  <a:lnTo>
                    <a:pt x="5163" y="2822"/>
                  </a:lnTo>
                  <a:lnTo>
                    <a:pt x="5103" y="2762"/>
                  </a:lnTo>
                  <a:lnTo>
                    <a:pt x="4802" y="2822"/>
                  </a:lnTo>
                  <a:lnTo>
                    <a:pt x="5463" y="3302"/>
                  </a:lnTo>
                  <a:lnTo>
                    <a:pt x="5703" y="3422"/>
                  </a:lnTo>
                  <a:lnTo>
                    <a:pt x="5463" y="3362"/>
                  </a:lnTo>
                  <a:lnTo>
                    <a:pt x="4862" y="3122"/>
                  </a:lnTo>
                  <a:lnTo>
                    <a:pt x="5223" y="3362"/>
                  </a:lnTo>
                  <a:lnTo>
                    <a:pt x="4922" y="3242"/>
                  </a:lnTo>
                  <a:lnTo>
                    <a:pt x="4562" y="3122"/>
                  </a:lnTo>
                  <a:lnTo>
                    <a:pt x="4142" y="3122"/>
                  </a:lnTo>
                  <a:lnTo>
                    <a:pt x="3962" y="3062"/>
                  </a:lnTo>
                  <a:lnTo>
                    <a:pt x="4742" y="3542"/>
                  </a:lnTo>
                  <a:lnTo>
                    <a:pt x="5643" y="4023"/>
                  </a:lnTo>
                  <a:lnTo>
                    <a:pt x="6063" y="4203"/>
                  </a:lnTo>
                  <a:lnTo>
                    <a:pt x="5583" y="4083"/>
                  </a:lnTo>
                  <a:lnTo>
                    <a:pt x="5163" y="3963"/>
                  </a:lnTo>
                  <a:lnTo>
                    <a:pt x="4382" y="3963"/>
                  </a:lnTo>
                  <a:lnTo>
                    <a:pt x="3902" y="3842"/>
                  </a:lnTo>
                  <a:lnTo>
                    <a:pt x="4202" y="4023"/>
                  </a:lnTo>
                  <a:lnTo>
                    <a:pt x="4742" y="4203"/>
                  </a:lnTo>
                  <a:lnTo>
                    <a:pt x="5223" y="4383"/>
                  </a:lnTo>
                  <a:lnTo>
                    <a:pt x="5403" y="4443"/>
                  </a:lnTo>
                  <a:lnTo>
                    <a:pt x="5163" y="4443"/>
                  </a:lnTo>
                  <a:lnTo>
                    <a:pt x="4682" y="4383"/>
                  </a:lnTo>
                  <a:lnTo>
                    <a:pt x="4142" y="4263"/>
                  </a:lnTo>
                  <a:lnTo>
                    <a:pt x="3242" y="4023"/>
                  </a:lnTo>
                  <a:lnTo>
                    <a:pt x="3902" y="4323"/>
                  </a:lnTo>
                  <a:lnTo>
                    <a:pt x="3062" y="4143"/>
                  </a:lnTo>
                  <a:lnTo>
                    <a:pt x="3482" y="4443"/>
                  </a:lnTo>
                  <a:lnTo>
                    <a:pt x="3902" y="4743"/>
                  </a:lnTo>
                  <a:lnTo>
                    <a:pt x="4262" y="4923"/>
                  </a:lnTo>
                  <a:lnTo>
                    <a:pt x="4562" y="4983"/>
                  </a:lnTo>
                  <a:lnTo>
                    <a:pt x="4262" y="4983"/>
                  </a:lnTo>
                  <a:lnTo>
                    <a:pt x="3842" y="4863"/>
                  </a:lnTo>
                  <a:lnTo>
                    <a:pt x="3362" y="4683"/>
                  </a:lnTo>
                  <a:lnTo>
                    <a:pt x="2461" y="4263"/>
                  </a:lnTo>
                  <a:lnTo>
                    <a:pt x="2161" y="4083"/>
                  </a:lnTo>
                  <a:lnTo>
                    <a:pt x="2461" y="4443"/>
                  </a:lnTo>
                  <a:lnTo>
                    <a:pt x="2822" y="4743"/>
                  </a:lnTo>
                  <a:lnTo>
                    <a:pt x="3182" y="5043"/>
                  </a:lnTo>
                  <a:lnTo>
                    <a:pt x="3542" y="5223"/>
                  </a:lnTo>
                  <a:lnTo>
                    <a:pt x="3782" y="5343"/>
                  </a:lnTo>
                  <a:lnTo>
                    <a:pt x="3542" y="5343"/>
                  </a:lnTo>
                  <a:lnTo>
                    <a:pt x="3122" y="5223"/>
                  </a:lnTo>
                  <a:lnTo>
                    <a:pt x="2641" y="4983"/>
                  </a:lnTo>
                  <a:lnTo>
                    <a:pt x="2221" y="4743"/>
                  </a:lnTo>
                  <a:lnTo>
                    <a:pt x="1861" y="4443"/>
                  </a:lnTo>
                  <a:lnTo>
                    <a:pt x="1381" y="4083"/>
                  </a:lnTo>
                  <a:lnTo>
                    <a:pt x="1201" y="3902"/>
                  </a:lnTo>
                  <a:lnTo>
                    <a:pt x="1321" y="4083"/>
                  </a:lnTo>
                  <a:lnTo>
                    <a:pt x="1561" y="4563"/>
                  </a:lnTo>
                  <a:lnTo>
                    <a:pt x="1801" y="4923"/>
                  </a:lnTo>
                  <a:lnTo>
                    <a:pt x="2041" y="5283"/>
                  </a:lnTo>
                  <a:lnTo>
                    <a:pt x="2401" y="5643"/>
                  </a:lnTo>
                  <a:lnTo>
                    <a:pt x="2641" y="5883"/>
                  </a:lnTo>
                  <a:lnTo>
                    <a:pt x="2882" y="6063"/>
                  </a:lnTo>
                  <a:lnTo>
                    <a:pt x="2641" y="5943"/>
                  </a:lnTo>
                  <a:lnTo>
                    <a:pt x="2281" y="5763"/>
                  </a:lnTo>
                  <a:lnTo>
                    <a:pt x="1861" y="5463"/>
                  </a:lnTo>
                  <a:lnTo>
                    <a:pt x="1561" y="5223"/>
                  </a:lnTo>
                  <a:lnTo>
                    <a:pt x="1261" y="4923"/>
                  </a:lnTo>
                  <a:lnTo>
                    <a:pt x="1621" y="5343"/>
                  </a:lnTo>
                  <a:lnTo>
                    <a:pt x="2041" y="5823"/>
                  </a:lnTo>
                  <a:lnTo>
                    <a:pt x="2461" y="6123"/>
                  </a:lnTo>
                  <a:lnTo>
                    <a:pt x="2882" y="6304"/>
                  </a:lnTo>
                  <a:lnTo>
                    <a:pt x="3182" y="6364"/>
                  </a:lnTo>
                  <a:lnTo>
                    <a:pt x="2882" y="6364"/>
                  </a:lnTo>
                  <a:lnTo>
                    <a:pt x="2401" y="6243"/>
                  </a:lnTo>
                  <a:lnTo>
                    <a:pt x="1921" y="6063"/>
                  </a:lnTo>
                  <a:lnTo>
                    <a:pt x="1441" y="5763"/>
                  </a:lnTo>
                  <a:lnTo>
                    <a:pt x="1021" y="5403"/>
                  </a:lnTo>
                  <a:lnTo>
                    <a:pt x="901" y="5223"/>
                  </a:lnTo>
                  <a:lnTo>
                    <a:pt x="961" y="5403"/>
                  </a:lnTo>
                  <a:lnTo>
                    <a:pt x="1021" y="5523"/>
                  </a:lnTo>
                  <a:lnTo>
                    <a:pt x="1141" y="5703"/>
                  </a:lnTo>
                  <a:lnTo>
                    <a:pt x="1381" y="6063"/>
                  </a:lnTo>
                  <a:lnTo>
                    <a:pt x="1741" y="6424"/>
                  </a:lnTo>
                  <a:lnTo>
                    <a:pt x="2161" y="6724"/>
                  </a:lnTo>
                  <a:lnTo>
                    <a:pt x="2521" y="6964"/>
                  </a:lnTo>
                  <a:lnTo>
                    <a:pt x="2762" y="7084"/>
                  </a:lnTo>
                  <a:lnTo>
                    <a:pt x="2461" y="7024"/>
                  </a:lnTo>
                  <a:lnTo>
                    <a:pt x="2041" y="6904"/>
                  </a:lnTo>
                  <a:lnTo>
                    <a:pt x="1561" y="6664"/>
                  </a:lnTo>
                  <a:lnTo>
                    <a:pt x="1141" y="6304"/>
                  </a:lnTo>
                  <a:lnTo>
                    <a:pt x="781" y="6003"/>
                  </a:lnTo>
                  <a:lnTo>
                    <a:pt x="601" y="5823"/>
                  </a:lnTo>
                  <a:lnTo>
                    <a:pt x="481" y="5643"/>
                  </a:lnTo>
                  <a:lnTo>
                    <a:pt x="841" y="6304"/>
                  </a:lnTo>
                  <a:lnTo>
                    <a:pt x="1321" y="6844"/>
                  </a:lnTo>
                  <a:lnTo>
                    <a:pt x="1501" y="7084"/>
                  </a:lnTo>
                  <a:lnTo>
                    <a:pt x="1261" y="6904"/>
                  </a:lnTo>
                  <a:lnTo>
                    <a:pt x="661" y="6484"/>
                  </a:lnTo>
                  <a:lnTo>
                    <a:pt x="360" y="6243"/>
                  </a:lnTo>
                  <a:lnTo>
                    <a:pt x="120" y="5943"/>
                  </a:lnTo>
                  <a:lnTo>
                    <a:pt x="180" y="6123"/>
                  </a:lnTo>
                  <a:lnTo>
                    <a:pt x="360" y="6784"/>
                  </a:lnTo>
                  <a:lnTo>
                    <a:pt x="661" y="7324"/>
                  </a:lnTo>
                  <a:lnTo>
                    <a:pt x="781" y="7504"/>
                  </a:lnTo>
                  <a:lnTo>
                    <a:pt x="841" y="7564"/>
                  </a:lnTo>
                  <a:lnTo>
                    <a:pt x="781" y="7564"/>
                  </a:lnTo>
                  <a:lnTo>
                    <a:pt x="601" y="7384"/>
                  </a:lnTo>
                  <a:lnTo>
                    <a:pt x="360" y="7204"/>
                  </a:lnTo>
                  <a:lnTo>
                    <a:pt x="120" y="6904"/>
                  </a:lnTo>
                  <a:lnTo>
                    <a:pt x="0" y="6784"/>
                  </a:lnTo>
                  <a:lnTo>
                    <a:pt x="60" y="7084"/>
                  </a:lnTo>
                  <a:lnTo>
                    <a:pt x="180" y="7444"/>
                  </a:lnTo>
                  <a:lnTo>
                    <a:pt x="360" y="7924"/>
                  </a:lnTo>
                  <a:lnTo>
                    <a:pt x="541" y="8284"/>
                  </a:lnTo>
                  <a:lnTo>
                    <a:pt x="721" y="8645"/>
                  </a:lnTo>
                  <a:lnTo>
                    <a:pt x="901" y="8885"/>
                  </a:lnTo>
                  <a:lnTo>
                    <a:pt x="961" y="8885"/>
                  </a:lnTo>
                  <a:lnTo>
                    <a:pt x="4502" y="8284"/>
                  </a:lnTo>
                  <a:lnTo>
                    <a:pt x="5463" y="6724"/>
                  </a:lnTo>
                  <a:lnTo>
                    <a:pt x="6423" y="5283"/>
                  </a:lnTo>
                  <a:lnTo>
                    <a:pt x="7504" y="3842"/>
                  </a:lnTo>
                  <a:lnTo>
                    <a:pt x="8644" y="2582"/>
                  </a:lnTo>
                  <a:lnTo>
                    <a:pt x="8584" y="2522"/>
                  </a:lnTo>
                  <a:lnTo>
                    <a:pt x="8104" y="1802"/>
                  </a:lnTo>
                  <a:lnTo>
                    <a:pt x="7684" y="1021"/>
                  </a:lnTo>
                  <a:lnTo>
                    <a:pt x="7564" y="841"/>
                  </a:lnTo>
                  <a:lnTo>
                    <a:pt x="7684" y="1561"/>
                  </a:lnTo>
                  <a:lnTo>
                    <a:pt x="7984" y="2282"/>
                  </a:lnTo>
                  <a:lnTo>
                    <a:pt x="8044" y="2522"/>
                  </a:lnTo>
                  <a:lnTo>
                    <a:pt x="7864" y="2342"/>
                  </a:lnTo>
                  <a:lnTo>
                    <a:pt x="7504" y="1742"/>
                  </a:lnTo>
                  <a:lnTo>
                    <a:pt x="7504" y="1802"/>
                  </a:lnTo>
                  <a:lnTo>
                    <a:pt x="7684" y="2162"/>
                  </a:lnTo>
                  <a:lnTo>
                    <a:pt x="7864" y="2522"/>
                  </a:lnTo>
                  <a:lnTo>
                    <a:pt x="7984" y="2762"/>
                  </a:lnTo>
                  <a:lnTo>
                    <a:pt x="7804" y="2582"/>
                  </a:lnTo>
                  <a:lnTo>
                    <a:pt x="7504" y="2282"/>
                  </a:lnTo>
                  <a:lnTo>
                    <a:pt x="7263" y="1922"/>
                  </a:lnTo>
                  <a:lnTo>
                    <a:pt x="7083" y="1561"/>
                  </a:lnTo>
                  <a:lnTo>
                    <a:pt x="6903" y="1261"/>
                  </a:lnTo>
                  <a:lnTo>
                    <a:pt x="6963" y="1501"/>
                  </a:lnTo>
                  <a:lnTo>
                    <a:pt x="7023" y="1922"/>
                  </a:lnTo>
                  <a:lnTo>
                    <a:pt x="7083" y="2222"/>
                  </a:lnTo>
                  <a:lnTo>
                    <a:pt x="7203" y="2462"/>
                  </a:lnTo>
                  <a:lnTo>
                    <a:pt x="7203" y="2522"/>
                  </a:lnTo>
                  <a:lnTo>
                    <a:pt x="7143" y="2462"/>
                  </a:lnTo>
                  <a:lnTo>
                    <a:pt x="7023" y="2282"/>
                  </a:lnTo>
                  <a:lnTo>
                    <a:pt x="6843" y="1982"/>
                  </a:lnTo>
                  <a:lnTo>
                    <a:pt x="6663" y="1561"/>
                  </a:lnTo>
                  <a:lnTo>
                    <a:pt x="6423" y="781"/>
                  </a:lnTo>
                  <a:lnTo>
                    <a:pt x="6363" y="301"/>
                  </a:lnTo>
                  <a:lnTo>
                    <a:pt x="6363"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5209325" y="1179025"/>
              <a:ext cx="3050" cy="3025"/>
            </a:xfrm>
            <a:custGeom>
              <a:avLst/>
              <a:gdLst/>
              <a:ahLst/>
              <a:cxnLst/>
              <a:rect l="l" t="t" r="r" b="b"/>
              <a:pathLst>
                <a:path w="122" h="121" extrusionOk="0">
                  <a:moveTo>
                    <a:pt x="1" y="0"/>
                  </a:moveTo>
                  <a:lnTo>
                    <a:pt x="1" y="120"/>
                  </a:lnTo>
                  <a:lnTo>
                    <a:pt x="121" y="12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5213850" y="1158000"/>
              <a:ext cx="19525" cy="9025"/>
            </a:xfrm>
            <a:custGeom>
              <a:avLst/>
              <a:gdLst/>
              <a:ahLst/>
              <a:cxnLst/>
              <a:rect l="l" t="t" r="r" b="b"/>
              <a:pathLst>
                <a:path w="781" h="361" extrusionOk="0">
                  <a:moveTo>
                    <a:pt x="720" y="1"/>
                  </a:moveTo>
                  <a:lnTo>
                    <a:pt x="480" y="121"/>
                  </a:lnTo>
                  <a:lnTo>
                    <a:pt x="780" y="61"/>
                  </a:lnTo>
                  <a:lnTo>
                    <a:pt x="720" y="1"/>
                  </a:lnTo>
                  <a:close/>
                  <a:moveTo>
                    <a:pt x="480" y="121"/>
                  </a:moveTo>
                  <a:lnTo>
                    <a:pt x="180" y="181"/>
                  </a:lnTo>
                  <a:lnTo>
                    <a:pt x="180" y="241"/>
                  </a:lnTo>
                  <a:lnTo>
                    <a:pt x="0" y="241"/>
                  </a:lnTo>
                  <a:lnTo>
                    <a:pt x="0" y="361"/>
                  </a:lnTo>
                  <a:lnTo>
                    <a:pt x="240" y="301"/>
                  </a:lnTo>
                  <a:lnTo>
                    <a:pt x="480" y="12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5119300" y="1057475"/>
              <a:ext cx="6025" cy="7525"/>
            </a:xfrm>
            <a:custGeom>
              <a:avLst/>
              <a:gdLst/>
              <a:ahLst/>
              <a:cxnLst/>
              <a:rect l="l" t="t" r="r" b="b"/>
              <a:pathLst>
                <a:path w="241" h="301" extrusionOk="0">
                  <a:moveTo>
                    <a:pt x="60" y="0"/>
                  </a:moveTo>
                  <a:lnTo>
                    <a:pt x="0" y="180"/>
                  </a:lnTo>
                  <a:lnTo>
                    <a:pt x="241" y="300"/>
                  </a:lnTo>
                  <a:lnTo>
                    <a:pt x="181" y="12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p:cNvSpPr/>
            <p:nvPr/>
          </p:nvSpPr>
          <p:spPr>
            <a:xfrm>
              <a:off x="5128300" y="1122000"/>
              <a:ext cx="3025" cy="6025"/>
            </a:xfrm>
            <a:custGeom>
              <a:avLst/>
              <a:gdLst/>
              <a:ahLst/>
              <a:cxnLst/>
              <a:rect l="l" t="t" r="r" b="b"/>
              <a:pathLst>
                <a:path w="121" h="241" extrusionOk="0">
                  <a:moveTo>
                    <a:pt x="1" y="0"/>
                  </a:moveTo>
                  <a:lnTo>
                    <a:pt x="61" y="240"/>
                  </a:lnTo>
                  <a:lnTo>
                    <a:pt x="121" y="18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p:cNvSpPr/>
            <p:nvPr/>
          </p:nvSpPr>
          <p:spPr>
            <a:xfrm>
              <a:off x="5099800" y="1096475"/>
              <a:ext cx="12025" cy="55550"/>
            </a:xfrm>
            <a:custGeom>
              <a:avLst/>
              <a:gdLst/>
              <a:ahLst/>
              <a:cxnLst/>
              <a:rect l="l" t="t" r="r" b="b"/>
              <a:pathLst>
                <a:path w="481" h="2222" extrusionOk="0">
                  <a:moveTo>
                    <a:pt x="60" y="1"/>
                  </a:moveTo>
                  <a:lnTo>
                    <a:pt x="60" y="361"/>
                  </a:lnTo>
                  <a:lnTo>
                    <a:pt x="0" y="781"/>
                  </a:lnTo>
                  <a:lnTo>
                    <a:pt x="60" y="1501"/>
                  </a:lnTo>
                  <a:lnTo>
                    <a:pt x="180" y="2162"/>
                  </a:lnTo>
                  <a:lnTo>
                    <a:pt x="240" y="2222"/>
                  </a:lnTo>
                  <a:lnTo>
                    <a:pt x="480" y="1922"/>
                  </a:lnTo>
                  <a:lnTo>
                    <a:pt x="360" y="1561"/>
                  </a:lnTo>
                  <a:lnTo>
                    <a:pt x="180" y="1021"/>
                  </a:lnTo>
                  <a:lnTo>
                    <a:pt x="120" y="481"/>
                  </a:lnTo>
                  <a:lnTo>
                    <a:pt x="120" y="61"/>
                  </a:lnTo>
                  <a:lnTo>
                    <a:pt x="18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5147800" y="1269050"/>
              <a:ext cx="4550" cy="10525"/>
            </a:xfrm>
            <a:custGeom>
              <a:avLst/>
              <a:gdLst/>
              <a:ahLst/>
              <a:cxnLst/>
              <a:rect l="l" t="t" r="r" b="b"/>
              <a:pathLst>
                <a:path w="182" h="421" extrusionOk="0">
                  <a:moveTo>
                    <a:pt x="181" y="1"/>
                  </a:moveTo>
                  <a:lnTo>
                    <a:pt x="121" y="181"/>
                  </a:lnTo>
                  <a:lnTo>
                    <a:pt x="181" y="61"/>
                  </a:lnTo>
                  <a:lnTo>
                    <a:pt x="181" y="1"/>
                  </a:lnTo>
                  <a:close/>
                  <a:moveTo>
                    <a:pt x="121" y="181"/>
                  </a:moveTo>
                  <a:lnTo>
                    <a:pt x="1" y="421"/>
                  </a:lnTo>
                  <a:lnTo>
                    <a:pt x="1" y="421"/>
                  </a:lnTo>
                  <a:lnTo>
                    <a:pt x="61" y="361"/>
                  </a:lnTo>
                  <a:lnTo>
                    <a:pt x="121" y="18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5158325" y="1155000"/>
              <a:ext cx="7525" cy="7525"/>
            </a:xfrm>
            <a:custGeom>
              <a:avLst/>
              <a:gdLst/>
              <a:ahLst/>
              <a:cxnLst/>
              <a:rect l="l" t="t" r="r" b="b"/>
              <a:pathLst>
                <a:path w="301" h="301" extrusionOk="0">
                  <a:moveTo>
                    <a:pt x="120" y="1"/>
                  </a:moveTo>
                  <a:lnTo>
                    <a:pt x="0" y="121"/>
                  </a:lnTo>
                  <a:lnTo>
                    <a:pt x="0" y="181"/>
                  </a:lnTo>
                  <a:lnTo>
                    <a:pt x="120" y="301"/>
                  </a:lnTo>
                  <a:lnTo>
                    <a:pt x="180" y="301"/>
                  </a:lnTo>
                  <a:lnTo>
                    <a:pt x="300" y="181"/>
                  </a:lnTo>
                  <a:lnTo>
                    <a:pt x="300" y="121"/>
                  </a:lnTo>
                  <a:lnTo>
                    <a:pt x="12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5189825" y="1260050"/>
              <a:ext cx="9025" cy="10525"/>
            </a:xfrm>
            <a:custGeom>
              <a:avLst/>
              <a:gdLst/>
              <a:ahLst/>
              <a:cxnLst/>
              <a:rect l="l" t="t" r="r" b="b"/>
              <a:pathLst>
                <a:path w="361" h="421" extrusionOk="0">
                  <a:moveTo>
                    <a:pt x="1" y="1"/>
                  </a:moveTo>
                  <a:lnTo>
                    <a:pt x="301" y="421"/>
                  </a:lnTo>
                  <a:lnTo>
                    <a:pt x="361" y="421"/>
                  </a:lnTo>
                  <a:lnTo>
                    <a:pt x="12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5176325" y="1248050"/>
              <a:ext cx="16525" cy="24025"/>
            </a:xfrm>
            <a:custGeom>
              <a:avLst/>
              <a:gdLst/>
              <a:ahLst/>
              <a:cxnLst/>
              <a:rect l="l" t="t" r="r" b="b"/>
              <a:pathLst>
                <a:path w="661" h="961" extrusionOk="0">
                  <a:moveTo>
                    <a:pt x="181" y="0"/>
                  </a:moveTo>
                  <a:lnTo>
                    <a:pt x="60" y="180"/>
                  </a:lnTo>
                  <a:lnTo>
                    <a:pt x="0" y="240"/>
                  </a:lnTo>
                  <a:lnTo>
                    <a:pt x="60" y="361"/>
                  </a:lnTo>
                  <a:lnTo>
                    <a:pt x="601" y="961"/>
                  </a:lnTo>
                  <a:lnTo>
                    <a:pt x="661" y="901"/>
                  </a:lnTo>
                  <a:lnTo>
                    <a:pt x="481" y="541"/>
                  </a:lnTo>
                  <a:lnTo>
                    <a:pt x="421" y="300"/>
                  </a:lnTo>
                  <a:lnTo>
                    <a:pt x="1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5264850" y="1040950"/>
              <a:ext cx="6050" cy="22550"/>
            </a:xfrm>
            <a:custGeom>
              <a:avLst/>
              <a:gdLst/>
              <a:ahLst/>
              <a:cxnLst/>
              <a:rect l="l" t="t" r="r" b="b"/>
              <a:pathLst>
                <a:path w="242" h="902" extrusionOk="0">
                  <a:moveTo>
                    <a:pt x="1" y="1"/>
                  </a:moveTo>
                  <a:lnTo>
                    <a:pt x="1" y="121"/>
                  </a:lnTo>
                  <a:lnTo>
                    <a:pt x="1" y="841"/>
                  </a:lnTo>
                  <a:lnTo>
                    <a:pt x="1" y="901"/>
                  </a:lnTo>
                  <a:lnTo>
                    <a:pt x="241" y="901"/>
                  </a:lnTo>
                  <a:lnTo>
                    <a:pt x="181" y="54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5263350" y="1064975"/>
              <a:ext cx="12050" cy="13525"/>
            </a:xfrm>
            <a:custGeom>
              <a:avLst/>
              <a:gdLst/>
              <a:ahLst/>
              <a:cxnLst/>
              <a:rect l="l" t="t" r="r" b="b"/>
              <a:pathLst>
                <a:path w="482" h="541" extrusionOk="0">
                  <a:moveTo>
                    <a:pt x="481" y="0"/>
                  </a:moveTo>
                  <a:lnTo>
                    <a:pt x="421" y="60"/>
                  </a:lnTo>
                  <a:lnTo>
                    <a:pt x="421" y="180"/>
                  </a:lnTo>
                  <a:lnTo>
                    <a:pt x="361" y="360"/>
                  </a:lnTo>
                  <a:lnTo>
                    <a:pt x="301" y="180"/>
                  </a:lnTo>
                  <a:lnTo>
                    <a:pt x="301" y="60"/>
                  </a:lnTo>
                  <a:lnTo>
                    <a:pt x="61" y="60"/>
                  </a:lnTo>
                  <a:lnTo>
                    <a:pt x="1" y="420"/>
                  </a:lnTo>
                  <a:lnTo>
                    <a:pt x="301" y="480"/>
                  </a:lnTo>
                  <a:lnTo>
                    <a:pt x="481" y="540"/>
                  </a:lnTo>
                  <a:lnTo>
                    <a:pt x="481" y="480"/>
                  </a:lnTo>
                  <a:lnTo>
                    <a:pt x="481" y="300"/>
                  </a:lnTo>
                  <a:lnTo>
                    <a:pt x="4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5252850" y="1066475"/>
              <a:ext cx="9025" cy="7525"/>
            </a:xfrm>
            <a:custGeom>
              <a:avLst/>
              <a:gdLst/>
              <a:ahLst/>
              <a:cxnLst/>
              <a:rect l="l" t="t" r="r" b="b"/>
              <a:pathLst>
                <a:path w="361" h="301" extrusionOk="0">
                  <a:moveTo>
                    <a:pt x="301" y="0"/>
                  </a:moveTo>
                  <a:lnTo>
                    <a:pt x="121" y="60"/>
                  </a:lnTo>
                  <a:lnTo>
                    <a:pt x="61" y="180"/>
                  </a:lnTo>
                  <a:lnTo>
                    <a:pt x="61" y="120"/>
                  </a:lnTo>
                  <a:lnTo>
                    <a:pt x="61" y="60"/>
                  </a:lnTo>
                  <a:lnTo>
                    <a:pt x="1" y="60"/>
                  </a:lnTo>
                  <a:lnTo>
                    <a:pt x="1" y="240"/>
                  </a:lnTo>
                  <a:lnTo>
                    <a:pt x="61" y="240"/>
                  </a:lnTo>
                  <a:lnTo>
                    <a:pt x="361" y="300"/>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5185325" y="1222525"/>
              <a:ext cx="1525" cy="13550"/>
            </a:xfrm>
            <a:custGeom>
              <a:avLst/>
              <a:gdLst/>
              <a:ahLst/>
              <a:cxnLst/>
              <a:rect l="l" t="t" r="r" b="b"/>
              <a:pathLst>
                <a:path w="61" h="542" extrusionOk="0">
                  <a:moveTo>
                    <a:pt x="61" y="1"/>
                  </a:moveTo>
                  <a:lnTo>
                    <a:pt x="1" y="481"/>
                  </a:lnTo>
                  <a:lnTo>
                    <a:pt x="61" y="541"/>
                  </a:lnTo>
                  <a:lnTo>
                    <a:pt x="61" y="18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5221350" y="1143000"/>
              <a:ext cx="3025" cy="1525"/>
            </a:xfrm>
            <a:custGeom>
              <a:avLst/>
              <a:gdLst/>
              <a:ahLst/>
              <a:cxnLst/>
              <a:rect l="l" t="t" r="r" b="b"/>
              <a:pathLst>
                <a:path w="121" h="61" extrusionOk="0">
                  <a:moveTo>
                    <a:pt x="60" y="1"/>
                  </a:moveTo>
                  <a:lnTo>
                    <a:pt x="0" y="61"/>
                  </a:lnTo>
                  <a:lnTo>
                    <a:pt x="120" y="61"/>
                  </a:lnTo>
                  <a:lnTo>
                    <a:pt x="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5090775" y="977925"/>
              <a:ext cx="7550" cy="4525"/>
            </a:xfrm>
            <a:custGeom>
              <a:avLst/>
              <a:gdLst/>
              <a:ahLst/>
              <a:cxnLst/>
              <a:rect l="l" t="t" r="r" b="b"/>
              <a:pathLst>
                <a:path w="302" h="181" extrusionOk="0">
                  <a:moveTo>
                    <a:pt x="1" y="1"/>
                  </a:moveTo>
                  <a:lnTo>
                    <a:pt x="61" y="121"/>
                  </a:lnTo>
                  <a:lnTo>
                    <a:pt x="301" y="181"/>
                  </a:lnTo>
                  <a:lnTo>
                    <a:pt x="301" y="1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p:cNvSpPr/>
            <p:nvPr/>
          </p:nvSpPr>
          <p:spPr>
            <a:xfrm>
              <a:off x="5134300" y="1272050"/>
              <a:ext cx="6025" cy="9025"/>
            </a:xfrm>
            <a:custGeom>
              <a:avLst/>
              <a:gdLst/>
              <a:ahLst/>
              <a:cxnLst/>
              <a:rect l="l" t="t" r="r" b="b"/>
              <a:pathLst>
                <a:path w="241" h="361" extrusionOk="0">
                  <a:moveTo>
                    <a:pt x="241" y="1"/>
                  </a:moveTo>
                  <a:lnTo>
                    <a:pt x="1" y="241"/>
                  </a:lnTo>
                  <a:lnTo>
                    <a:pt x="61" y="301"/>
                  </a:lnTo>
                  <a:lnTo>
                    <a:pt x="61" y="361"/>
                  </a:lnTo>
                  <a:lnTo>
                    <a:pt x="121" y="361"/>
                  </a:lnTo>
                  <a:lnTo>
                    <a:pt x="24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p:cNvSpPr/>
            <p:nvPr/>
          </p:nvSpPr>
          <p:spPr>
            <a:xfrm>
              <a:off x="5057775" y="959925"/>
              <a:ext cx="63050" cy="22525"/>
            </a:xfrm>
            <a:custGeom>
              <a:avLst/>
              <a:gdLst/>
              <a:ahLst/>
              <a:cxnLst/>
              <a:rect l="l" t="t" r="r" b="b"/>
              <a:pathLst>
                <a:path w="2522" h="901" extrusionOk="0">
                  <a:moveTo>
                    <a:pt x="0" y="0"/>
                  </a:moveTo>
                  <a:lnTo>
                    <a:pt x="481" y="421"/>
                  </a:lnTo>
                  <a:lnTo>
                    <a:pt x="481" y="361"/>
                  </a:lnTo>
                  <a:lnTo>
                    <a:pt x="661" y="421"/>
                  </a:lnTo>
                  <a:lnTo>
                    <a:pt x="1081" y="541"/>
                  </a:lnTo>
                  <a:lnTo>
                    <a:pt x="1141" y="541"/>
                  </a:lnTo>
                  <a:lnTo>
                    <a:pt x="1441" y="601"/>
                  </a:lnTo>
                  <a:lnTo>
                    <a:pt x="1441" y="541"/>
                  </a:lnTo>
                  <a:lnTo>
                    <a:pt x="1501" y="601"/>
                  </a:lnTo>
                  <a:lnTo>
                    <a:pt x="2281" y="841"/>
                  </a:lnTo>
                  <a:lnTo>
                    <a:pt x="2521" y="901"/>
                  </a:lnTo>
                  <a:lnTo>
                    <a:pt x="2461" y="781"/>
                  </a:lnTo>
                  <a:lnTo>
                    <a:pt x="2041" y="661"/>
                  </a:lnTo>
                  <a:lnTo>
                    <a:pt x="1621" y="481"/>
                  </a:lnTo>
                  <a:lnTo>
                    <a:pt x="901" y="180"/>
                  </a:lnTo>
                  <a:lnTo>
                    <a:pt x="180"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5051775" y="1161000"/>
              <a:ext cx="120075" cy="135100"/>
            </a:xfrm>
            <a:custGeom>
              <a:avLst/>
              <a:gdLst/>
              <a:ahLst/>
              <a:cxnLst/>
              <a:rect l="l" t="t" r="r" b="b"/>
              <a:pathLst>
                <a:path w="4803" h="5404" extrusionOk="0">
                  <a:moveTo>
                    <a:pt x="4622" y="1141"/>
                  </a:moveTo>
                  <a:lnTo>
                    <a:pt x="4412" y="1351"/>
                  </a:lnTo>
                  <a:lnTo>
                    <a:pt x="4622" y="1201"/>
                  </a:lnTo>
                  <a:lnTo>
                    <a:pt x="4622" y="1141"/>
                  </a:lnTo>
                  <a:close/>
                  <a:moveTo>
                    <a:pt x="4412" y="1351"/>
                  </a:moveTo>
                  <a:lnTo>
                    <a:pt x="4342" y="1401"/>
                  </a:lnTo>
                  <a:lnTo>
                    <a:pt x="4382" y="1381"/>
                  </a:lnTo>
                  <a:lnTo>
                    <a:pt x="4412" y="1351"/>
                  </a:lnTo>
                  <a:close/>
                  <a:moveTo>
                    <a:pt x="2641" y="4383"/>
                  </a:moveTo>
                  <a:lnTo>
                    <a:pt x="2551" y="4443"/>
                  </a:lnTo>
                  <a:lnTo>
                    <a:pt x="2641" y="4383"/>
                  </a:lnTo>
                  <a:close/>
                  <a:moveTo>
                    <a:pt x="2551" y="4443"/>
                  </a:moveTo>
                  <a:lnTo>
                    <a:pt x="2461" y="4503"/>
                  </a:lnTo>
                  <a:lnTo>
                    <a:pt x="2551" y="4443"/>
                  </a:lnTo>
                  <a:close/>
                  <a:moveTo>
                    <a:pt x="2461" y="4503"/>
                  </a:moveTo>
                  <a:lnTo>
                    <a:pt x="2371" y="4563"/>
                  </a:lnTo>
                  <a:lnTo>
                    <a:pt x="2461" y="4503"/>
                  </a:lnTo>
                  <a:close/>
                  <a:moveTo>
                    <a:pt x="2371" y="4563"/>
                  </a:moveTo>
                  <a:lnTo>
                    <a:pt x="2281" y="4623"/>
                  </a:lnTo>
                  <a:lnTo>
                    <a:pt x="2281" y="4623"/>
                  </a:lnTo>
                  <a:lnTo>
                    <a:pt x="2371" y="4563"/>
                  </a:lnTo>
                  <a:close/>
                  <a:moveTo>
                    <a:pt x="4142" y="1"/>
                  </a:moveTo>
                  <a:lnTo>
                    <a:pt x="3482" y="721"/>
                  </a:lnTo>
                  <a:lnTo>
                    <a:pt x="3542" y="781"/>
                  </a:lnTo>
                  <a:lnTo>
                    <a:pt x="3542" y="781"/>
                  </a:lnTo>
                  <a:lnTo>
                    <a:pt x="3422" y="721"/>
                  </a:lnTo>
                  <a:lnTo>
                    <a:pt x="2521" y="1802"/>
                  </a:lnTo>
                  <a:lnTo>
                    <a:pt x="1621" y="2942"/>
                  </a:lnTo>
                  <a:lnTo>
                    <a:pt x="781" y="4143"/>
                  </a:lnTo>
                  <a:lnTo>
                    <a:pt x="0" y="5403"/>
                  </a:lnTo>
                  <a:lnTo>
                    <a:pt x="0" y="5403"/>
                  </a:lnTo>
                  <a:lnTo>
                    <a:pt x="1801" y="5103"/>
                  </a:lnTo>
                  <a:lnTo>
                    <a:pt x="2161" y="4923"/>
                  </a:lnTo>
                  <a:lnTo>
                    <a:pt x="2041" y="4923"/>
                  </a:lnTo>
                  <a:lnTo>
                    <a:pt x="1681" y="5043"/>
                  </a:lnTo>
                  <a:lnTo>
                    <a:pt x="1501" y="5043"/>
                  </a:lnTo>
                  <a:lnTo>
                    <a:pt x="1681" y="4983"/>
                  </a:lnTo>
                  <a:lnTo>
                    <a:pt x="2101" y="4743"/>
                  </a:lnTo>
                  <a:lnTo>
                    <a:pt x="2281" y="4623"/>
                  </a:lnTo>
                  <a:lnTo>
                    <a:pt x="2041" y="4743"/>
                  </a:lnTo>
                  <a:lnTo>
                    <a:pt x="2041" y="4743"/>
                  </a:lnTo>
                  <a:lnTo>
                    <a:pt x="2221" y="4563"/>
                  </a:lnTo>
                  <a:lnTo>
                    <a:pt x="2641" y="4263"/>
                  </a:lnTo>
                  <a:lnTo>
                    <a:pt x="2401" y="4323"/>
                  </a:lnTo>
                  <a:lnTo>
                    <a:pt x="1861" y="4443"/>
                  </a:lnTo>
                  <a:lnTo>
                    <a:pt x="2341" y="4203"/>
                  </a:lnTo>
                  <a:lnTo>
                    <a:pt x="2822" y="3963"/>
                  </a:lnTo>
                  <a:lnTo>
                    <a:pt x="3122" y="3782"/>
                  </a:lnTo>
                  <a:lnTo>
                    <a:pt x="3182" y="3722"/>
                  </a:lnTo>
                  <a:lnTo>
                    <a:pt x="2882" y="3903"/>
                  </a:lnTo>
                  <a:lnTo>
                    <a:pt x="2581" y="3963"/>
                  </a:lnTo>
                  <a:lnTo>
                    <a:pt x="2401" y="4023"/>
                  </a:lnTo>
                  <a:lnTo>
                    <a:pt x="2281" y="4023"/>
                  </a:lnTo>
                  <a:lnTo>
                    <a:pt x="1801" y="4083"/>
                  </a:lnTo>
                  <a:lnTo>
                    <a:pt x="1801" y="4083"/>
                  </a:lnTo>
                  <a:lnTo>
                    <a:pt x="2281" y="3963"/>
                  </a:lnTo>
                  <a:lnTo>
                    <a:pt x="2341" y="3903"/>
                  </a:lnTo>
                  <a:lnTo>
                    <a:pt x="2101" y="3903"/>
                  </a:lnTo>
                  <a:lnTo>
                    <a:pt x="2341" y="3843"/>
                  </a:lnTo>
                  <a:lnTo>
                    <a:pt x="2761" y="3662"/>
                  </a:lnTo>
                  <a:lnTo>
                    <a:pt x="2942" y="3542"/>
                  </a:lnTo>
                  <a:lnTo>
                    <a:pt x="3122" y="3422"/>
                  </a:lnTo>
                  <a:lnTo>
                    <a:pt x="3182" y="3362"/>
                  </a:lnTo>
                  <a:lnTo>
                    <a:pt x="3182" y="3362"/>
                  </a:lnTo>
                  <a:lnTo>
                    <a:pt x="2942" y="3422"/>
                  </a:lnTo>
                  <a:lnTo>
                    <a:pt x="2822" y="3422"/>
                  </a:lnTo>
                  <a:lnTo>
                    <a:pt x="2221" y="3602"/>
                  </a:lnTo>
                  <a:lnTo>
                    <a:pt x="1681" y="3662"/>
                  </a:lnTo>
                  <a:lnTo>
                    <a:pt x="2221" y="3482"/>
                  </a:lnTo>
                  <a:lnTo>
                    <a:pt x="2761" y="3242"/>
                  </a:lnTo>
                  <a:lnTo>
                    <a:pt x="3062" y="3062"/>
                  </a:lnTo>
                  <a:lnTo>
                    <a:pt x="2882" y="3122"/>
                  </a:lnTo>
                  <a:lnTo>
                    <a:pt x="2521" y="3242"/>
                  </a:lnTo>
                  <a:lnTo>
                    <a:pt x="1861" y="3302"/>
                  </a:lnTo>
                  <a:lnTo>
                    <a:pt x="1621" y="3302"/>
                  </a:lnTo>
                  <a:lnTo>
                    <a:pt x="1861" y="3242"/>
                  </a:lnTo>
                  <a:lnTo>
                    <a:pt x="2461" y="3122"/>
                  </a:lnTo>
                  <a:lnTo>
                    <a:pt x="3122" y="2822"/>
                  </a:lnTo>
                  <a:lnTo>
                    <a:pt x="3302" y="2702"/>
                  </a:lnTo>
                  <a:lnTo>
                    <a:pt x="3422" y="2642"/>
                  </a:lnTo>
                  <a:lnTo>
                    <a:pt x="3962" y="2282"/>
                  </a:lnTo>
                  <a:lnTo>
                    <a:pt x="4082" y="2162"/>
                  </a:lnTo>
                  <a:lnTo>
                    <a:pt x="4202" y="2042"/>
                  </a:lnTo>
                  <a:lnTo>
                    <a:pt x="3842" y="2282"/>
                  </a:lnTo>
                  <a:lnTo>
                    <a:pt x="3242" y="2642"/>
                  </a:lnTo>
                  <a:lnTo>
                    <a:pt x="2882" y="2762"/>
                  </a:lnTo>
                  <a:lnTo>
                    <a:pt x="2641" y="2882"/>
                  </a:lnTo>
                  <a:lnTo>
                    <a:pt x="2401" y="2882"/>
                  </a:lnTo>
                  <a:lnTo>
                    <a:pt x="2581" y="2822"/>
                  </a:lnTo>
                  <a:lnTo>
                    <a:pt x="2882" y="2702"/>
                  </a:lnTo>
                  <a:lnTo>
                    <a:pt x="3182" y="2522"/>
                  </a:lnTo>
                  <a:lnTo>
                    <a:pt x="3722" y="2162"/>
                  </a:lnTo>
                  <a:lnTo>
                    <a:pt x="4022" y="1862"/>
                  </a:lnTo>
                  <a:lnTo>
                    <a:pt x="3482" y="2222"/>
                  </a:lnTo>
                  <a:lnTo>
                    <a:pt x="2942" y="2462"/>
                  </a:lnTo>
                  <a:lnTo>
                    <a:pt x="2701" y="2582"/>
                  </a:lnTo>
                  <a:lnTo>
                    <a:pt x="3422" y="2102"/>
                  </a:lnTo>
                  <a:lnTo>
                    <a:pt x="4202" y="1502"/>
                  </a:lnTo>
                  <a:lnTo>
                    <a:pt x="4342" y="1401"/>
                  </a:lnTo>
                  <a:lnTo>
                    <a:pt x="3782" y="1682"/>
                  </a:lnTo>
                  <a:lnTo>
                    <a:pt x="3242" y="1922"/>
                  </a:lnTo>
                  <a:lnTo>
                    <a:pt x="3722" y="1622"/>
                  </a:lnTo>
                  <a:lnTo>
                    <a:pt x="4262" y="1201"/>
                  </a:lnTo>
                  <a:lnTo>
                    <a:pt x="4502" y="961"/>
                  </a:lnTo>
                  <a:lnTo>
                    <a:pt x="4742" y="721"/>
                  </a:lnTo>
                  <a:lnTo>
                    <a:pt x="4802" y="661"/>
                  </a:lnTo>
                  <a:lnTo>
                    <a:pt x="4622" y="781"/>
                  </a:lnTo>
                  <a:lnTo>
                    <a:pt x="3842" y="1261"/>
                  </a:lnTo>
                  <a:lnTo>
                    <a:pt x="3362" y="1562"/>
                  </a:lnTo>
                  <a:lnTo>
                    <a:pt x="3182" y="1682"/>
                  </a:lnTo>
                  <a:lnTo>
                    <a:pt x="3362" y="1502"/>
                  </a:lnTo>
                  <a:lnTo>
                    <a:pt x="3782" y="1201"/>
                  </a:lnTo>
                  <a:lnTo>
                    <a:pt x="4142" y="901"/>
                  </a:lnTo>
                  <a:lnTo>
                    <a:pt x="3902" y="1021"/>
                  </a:lnTo>
                  <a:lnTo>
                    <a:pt x="3482" y="1321"/>
                  </a:lnTo>
                  <a:lnTo>
                    <a:pt x="3302" y="1441"/>
                  </a:lnTo>
                  <a:lnTo>
                    <a:pt x="3482" y="1261"/>
                  </a:lnTo>
                  <a:lnTo>
                    <a:pt x="3842" y="901"/>
                  </a:lnTo>
                  <a:lnTo>
                    <a:pt x="4022" y="781"/>
                  </a:lnTo>
                  <a:lnTo>
                    <a:pt x="3962" y="781"/>
                  </a:lnTo>
                  <a:lnTo>
                    <a:pt x="3482" y="1021"/>
                  </a:lnTo>
                  <a:lnTo>
                    <a:pt x="3902" y="721"/>
                  </a:lnTo>
                  <a:lnTo>
                    <a:pt x="4382" y="361"/>
                  </a:lnTo>
                  <a:lnTo>
                    <a:pt x="4682" y="61"/>
                  </a:lnTo>
                  <a:lnTo>
                    <a:pt x="4742" y="1"/>
                  </a:lnTo>
                  <a:lnTo>
                    <a:pt x="4502" y="121"/>
                  </a:lnTo>
                  <a:lnTo>
                    <a:pt x="4442" y="181"/>
                  </a:lnTo>
                  <a:lnTo>
                    <a:pt x="4442" y="241"/>
                  </a:lnTo>
                  <a:lnTo>
                    <a:pt x="4382" y="181"/>
                  </a:lnTo>
                  <a:lnTo>
                    <a:pt x="3842" y="481"/>
                  </a:lnTo>
                  <a:lnTo>
                    <a:pt x="4322" y="121"/>
                  </a:lnTo>
                  <a:lnTo>
                    <a:pt x="4202"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5251350" y="1347100"/>
              <a:ext cx="4525" cy="12025"/>
            </a:xfrm>
            <a:custGeom>
              <a:avLst/>
              <a:gdLst/>
              <a:ahLst/>
              <a:cxnLst/>
              <a:rect l="l" t="t" r="r" b="b"/>
              <a:pathLst>
                <a:path w="181" h="481" extrusionOk="0">
                  <a:moveTo>
                    <a:pt x="61" y="0"/>
                  </a:moveTo>
                  <a:lnTo>
                    <a:pt x="1" y="60"/>
                  </a:lnTo>
                  <a:lnTo>
                    <a:pt x="1" y="240"/>
                  </a:lnTo>
                  <a:lnTo>
                    <a:pt x="1" y="480"/>
                  </a:lnTo>
                  <a:lnTo>
                    <a:pt x="181" y="420"/>
                  </a:lnTo>
                  <a:lnTo>
                    <a:pt x="121" y="18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5240850" y="1350100"/>
              <a:ext cx="3025" cy="10525"/>
            </a:xfrm>
            <a:custGeom>
              <a:avLst/>
              <a:gdLst/>
              <a:ahLst/>
              <a:cxnLst/>
              <a:rect l="l" t="t" r="r" b="b"/>
              <a:pathLst>
                <a:path w="121" h="421" extrusionOk="0">
                  <a:moveTo>
                    <a:pt x="1" y="0"/>
                  </a:moveTo>
                  <a:lnTo>
                    <a:pt x="1" y="60"/>
                  </a:lnTo>
                  <a:lnTo>
                    <a:pt x="1" y="360"/>
                  </a:lnTo>
                  <a:lnTo>
                    <a:pt x="1" y="420"/>
                  </a:lnTo>
                  <a:lnTo>
                    <a:pt x="121" y="420"/>
                  </a:lnTo>
                  <a:lnTo>
                    <a:pt x="61" y="12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5200325" y="1186525"/>
              <a:ext cx="3025" cy="6025"/>
            </a:xfrm>
            <a:custGeom>
              <a:avLst/>
              <a:gdLst/>
              <a:ahLst/>
              <a:cxnLst/>
              <a:rect l="l" t="t" r="r" b="b"/>
              <a:pathLst>
                <a:path w="121" h="241" extrusionOk="0">
                  <a:moveTo>
                    <a:pt x="1" y="0"/>
                  </a:moveTo>
                  <a:lnTo>
                    <a:pt x="1" y="60"/>
                  </a:lnTo>
                  <a:lnTo>
                    <a:pt x="61" y="240"/>
                  </a:lnTo>
                  <a:lnTo>
                    <a:pt x="121" y="240"/>
                  </a:lnTo>
                  <a:lnTo>
                    <a:pt x="121" y="6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p:nvPr/>
          </p:nvSpPr>
          <p:spPr>
            <a:xfrm>
              <a:off x="5204825" y="1188025"/>
              <a:ext cx="1525" cy="4525"/>
            </a:xfrm>
            <a:custGeom>
              <a:avLst/>
              <a:gdLst/>
              <a:ahLst/>
              <a:cxnLst/>
              <a:rect l="l" t="t" r="r" b="b"/>
              <a:pathLst>
                <a:path w="61" h="181" extrusionOk="0">
                  <a:moveTo>
                    <a:pt x="1" y="0"/>
                  </a:moveTo>
                  <a:lnTo>
                    <a:pt x="1" y="180"/>
                  </a:lnTo>
                  <a:lnTo>
                    <a:pt x="61" y="18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p:cNvSpPr/>
            <p:nvPr/>
          </p:nvSpPr>
          <p:spPr>
            <a:xfrm>
              <a:off x="5209325" y="1174525"/>
              <a:ext cx="1550" cy="25"/>
            </a:xfrm>
            <a:custGeom>
              <a:avLst/>
              <a:gdLst/>
              <a:ahLst/>
              <a:cxnLst/>
              <a:rect l="l" t="t" r="r" b="b"/>
              <a:pathLst>
                <a:path w="62" h="1" extrusionOk="0">
                  <a:moveTo>
                    <a:pt x="1" y="0"/>
                  </a:moveTo>
                  <a:lnTo>
                    <a:pt x="1" y="0"/>
                  </a:lnTo>
                  <a:lnTo>
                    <a:pt x="61" y="0"/>
                  </a:lnTo>
                  <a:lnTo>
                    <a:pt x="61" y="0"/>
                  </a:lnTo>
                  <a:lnTo>
                    <a:pt x="1" y="0"/>
                  </a:lnTo>
                  <a:lnTo>
                    <a:pt x="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5203325" y="1197025"/>
              <a:ext cx="3025" cy="25"/>
            </a:xfrm>
            <a:custGeom>
              <a:avLst/>
              <a:gdLst/>
              <a:ahLst/>
              <a:cxnLst/>
              <a:rect l="l" t="t" r="r" b="b"/>
              <a:pathLst>
                <a:path w="121" h="1" extrusionOk="0">
                  <a:moveTo>
                    <a:pt x="1" y="0"/>
                  </a:moveTo>
                  <a:lnTo>
                    <a:pt x="1" y="0"/>
                  </a:lnTo>
                  <a:lnTo>
                    <a:pt x="121" y="0"/>
                  </a:lnTo>
                  <a:lnTo>
                    <a:pt x="121" y="0"/>
                  </a:lnTo>
                  <a:lnTo>
                    <a:pt x="121" y="0"/>
                  </a:lnTo>
                  <a:lnTo>
                    <a:pt x="121" y="0"/>
                  </a:lnTo>
                  <a:lnTo>
                    <a:pt x="1" y="0"/>
                  </a:lnTo>
                  <a:lnTo>
                    <a:pt x="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9"/>
            <p:cNvSpPr/>
            <p:nvPr/>
          </p:nvSpPr>
          <p:spPr>
            <a:xfrm>
              <a:off x="5201825" y="1195525"/>
              <a:ext cx="25" cy="1525"/>
            </a:xfrm>
            <a:custGeom>
              <a:avLst/>
              <a:gdLst/>
              <a:ahLst/>
              <a:cxnLst/>
              <a:rect l="l" t="t" r="r" b="b"/>
              <a:pathLst>
                <a:path w="1" h="61" extrusionOk="0">
                  <a:moveTo>
                    <a:pt x="1" y="0"/>
                  </a:moveTo>
                  <a:lnTo>
                    <a:pt x="1" y="0"/>
                  </a:lnTo>
                  <a:lnTo>
                    <a:pt x="1" y="0"/>
                  </a:lnTo>
                  <a:lnTo>
                    <a:pt x="1" y="0"/>
                  </a:lnTo>
                  <a:lnTo>
                    <a:pt x="1" y="60"/>
                  </a:lnTo>
                  <a:lnTo>
                    <a:pt x="1" y="6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5195825" y="1165500"/>
              <a:ext cx="3025" cy="6050"/>
            </a:xfrm>
            <a:custGeom>
              <a:avLst/>
              <a:gdLst/>
              <a:ahLst/>
              <a:cxnLst/>
              <a:rect l="l" t="t" r="r" b="b"/>
              <a:pathLst>
                <a:path w="121" h="242" extrusionOk="0">
                  <a:moveTo>
                    <a:pt x="61" y="1"/>
                  </a:moveTo>
                  <a:lnTo>
                    <a:pt x="1" y="121"/>
                  </a:lnTo>
                  <a:lnTo>
                    <a:pt x="121" y="241"/>
                  </a:lnTo>
                  <a:lnTo>
                    <a:pt x="121" y="181"/>
                  </a:lnTo>
                  <a:lnTo>
                    <a:pt x="121" y="61"/>
                  </a:lnTo>
                  <a:lnTo>
                    <a:pt x="1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5197325" y="1194025"/>
              <a:ext cx="25" cy="1525"/>
            </a:xfrm>
            <a:custGeom>
              <a:avLst/>
              <a:gdLst/>
              <a:ahLst/>
              <a:cxnLst/>
              <a:rect l="l" t="t" r="r" b="b"/>
              <a:pathLst>
                <a:path w="1" h="61" extrusionOk="0">
                  <a:moveTo>
                    <a:pt x="1" y="0"/>
                  </a:moveTo>
                  <a:lnTo>
                    <a:pt x="1" y="0"/>
                  </a:lnTo>
                  <a:lnTo>
                    <a:pt x="1" y="60"/>
                  </a:lnTo>
                  <a:lnTo>
                    <a:pt x="1" y="60"/>
                  </a:lnTo>
                  <a:lnTo>
                    <a:pt x="1" y="60"/>
                  </a:lnTo>
                  <a:lnTo>
                    <a:pt x="1" y="6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a:off x="5164325" y="1344100"/>
              <a:ext cx="24025" cy="7525"/>
            </a:xfrm>
            <a:custGeom>
              <a:avLst/>
              <a:gdLst/>
              <a:ahLst/>
              <a:cxnLst/>
              <a:rect l="l" t="t" r="r" b="b"/>
              <a:pathLst>
                <a:path w="961" h="301" extrusionOk="0">
                  <a:moveTo>
                    <a:pt x="360" y="0"/>
                  </a:moveTo>
                  <a:lnTo>
                    <a:pt x="0" y="60"/>
                  </a:lnTo>
                  <a:lnTo>
                    <a:pt x="420" y="180"/>
                  </a:lnTo>
                  <a:lnTo>
                    <a:pt x="961" y="300"/>
                  </a:lnTo>
                  <a:lnTo>
                    <a:pt x="961" y="300"/>
                  </a:lnTo>
                  <a:lnTo>
                    <a:pt x="841" y="240"/>
                  </a:lnTo>
                  <a:lnTo>
                    <a:pt x="661" y="180"/>
                  </a:lnTo>
                  <a:lnTo>
                    <a:pt x="3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9"/>
            <p:cNvSpPr/>
            <p:nvPr/>
          </p:nvSpPr>
          <p:spPr>
            <a:xfrm>
              <a:off x="5194325" y="1185025"/>
              <a:ext cx="3025" cy="7525"/>
            </a:xfrm>
            <a:custGeom>
              <a:avLst/>
              <a:gdLst/>
              <a:ahLst/>
              <a:cxnLst/>
              <a:rect l="l" t="t" r="r" b="b"/>
              <a:pathLst>
                <a:path w="121" h="301" extrusionOk="0">
                  <a:moveTo>
                    <a:pt x="1" y="0"/>
                  </a:moveTo>
                  <a:lnTo>
                    <a:pt x="1" y="180"/>
                  </a:lnTo>
                  <a:lnTo>
                    <a:pt x="61" y="300"/>
                  </a:lnTo>
                  <a:lnTo>
                    <a:pt x="121" y="300"/>
                  </a:lnTo>
                  <a:lnTo>
                    <a:pt x="121" y="240"/>
                  </a:lnTo>
                  <a:lnTo>
                    <a:pt x="121" y="18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9"/>
            <p:cNvSpPr/>
            <p:nvPr/>
          </p:nvSpPr>
          <p:spPr>
            <a:xfrm>
              <a:off x="4994750" y="1347100"/>
              <a:ext cx="192100" cy="57050"/>
            </a:xfrm>
            <a:custGeom>
              <a:avLst/>
              <a:gdLst/>
              <a:ahLst/>
              <a:cxnLst/>
              <a:rect l="l" t="t" r="r" b="b"/>
              <a:pathLst>
                <a:path w="7684" h="2282" extrusionOk="0">
                  <a:moveTo>
                    <a:pt x="6663" y="0"/>
                  </a:moveTo>
                  <a:lnTo>
                    <a:pt x="601" y="1081"/>
                  </a:lnTo>
                  <a:lnTo>
                    <a:pt x="0" y="2281"/>
                  </a:lnTo>
                  <a:lnTo>
                    <a:pt x="6363" y="1201"/>
                  </a:lnTo>
                  <a:lnTo>
                    <a:pt x="6183" y="1141"/>
                  </a:lnTo>
                  <a:lnTo>
                    <a:pt x="5823" y="1020"/>
                  </a:lnTo>
                  <a:lnTo>
                    <a:pt x="5523" y="900"/>
                  </a:lnTo>
                  <a:lnTo>
                    <a:pt x="5343" y="840"/>
                  </a:lnTo>
                  <a:lnTo>
                    <a:pt x="5283" y="780"/>
                  </a:lnTo>
                  <a:lnTo>
                    <a:pt x="5343" y="780"/>
                  </a:lnTo>
                  <a:lnTo>
                    <a:pt x="5583" y="840"/>
                  </a:lnTo>
                  <a:lnTo>
                    <a:pt x="5823" y="900"/>
                  </a:lnTo>
                  <a:lnTo>
                    <a:pt x="6843" y="900"/>
                  </a:lnTo>
                  <a:lnTo>
                    <a:pt x="7083" y="840"/>
                  </a:lnTo>
                  <a:lnTo>
                    <a:pt x="6963" y="780"/>
                  </a:lnTo>
                  <a:lnTo>
                    <a:pt x="6483" y="600"/>
                  </a:lnTo>
                  <a:lnTo>
                    <a:pt x="6303" y="480"/>
                  </a:lnTo>
                  <a:lnTo>
                    <a:pt x="6363" y="480"/>
                  </a:lnTo>
                  <a:lnTo>
                    <a:pt x="6483" y="540"/>
                  </a:lnTo>
                  <a:lnTo>
                    <a:pt x="7023" y="600"/>
                  </a:lnTo>
                  <a:lnTo>
                    <a:pt x="7504" y="540"/>
                  </a:lnTo>
                  <a:lnTo>
                    <a:pt x="7684" y="480"/>
                  </a:lnTo>
                  <a:lnTo>
                    <a:pt x="7143" y="300"/>
                  </a:lnTo>
                  <a:lnTo>
                    <a:pt x="6663"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5251350" y="1345600"/>
              <a:ext cx="25" cy="3025"/>
            </a:xfrm>
            <a:custGeom>
              <a:avLst/>
              <a:gdLst/>
              <a:ahLst/>
              <a:cxnLst/>
              <a:rect l="l" t="t" r="r" b="b"/>
              <a:pathLst>
                <a:path w="1" h="121" extrusionOk="0">
                  <a:moveTo>
                    <a:pt x="1" y="0"/>
                  </a:moveTo>
                  <a:lnTo>
                    <a:pt x="1" y="0"/>
                  </a:lnTo>
                  <a:lnTo>
                    <a:pt x="1" y="60"/>
                  </a:lnTo>
                  <a:lnTo>
                    <a:pt x="1" y="60"/>
                  </a:lnTo>
                  <a:lnTo>
                    <a:pt x="1" y="60"/>
                  </a:lnTo>
                  <a:lnTo>
                    <a:pt x="1" y="60"/>
                  </a:lnTo>
                  <a:lnTo>
                    <a:pt x="1" y="120"/>
                  </a:lnTo>
                  <a:lnTo>
                    <a:pt x="1" y="120"/>
                  </a:lnTo>
                  <a:lnTo>
                    <a:pt x="1" y="120"/>
                  </a:lnTo>
                  <a:lnTo>
                    <a:pt x="1" y="120"/>
                  </a:lnTo>
                  <a:lnTo>
                    <a:pt x="1" y="60"/>
                  </a:lnTo>
                  <a:lnTo>
                    <a:pt x="1" y="6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5207825" y="1165500"/>
              <a:ext cx="1525" cy="3025"/>
            </a:xfrm>
            <a:custGeom>
              <a:avLst/>
              <a:gdLst/>
              <a:ahLst/>
              <a:cxnLst/>
              <a:rect l="l" t="t" r="r" b="b"/>
              <a:pathLst>
                <a:path w="61" h="121" extrusionOk="0">
                  <a:moveTo>
                    <a:pt x="1" y="1"/>
                  </a:moveTo>
                  <a:lnTo>
                    <a:pt x="1" y="1"/>
                  </a:lnTo>
                  <a:lnTo>
                    <a:pt x="61" y="121"/>
                  </a:lnTo>
                  <a:lnTo>
                    <a:pt x="61" y="121"/>
                  </a:lnTo>
                  <a:lnTo>
                    <a:pt x="61" y="121"/>
                  </a:lnTo>
                  <a:lnTo>
                    <a:pt x="61" y="12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5200325" y="1146000"/>
              <a:ext cx="1525" cy="1525"/>
            </a:xfrm>
            <a:custGeom>
              <a:avLst/>
              <a:gdLst/>
              <a:ahLst/>
              <a:cxnLst/>
              <a:rect l="l" t="t" r="r" b="b"/>
              <a:pathLst>
                <a:path w="61" h="61" extrusionOk="0">
                  <a:moveTo>
                    <a:pt x="1" y="1"/>
                  </a:moveTo>
                  <a:lnTo>
                    <a:pt x="1" y="61"/>
                  </a:lnTo>
                  <a:lnTo>
                    <a:pt x="61" y="6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9"/>
            <p:cNvSpPr/>
            <p:nvPr/>
          </p:nvSpPr>
          <p:spPr>
            <a:xfrm>
              <a:off x="5258850" y="1306575"/>
              <a:ext cx="127600" cy="51050"/>
            </a:xfrm>
            <a:custGeom>
              <a:avLst/>
              <a:gdLst/>
              <a:ahLst/>
              <a:cxnLst/>
              <a:rect l="l" t="t" r="r" b="b"/>
              <a:pathLst>
                <a:path w="5104" h="2042" extrusionOk="0">
                  <a:moveTo>
                    <a:pt x="5043" y="0"/>
                  </a:moveTo>
                  <a:lnTo>
                    <a:pt x="4803" y="661"/>
                  </a:lnTo>
                  <a:lnTo>
                    <a:pt x="4683" y="901"/>
                  </a:lnTo>
                  <a:lnTo>
                    <a:pt x="4623" y="1021"/>
                  </a:lnTo>
                  <a:lnTo>
                    <a:pt x="4623" y="901"/>
                  </a:lnTo>
                  <a:lnTo>
                    <a:pt x="4743" y="601"/>
                  </a:lnTo>
                  <a:lnTo>
                    <a:pt x="4803" y="60"/>
                  </a:lnTo>
                  <a:lnTo>
                    <a:pt x="3782" y="240"/>
                  </a:lnTo>
                  <a:lnTo>
                    <a:pt x="3782" y="300"/>
                  </a:lnTo>
                  <a:lnTo>
                    <a:pt x="3662" y="361"/>
                  </a:lnTo>
                  <a:lnTo>
                    <a:pt x="3782" y="240"/>
                  </a:lnTo>
                  <a:lnTo>
                    <a:pt x="1081" y="721"/>
                  </a:lnTo>
                  <a:lnTo>
                    <a:pt x="1081" y="901"/>
                  </a:lnTo>
                  <a:lnTo>
                    <a:pt x="1021" y="961"/>
                  </a:lnTo>
                  <a:lnTo>
                    <a:pt x="1021" y="901"/>
                  </a:lnTo>
                  <a:lnTo>
                    <a:pt x="1021" y="721"/>
                  </a:lnTo>
                  <a:lnTo>
                    <a:pt x="661" y="781"/>
                  </a:lnTo>
                  <a:lnTo>
                    <a:pt x="541" y="1141"/>
                  </a:lnTo>
                  <a:lnTo>
                    <a:pt x="421" y="1381"/>
                  </a:lnTo>
                  <a:lnTo>
                    <a:pt x="481" y="1141"/>
                  </a:lnTo>
                  <a:lnTo>
                    <a:pt x="541" y="841"/>
                  </a:lnTo>
                  <a:lnTo>
                    <a:pt x="421" y="841"/>
                  </a:lnTo>
                  <a:lnTo>
                    <a:pt x="181" y="1201"/>
                  </a:lnTo>
                  <a:lnTo>
                    <a:pt x="181" y="1261"/>
                  </a:lnTo>
                  <a:lnTo>
                    <a:pt x="181" y="1561"/>
                  </a:lnTo>
                  <a:lnTo>
                    <a:pt x="181" y="1681"/>
                  </a:lnTo>
                  <a:lnTo>
                    <a:pt x="121" y="1561"/>
                  </a:lnTo>
                  <a:lnTo>
                    <a:pt x="1" y="1381"/>
                  </a:lnTo>
                  <a:lnTo>
                    <a:pt x="61" y="1741"/>
                  </a:lnTo>
                  <a:lnTo>
                    <a:pt x="61" y="2041"/>
                  </a:lnTo>
                  <a:lnTo>
                    <a:pt x="4623" y="1261"/>
                  </a:lnTo>
                  <a:lnTo>
                    <a:pt x="4683" y="1141"/>
                  </a:lnTo>
                  <a:lnTo>
                    <a:pt x="4863" y="661"/>
                  </a:lnTo>
                  <a:lnTo>
                    <a:pt x="5043" y="120"/>
                  </a:lnTo>
                  <a:lnTo>
                    <a:pt x="5103"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9"/>
            <p:cNvSpPr/>
            <p:nvPr/>
          </p:nvSpPr>
          <p:spPr>
            <a:xfrm>
              <a:off x="5200325" y="1177525"/>
              <a:ext cx="1525" cy="4525"/>
            </a:xfrm>
            <a:custGeom>
              <a:avLst/>
              <a:gdLst/>
              <a:ahLst/>
              <a:cxnLst/>
              <a:rect l="l" t="t" r="r" b="b"/>
              <a:pathLst>
                <a:path w="61" h="181" extrusionOk="0">
                  <a:moveTo>
                    <a:pt x="1" y="0"/>
                  </a:moveTo>
                  <a:lnTo>
                    <a:pt x="1" y="180"/>
                  </a:lnTo>
                  <a:lnTo>
                    <a:pt x="61" y="18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9"/>
            <p:cNvSpPr/>
            <p:nvPr/>
          </p:nvSpPr>
          <p:spPr>
            <a:xfrm>
              <a:off x="5216850" y="1288575"/>
              <a:ext cx="9025" cy="6025"/>
            </a:xfrm>
            <a:custGeom>
              <a:avLst/>
              <a:gdLst/>
              <a:ahLst/>
              <a:cxnLst/>
              <a:rect l="l" t="t" r="r" b="b"/>
              <a:pathLst>
                <a:path w="361" h="241" extrusionOk="0">
                  <a:moveTo>
                    <a:pt x="0" y="0"/>
                  </a:moveTo>
                  <a:lnTo>
                    <a:pt x="240" y="180"/>
                  </a:lnTo>
                  <a:lnTo>
                    <a:pt x="360" y="240"/>
                  </a:lnTo>
                  <a:lnTo>
                    <a:pt x="300" y="18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9"/>
            <p:cNvSpPr/>
            <p:nvPr/>
          </p:nvSpPr>
          <p:spPr>
            <a:xfrm>
              <a:off x="5287375" y="1260050"/>
              <a:ext cx="85550" cy="43550"/>
            </a:xfrm>
            <a:custGeom>
              <a:avLst/>
              <a:gdLst/>
              <a:ahLst/>
              <a:cxnLst/>
              <a:rect l="l" t="t" r="r" b="b"/>
              <a:pathLst>
                <a:path w="3422" h="1742" extrusionOk="0">
                  <a:moveTo>
                    <a:pt x="3422" y="1"/>
                  </a:moveTo>
                  <a:lnTo>
                    <a:pt x="3242" y="61"/>
                  </a:lnTo>
                  <a:lnTo>
                    <a:pt x="3002" y="361"/>
                  </a:lnTo>
                  <a:lnTo>
                    <a:pt x="2701" y="661"/>
                  </a:lnTo>
                  <a:lnTo>
                    <a:pt x="2401" y="901"/>
                  </a:lnTo>
                  <a:lnTo>
                    <a:pt x="2221" y="1081"/>
                  </a:lnTo>
                  <a:lnTo>
                    <a:pt x="2341" y="841"/>
                  </a:lnTo>
                  <a:lnTo>
                    <a:pt x="2581" y="541"/>
                  </a:lnTo>
                  <a:lnTo>
                    <a:pt x="2762" y="181"/>
                  </a:lnTo>
                  <a:lnTo>
                    <a:pt x="2762" y="121"/>
                  </a:lnTo>
                  <a:lnTo>
                    <a:pt x="2521" y="181"/>
                  </a:lnTo>
                  <a:lnTo>
                    <a:pt x="2161" y="601"/>
                  </a:lnTo>
                  <a:lnTo>
                    <a:pt x="1741" y="1021"/>
                  </a:lnTo>
                  <a:lnTo>
                    <a:pt x="1381" y="1321"/>
                  </a:lnTo>
                  <a:lnTo>
                    <a:pt x="1081" y="1441"/>
                  </a:lnTo>
                  <a:lnTo>
                    <a:pt x="961" y="1501"/>
                  </a:lnTo>
                  <a:lnTo>
                    <a:pt x="961" y="1501"/>
                  </a:lnTo>
                  <a:lnTo>
                    <a:pt x="1021" y="1441"/>
                  </a:lnTo>
                  <a:lnTo>
                    <a:pt x="1321" y="1261"/>
                  </a:lnTo>
                  <a:lnTo>
                    <a:pt x="1621" y="901"/>
                  </a:lnTo>
                  <a:lnTo>
                    <a:pt x="1921" y="421"/>
                  </a:lnTo>
                  <a:lnTo>
                    <a:pt x="2041" y="241"/>
                  </a:lnTo>
                  <a:lnTo>
                    <a:pt x="60" y="601"/>
                  </a:lnTo>
                  <a:lnTo>
                    <a:pt x="60" y="841"/>
                  </a:lnTo>
                  <a:lnTo>
                    <a:pt x="120" y="1021"/>
                  </a:lnTo>
                  <a:lnTo>
                    <a:pt x="0" y="841"/>
                  </a:lnTo>
                  <a:lnTo>
                    <a:pt x="0" y="1741"/>
                  </a:lnTo>
                  <a:lnTo>
                    <a:pt x="3122" y="1201"/>
                  </a:lnTo>
                  <a:lnTo>
                    <a:pt x="3242" y="901"/>
                  </a:lnTo>
                  <a:lnTo>
                    <a:pt x="3422"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9"/>
            <p:cNvSpPr/>
            <p:nvPr/>
          </p:nvSpPr>
          <p:spPr>
            <a:xfrm>
              <a:off x="5375900" y="1305075"/>
              <a:ext cx="25550" cy="31525"/>
            </a:xfrm>
            <a:custGeom>
              <a:avLst/>
              <a:gdLst/>
              <a:ahLst/>
              <a:cxnLst/>
              <a:rect l="l" t="t" r="r" b="b"/>
              <a:pathLst>
                <a:path w="1022" h="1261" extrusionOk="0">
                  <a:moveTo>
                    <a:pt x="781" y="0"/>
                  </a:moveTo>
                  <a:lnTo>
                    <a:pt x="661" y="300"/>
                  </a:lnTo>
                  <a:lnTo>
                    <a:pt x="361" y="841"/>
                  </a:lnTo>
                  <a:lnTo>
                    <a:pt x="68" y="1250"/>
                  </a:lnTo>
                  <a:lnTo>
                    <a:pt x="68" y="1250"/>
                  </a:lnTo>
                  <a:lnTo>
                    <a:pt x="781" y="1141"/>
                  </a:lnTo>
                  <a:lnTo>
                    <a:pt x="841" y="1021"/>
                  </a:lnTo>
                  <a:lnTo>
                    <a:pt x="961" y="481"/>
                  </a:lnTo>
                  <a:lnTo>
                    <a:pt x="1021" y="0"/>
                  </a:lnTo>
                  <a:close/>
                  <a:moveTo>
                    <a:pt x="68" y="1250"/>
                  </a:moveTo>
                  <a:lnTo>
                    <a:pt x="1" y="1261"/>
                  </a:lnTo>
                  <a:lnTo>
                    <a:pt x="61" y="1261"/>
                  </a:lnTo>
                  <a:lnTo>
                    <a:pt x="68" y="125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5402925" y="1311075"/>
              <a:ext cx="9025" cy="21025"/>
            </a:xfrm>
            <a:custGeom>
              <a:avLst/>
              <a:gdLst/>
              <a:ahLst/>
              <a:cxnLst/>
              <a:rect l="l" t="t" r="r" b="b"/>
              <a:pathLst>
                <a:path w="361" h="841" extrusionOk="0">
                  <a:moveTo>
                    <a:pt x="300" y="0"/>
                  </a:moveTo>
                  <a:lnTo>
                    <a:pt x="0" y="841"/>
                  </a:lnTo>
                  <a:lnTo>
                    <a:pt x="360" y="781"/>
                  </a:lnTo>
                  <a:lnTo>
                    <a:pt x="30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5420925" y="1300575"/>
              <a:ext cx="10525" cy="28525"/>
            </a:xfrm>
            <a:custGeom>
              <a:avLst/>
              <a:gdLst/>
              <a:ahLst/>
              <a:cxnLst/>
              <a:rect l="l" t="t" r="r" b="b"/>
              <a:pathLst>
                <a:path w="421" h="1141" extrusionOk="0">
                  <a:moveTo>
                    <a:pt x="61" y="0"/>
                  </a:moveTo>
                  <a:lnTo>
                    <a:pt x="61" y="180"/>
                  </a:lnTo>
                  <a:lnTo>
                    <a:pt x="1" y="1141"/>
                  </a:lnTo>
                  <a:lnTo>
                    <a:pt x="421" y="1081"/>
                  </a:lnTo>
                  <a:lnTo>
                    <a:pt x="361" y="661"/>
                  </a:lnTo>
                  <a:lnTo>
                    <a:pt x="181" y="180"/>
                  </a:lnTo>
                  <a:lnTo>
                    <a:pt x="1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9"/>
            <p:cNvSpPr/>
            <p:nvPr/>
          </p:nvSpPr>
          <p:spPr>
            <a:xfrm>
              <a:off x="5200325" y="1174525"/>
              <a:ext cx="1525" cy="1525"/>
            </a:xfrm>
            <a:custGeom>
              <a:avLst/>
              <a:gdLst/>
              <a:ahLst/>
              <a:cxnLst/>
              <a:rect l="l" t="t" r="r" b="b"/>
              <a:pathLst>
                <a:path w="61" h="61" extrusionOk="0">
                  <a:moveTo>
                    <a:pt x="1" y="0"/>
                  </a:moveTo>
                  <a:lnTo>
                    <a:pt x="1" y="60"/>
                  </a:lnTo>
                  <a:lnTo>
                    <a:pt x="61" y="6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9"/>
            <p:cNvSpPr/>
            <p:nvPr/>
          </p:nvSpPr>
          <p:spPr>
            <a:xfrm>
              <a:off x="5431425" y="1297575"/>
              <a:ext cx="22550" cy="30025"/>
            </a:xfrm>
            <a:custGeom>
              <a:avLst/>
              <a:gdLst/>
              <a:ahLst/>
              <a:cxnLst/>
              <a:rect l="l" t="t" r="r" b="b"/>
              <a:pathLst>
                <a:path w="902" h="1201" extrusionOk="0">
                  <a:moveTo>
                    <a:pt x="301" y="0"/>
                  </a:moveTo>
                  <a:lnTo>
                    <a:pt x="1" y="60"/>
                  </a:lnTo>
                  <a:lnTo>
                    <a:pt x="61" y="240"/>
                  </a:lnTo>
                  <a:lnTo>
                    <a:pt x="121" y="721"/>
                  </a:lnTo>
                  <a:lnTo>
                    <a:pt x="121" y="1201"/>
                  </a:lnTo>
                  <a:lnTo>
                    <a:pt x="901" y="1021"/>
                  </a:lnTo>
                  <a:lnTo>
                    <a:pt x="721" y="721"/>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p:cNvSpPr/>
            <p:nvPr/>
          </p:nvSpPr>
          <p:spPr>
            <a:xfrm>
              <a:off x="5024750" y="1330575"/>
              <a:ext cx="37550" cy="13525"/>
            </a:xfrm>
            <a:custGeom>
              <a:avLst/>
              <a:gdLst/>
              <a:ahLst/>
              <a:cxnLst/>
              <a:rect l="l" t="t" r="r" b="b"/>
              <a:pathLst>
                <a:path w="1502" h="541" extrusionOk="0">
                  <a:moveTo>
                    <a:pt x="301" y="1"/>
                  </a:moveTo>
                  <a:lnTo>
                    <a:pt x="1" y="541"/>
                  </a:lnTo>
                  <a:lnTo>
                    <a:pt x="361" y="481"/>
                  </a:lnTo>
                  <a:lnTo>
                    <a:pt x="781" y="361"/>
                  </a:lnTo>
                  <a:lnTo>
                    <a:pt x="1081" y="241"/>
                  </a:lnTo>
                  <a:lnTo>
                    <a:pt x="1441" y="121"/>
                  </a:lnTo>
                  <a:lnTo>
                    <a:pt x="1501" y="61"/>
                  </a:lnTo>
                  <a:lnTo>
                    <a:pt x="961" y="61"/>
                  </a:lnTo>
                  <a:lnTo>
                    <a:pt x="4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9"/>
            <p:cNvSpPr/>
            <p:nvPr/>
          </p:nvSpPr>
          <p:spPr>
            <a:xfrm>
              <a:off x="4661600" y="1810800"/>
              <a:ext cx="171100" cy="69050"/>
            </a:xfrm>
            <a:custGeom>
              <a:avLst/>
              <a:gdLst/>
              <a:ahLst/>
              <a:cxnLst/>
              <a:rect l="l" t="t" r="r" b="b"/>
              <a:pathLst>
                <a:path w="6844" h="2762" extrusionOk="0">
                  <a:moveTo>
                    <a:pt x="6844" y="0"/>
                  </a:moveTo>
                  <a:lnTo>
                    <a:pt x="1" y="1201"/>
                  </a:lnTo>
                  <a:lnTo>
                    <a:pt x="61" y="2761"/>
                  </a:lnTo>
                  <a:lnTo>
                    <a:pt x="6663" y="1621"/>
                  </a:lnTo>
                  <a:lnTo>
                    <a:pt x="6844"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5074275" y="1315575"/>
              <a:ext cx="19550" cy="25525"/>
            </a:xfrm>
            <a:custGeom>
              <a:avLst/>
              <a:gdLst/>
              <a:ahLst/>
              <a:cxnLst/>
              <a:rect l="l" t="t" r="r" b="b"/>
              <a:pathLst>
                <a:path w="782" h="1021" extrusionOk="0">
                  <a:moveTo>
                    <a:pt x="781" y="1"/>
                  </a:moveTo>
                  <a:lnTo>
                    <a:pt x="421" y="241"/>
                  </a:lnTo>
                  <a:lnTo>
                    <a:pt x="361" y="421"/>
                  </a:lnTo>
                  <a:lnTo>
                    <a:pt x="301" y="661"/>
                  </a:lnTo>
                  <a:lnTo>
                    <a:pt x="121" y="841"/>
                  </a:lnTo>
                  <a:lnTo>
                    <a:pt x="1" y="1021"/>
                  </a:lnTo>
                  <a:lnTo>
                    <a:pt x="241" y="961"/>
                  </a:lnTo>
                  <a:lnTo>
                    <a:pt x="361" y="781"/>
                  </a:lnTo>
                  <a:lnTo>
                    <a:pt x="601" y="361"/>
                  </a:lnTo>
                  <a:lnTo>
                    <a:pt x="721" y="121"/>
                  </a:lnTo>
                  <a:lnTo>
                    <a:pt x="7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a:off x="5060775" y="1330575"/>
              <a:ext cx="15025" cy="13525"/>
            </a:xfrm>
            <a:custGeom>
              <a:avLst/>
              <a:gdLst/>
              <a:ahLst/>
              <a:cxnLst/>
              <a:rect l="l" t="t" r="r" b="b"/>
              <a:pathLst>
                <a:path w="601" h="541" extrusionOk="0">
                  <a:moveTo>
                    <a:pt x="601" y="1"/>
                  </a:moveTo>
                  <a:lnTo>
                    <a:pt x="481" y="181"/>
                  </a:lnTo>
                  <a:lnTo>
                    <a:pt x="301" y="301"/>
                  </a:lnTo>
                  <a:lnTo>
                    <a:pt x="0" y="541"/>
                  </a:lnTo>
                  <a:lnTo>
                    <a:pt x="0" y="541"/>
                  </a:lnTo>
                  <a:lnTo>
                    <a:pt x="301" y="481"/>
                  </a:lnTo>
                  <a:lnTo>
                    <a:pt x="541" y="181"/>
                  </a:lnTo>
                  <a:lnTo>
                    <a:pt x="60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9"/>
            <p:cNvSpPr/>
            <p:nvPr/>
          </p:nvSpPr>
          <p:spPr>
            <a:xfrm>
              <a:off x="5426925" y="1278050"/>
              <a:ext cx="25" cy="1525"/>
            </a:xfrm>
            <a:custGeom>
              <a:avLst/>
              <a:gdLst/>
              <a:ahLst/>
              <a:cxnLst/>
              <a:rect l="l" t="t" r="r" b="b"/>
              <a:pathLst>
                <a:path w="1" h="61" extrusionOk="0">
                  <a:moveTo>
                    <a:pt x="1" y="1"/>
                  </a:moveTo>
                  <a:lnTo>
                    <a:pt x="1" y="1"/>
                  </a:lnTo>
                  <a:lnTo>
                    <a:pt x="1" y="61"/>
                  </a:lnTo>
                  <a:lnTo>
                    <a:pt x="1" y="61"/>
                  </a:lnTo>
                  <a:lnTo>
                    <a:pt x="1" y="6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p:nvPr/>
          </p:nvSpPr>
          <p:spPr>
            <a:xfrm>
              <a:off x="4646600" y="1639725"/>
              <a:ext cx="214625" cy="84050"/>
            </a:xfrm>
            <a:custGeom>
              <a:avLst/>
              <a:gdLst/>
              <a:ahLst/>
              <a:cxnLst/>
              <a:rect l="l" t="t" r="r" b="b"/>
              <a:pathLst>
                <a:path w="8585" h="3362" extrusionOk="0">
                  <a:moveTo>
                    <a:pt x="8584" y="0"/>
                  </a:moveTo>
                  <a:lnTo>
                    <a:pt x="0" y="1501"/>
                  </a:lnTo>
                  <a:lnTo>
                    <a:pt x="180" y="3362"/>
                  </a:lnTo>
                  <a:lnTo>
                    <a:pt x="8164" y="1921"/>
                  </a:lnTo>
                  <a:lnTo>
                    <a:pt x="8584"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9"/>
            <p:cNvSpPr/>
            <p:nvPr/>
          </p:nvSpPr>
          <p:spPr>
            <a:xfrm>
              <a:off x="4654100" y="1723750"/>
              <a:ext cx="190600" cy="69050"/>
            </a:xfrm>
            <a:custGeom>
              <a:avLst/>
              <a:gdLst/>
              <a:ahLst/>
              <a:cxnLst/>
              <a:rect l="l" t="t" r="r" b="b"/>
              <a:pathLst>
                <a:path w="7624" h="2762" extrusionOk="0">
                  <a:moveTo>
                    <a:pt x="7624" y="1"/>
                  </a:moveTo>
                  <a:lnTo>
                    <a:pt x="0" y="1321"/>
                  </a:lnTo>
                  <a:lnTo>
                    <a:pt x="121" y="2762"/>
                  </a:lnTo>
                  <a:lnTo>
                    <a:pt x="7384" y="1501"/>
                  </a:lnTo>
                  <a:lnTo>
                    <a:pt x="7624"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9"/>
            <p:cNvSpPr/>
            <p:nvPr/>
          </p:nvSpPr>
          <p:spPr>
            <a:xfrm>
              <a:off x="5039775" y="1312575"/>
              <a:ext cx="48025" cy="7525"/>
            </a:xfrm>
            <a:custGeom>
              <a:avLst/>
              <a:gdLst/>
              <a:ahLst/>
              <a:cxnLst/>
              <a:rect l="l" t="t" r="r" b="b"/>
              <a:pathLst>
                <a:path w="1921" h="301" extrusionOk="0">
                  <a:moveTo>
                    <a:pt x="1921" y="0"/>
                  </a:moveTo>
                  <a:lnTo>
                    <a:pt x="1381" y="60"/>
                  </a:lnTo>
                  <a:lnTo>
                    <a:pt x="1021" y="60"/>
                  </a:lnTo>
                  <a:lnTo>
                    <a:pt x="0" y="241"/>
                  </a:lnTo>
                  <a:lnTo>
                    <a:pt x="60" y="241"/>
                  </a:lnTo>
                  <a:lnTo>
                    <a:pt x="480" y="301"/>
                  </a:lnTo>
                  <a:lnTo>
                    <a:pt x="1201" y="181"/>
                  </a:lnTo>
                  <a:lnTo>
                    <a:pt x="1561" y="121"/>
                  </a:lnTo>
                  <a:lnTo>
                    <a:pt x="1801" y="121"/>
                  </a:lnTo>
                  <a:lnTo>
                    <a:pt x="192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p:cNvSpPr/>
            <p:nvPr/>
          </p:nvSpPr>
          <p:spPr>
            <a:xfrm>
              <a:off x="5209325" y="1188025"/>
              <a:ext cx="15050" cy="4525"/>
            </a:xfrm>
            <a:custGeom>
              <a:avLst/>
              <a:gdLst/>
              <a:ahLst/>
              <a:cxnLst/>
              <a:rect l="l" t="t" r="r" b="b"/>
              <a:pathLst>
                <a:path w="602" h="181" extrusionOk="0">
                  <a:moveTo>
                    <a:pt x="1" y="0"/>
                  </a:moveTo>
                  <a:lnTo>
                    <a:pt x="1" y="180"/>
                  </a:lnTo>
                  <a:lnTo>
                    <a:pt x="61" y="180"/>
                  </a:lnTo>
                  <a:lnTo>
                    <a:pt x="601" y="60"/>
                  </a:lnTo>
                  <a:lnTo>
                    <a:pt x="481" y="6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p:cNvSpPr/>
            <p:nvPr/>
          </p:nvSpPr>
          <p:spPr>
            <a:xfrm>
              <a:off x="5371400" y="1270550"/>
              <a:ext cx="9025" cy="18050"/>
            </a:xfrm>
            <a:custGeom>
              <a:avLst/>
              <a:gdLst/>
              <a:ahLst/>
              <a:cxnLst/>
              <a:rect l="l" t="t" r="r" b="b"/>
              <a:pathLst>
                <a:path w="361" h="722" extrusionOk="0">
                  <a:moveTo>
                    <a:pt x="361" y="1"/>
                  </a:moveTo>
                  <a:lnTo>
                    <a:pt x="121" y="541"/>
                  </a:lnTo>
                  <a:lnTo>
                    <a:pt x="1" y="721"/>
                  </a:lnTo>
                  <a:lnTo>
                    <a:pt x="1" y="721"/>
                  </a:lnTo>
                  <a:lnTo>
                    <a:pt x="361" y="661"/>
                  </a:lnTo>
                  <a:lnTo>
                    <a:pt x="361" y="121"/>
                  </a:lnTo>
                  <a:lnTo>
                    <a:pt x="3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9"/>
            <p:cNvSpPr/>
            <p:nvPr/>
          </p:nvSpPr>
          <p:spPr>
            <a:xfrm>
              <a:off x="5207825" y="1197025"/>
              <a:ext cx="1525" cy="25"/>
            </a:xfrm>
            <a:custGeom>
              <a:avLst/>
              <a:gdLst/>
              <a:ahLst/>
              <a:cxnLst/>
              <a:rect l="l" t="t" r="r" b="b"/>
              <a:pathLst>
                <a:path w="61" h="1" extrusionOk="0">
                  <a:moveTo>
                    <a:pt x="61" y="0"/>
                  </a:moveTo>
                  <a:lnTo>
                    <a:pt x="61" y="0"/>
                  </a:lnTo>
                  <a:lnTo>
                    <a:pt x="61" y="0"/>
                  </a:lnTo>
                  <a:lnTo>
                    <a:pt x="61" y="0"/>
                  </a:lnTo>
                  <a:lnTo>
                    <a:pt x="1" y="0"/>
                  </a:lnTo>
                  <a:lnTo>
                    <a:pt x="1" y="0"/>
                  </a:lnTo>
                  <a:lnTo>
                    <a:pt x="1" y="0"/>
                  </a:lnTo>
                  <a:lnTo>
                    <a:pt x="1" y="0"/>
                  </a:lnTo>
                  <a:lnTo>
                    <a:pt x="61" y="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9"/>
            <p:cNvSpPr/>
            <p:nvPr/>
          </p:nvSpPr>
          <p:spPr>
            <a:xfrm>
              <a:off x="5288875" y="1254050"/>
              <a:ext cx="25" cy="25"/>
            </a:xfrm>
            <a:custGeom>
              <a:avLst/>
              <a:gdLst/>
              <a:ahLst/>
              <a:cxnLst/>
              <a:rect l="l" t="t" r="r" b="b"/>
              <a:pathLst>
                <a:path w="1" h="1" extrusionOk="0">
                  <a:moveTo>
                    <a:pt x="0" y="0"/>
                  </a:moveTo>
                  <a:lnTo>
                    <a:pt x="0" y="0"/>
                  </a:lnTo>
                  <a:lnTo>
                    <a:pt x="0" y="0"/>
                  </a:lnTo>
                  <a:lnTo>
                    <a:pt x="0" y="0"/>
                  </a:lnTo>
                  <a:lnTo>
                    <a:pt x="0" y="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9"/>
            <p:cNvSpPr/>
            <p:nvPr/>
          </p:nvSpPr>
          <p:spPr>
            <a:xfrm>
              <a:off x="5210850" y="1264550"/>
              <a:ext cx="3025" cy="3025"/>
            </a:xfrm>
            <a:custGeom>
              <a:avLst/>
              <a:gdLst/>
              <a:ahLst/>
              <a:cxnLst/>
              <a:rect l="l" t="t" r="r" b="b"/>
              <a:pathLst>
                <a:path w="121" h="121" extrusionOk="0">
                  <a:moveTo>
                    <a:pt x="120" y="121"/>
                  </a:moveTo>
                  <a:lnTo>
                    <a:pt x="120" y="121"/>
                  </a:lnTo>
                  <a:lnTo>
                    <a:pt x="0" y="1"/>
                  </a:lnTo>
                  <a:lnTo>
                    <a:pt x="0" y="1"/>
                  </a:lnTo>
                  <a:lnTo>
                    <a:pt x="120" y="121"/>
                  </a:lnTo>
                  <a:lnTo>
                    <a:pt x="120" y="12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9"/>
            <p:cNvSpPr/>
            <p:nvPr/>
          </p:nvSpPr>
          <p:spPr>
            <a:xfrm>
              <a:off x="4615075" y="1383100"/>
              <a:ext cx="336175" cy="87075"/>
            </a:xfrm>
            <a:custGeom>
              <a:avLst/>
              <a:gdLst/>
              <a:ahLst/>
              <a:cxnLst/>
              <a:rect l="l" t="t" r="r" b="b"/>
              <a:pathLst>
                <a:path w="13447" h="3483" extrusionOk="0">
                  <a:moveTo>
                    <a:pt x="13447" y="1"/>
                  </a:moveTo>
                  <a:lnTo>
                    <a:pt x="1" y="2402"/>
                  </a:lnTo>
                  <a:lnTo>
                    <a:pt x="181" y="3482"/>
                  </a:lnTo>
                  <a:lnTo>
                    <a:pt x="12906" y="1261"/>
                  </a:lnTo>
                  <a:lnTo>
                    <a:pt x="13447"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9"/>
            <p:cNvSpPr/>
            <p:nvPr/>
          </p:nvSpPr>
          <p:spPr>
            <a:xfrm>
              <a:off x="5186825" y="1192525"/>
              <a:ext cx="1525" cy="3025"/>
            </a:xfrm>
            <a:custGeom>
              <a:avLst/>
              <a:gdLst/>
              <a:ahLst/>
              <a:cxnLst/>
              <a:rect l="l" t="t" r="r" b="b"/>
              <a:pathLst>
                <a:path w="61" h="121" extrusionOk="0">
                  <a:moveTo>
                    <a:pt x="61" y="0"/>
                  </a:moveTo>
                  <a:lnTo>
                    <a:pt x="1" y="120"/>
                  </a:lnTo>
                  <a:lnTo>
                    <a:pt x="61" y="120"/>
                  </a:lnTo>
                  <a:lnTo>
                    <a:pt x="6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9"/>
            <p:cNvSpPr/>
            <p:nvPr/>
          </p:nvSpPr>
          <p:spPr>
            <a:xfrm>
              <a:off x="5032250" y="1318575"/>
              <a:ext cx="48050" cy="12025"/>
            </a:xfrm>
            <a:custGeom>
              <a:avLst/>
              <a:gdLst/>
              <a:ahLst/>
              <a:cxnLst/>
              <a:rect l="l" t="t" r="r" b="b"/>
              <a:pathLst>
                <a:path w="1922" h="481" extrusionOk="0">
                  <a:moveTo>
                    <a:pt x="241" y="1"/>
                  </a:moveTo>
                  <a:lnTo>
                    <a:pt x="1" y="481"/>
                  </a:lnTo>
                  <a:lnTo>
                    <a:pt x="121" y="481"/>
                  </a:lnTo>
                  <a:lnTo>
                    <a:pt x="661" y="421"/>
                  </a:lnTo>
                  <a:lnTo>
                    <a:pt x="1141" y="301"/>
                  </a:lnTo>
                  <a:lnTo>
                    <a:pt x="1442" y="241"/>
                  </a:lnTo>
                  <a:lnTo>
                    <a:pt x="1802" y="121"/>
                  </a:lnTo>
                  <a:lnTo>
                    <a:pt x="1922" y="61"/>
                  </a:lnTo>
                  <a:lnTo>
                    <a:pt x="1922" y="61"/>
                  </a:lnTo>
                  <a:lnTo>
                    <a:pt x="1502" y="121"/>
                  </a:lnTo>
                  <a:lnTo>
                    <a:pt x="1262" y="181"/>
                  </a:lnTo>
                  <a:lnTo>
                    <a:pt x="781" y="121"/>
                  </a:lnTo>
                  <a:lnTo>
                    <a:pt x="301" y="61"/>
                  </a:lnTo>
                  <a:lnTo>
                    <a:pt x="24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9"/>
            <p:cNvSpPr/>
            <p:nvPr/>
          </p:nvSpPr>
          <p:spPr>
            <a:xfrm>
              <a:off x="4637600" y="1563175"/>
              <a:ext cx="244625" cy="81075"/>
            </a:xfrm>
            <a:custGeom>
              <a:avLst/>
              <a:gdLst/>
              <a:ahLst/>
              <a:cxnLst/>
              <a:rect l="l" t="t" r="r" b="b"/>
              <a:pathLst>
                <a:path w="9785" h="3243" extrusionOk="0">
                  <a:moveTo>
                    <a:pt x="9784" y="1"/>
                  </a:moveTo>
                  <a:lnTo>
                    <a:pt x="0" y="1742"/>
                  </a:lnTo>
                  <a:lnTo>
                    <a:pt x="180" y="3242"/>
                  </a:lnTo>
                  <a:lnTo>
                    <a:pt x="9304" y="1621"/>
                  </a:lnTo>
                  <a:lnTo>
                    <a:pt x="9784"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5186825" y="1195525"/>
              <a:ext cx="1525" cy="6025"/>
            </a:xfrm>
            <a:custGeom>
              <a:avLst/>
              <a:gdLst/>
              <a:ahLst/>
              <a:cxnLst/>
              <a:rect l="l" t="t" r="r" b="b"/>
              <a:pathLst>
                <a:path w="61" h="241" extrusionOk="0">
                  <a:moveTo>
                    <a:pt x="1" y="0"/>
                  </a:moveTo>
                  <a:lnTo>
                    <a:pt x="1" y="60"/>
                  </a:lnTo>
                  <a:lnTo>
                    <a:pt x="1" y="181"/>
                  </a:lnTo>
                  <a:lnTo>
                    <a:pt x="61" y="241"/>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5212350" y="1179025"/>
              <a:ext cx="10525" cy="3025"/>
            </a:xfrm>
            <a:custGeom>
              <a:avLst/>
              <a:gdLst/>
              <a:ahLst/>
              <a:cxnLst/>
              <a:rect l="l" t="t" r="r" b="b"/>
              <a:pathLst>
                <a:path w="421" h="121" extrusionOk="0">
                  <a:moveTo>
                    <a:pt x="0" y="0"/>
                  </a:moveTo>
                  <a:lnTo>
                    <a:pt x="0" y="120"/>
                  </a:lnTo>
                  <a:lnTo>
                    <a:pt x="420" y="60"/>
                  </a:lnTo>
                  <a:lnTo>
                    <a:pt x="60"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5177825" y="1146000"/>
              <a:ext cx="25" cy="1525"/>
            </a:xfrm>
            <a:custGeom>
              <a:avLst/>
              <a:gdLst/>
              <a:ahLst/>
              <a:cxnLst/>
              <a:rect l="l" t="t" r="r" b="b"/>
              <a:pathLst>
                <a:path w="1" h="61" extrusionOk="0">
                  <a:moveTo>
                    <a:pt x="0" y="61"/>
                  </a:moveTo>
                  <a:lnTo>
                    <a:pt x="0" y="61"/>
                  </a:lnTo>
                  <a:lnTo>
                    <a:pt x="0" y="1"/>
                  </a:lnTo>
                  <a:lnTo>
                    <a:pt x="0" y="1"/>
                  </a:lnTo>
                  <a:lnTo>
                    <a:pt x="0" y="1"/>
                  </a:lnTo>
                  <a:lnTo>
                    <a:pt x="0" y="1"/>
                  </a:lnTo>
                  <a:lnTo>
                    <a:pt x="0" y="61"/>
                  </a:lnTo>
                  <a:lnTo>
                    <a:pt x="0" y="6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9"/>
            <p:cNvSpPr/>
            <p:nvPr/>
          </p:nvSpPr>
          <p:spPr>
            <a:xfrm>
              <a:off x="4622575" y="1437125"/>
              <a:ext cx="304675" cy="81050"/>
            </a:xfrm>
            <a:custGeom>
              <a:avLst/>
              <a:gdLst/>
              <a:ahLst/>
              <a:cxnLst/>
              <a:rect l="l" t="t" r="r" b="b"/>
              <a:pathLst>
                <a:path w="12187" h="3242" extrusionOk="0">
                  <a:moveTo>
                    <a:pt x="12186" y="1"/>
                  </a:moveTo>
                  <a:lnTo>
                    <a:pt x="1" y="2162"/>
                  </a:lnTo>
                  <a:lnTo>
                    <a:pt x="181" y="3242"/>
                  </a:lnTo>
                  <a:lnTo>
                    <a:pt x="11706" y="1201"/>
                  </a:lnTo>
                  <a:lnTo>
                    <a:pt x="12186"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a:off x="4630100" y="1489650"/>
              <a:ext cx="276125" cy="82550"/>
            </a:xfrm>
            <a:custGeom>
              <a:avLst/>
              <a:gdLst/>
              <a:ahLst/>
              <a:cxnLst/>
              <a:rect l="l" t="t" r="r" b="b"/>
              <a:pathLst>
                <a:path w="11045" h="3302" extrusionOk="0">
                  <a:moveTo>
                    <a:pt x="11045" y="1"/>
                  </a:moveTo>
                  <a:lnTo>
                    <a:pt x="0" y="1981"/>
                  </a:lnTo>
                  <a:lnTo>
                    <a:pt x="120" y="3302"/>
                  </a:lnTo>
                  <a:lnTo>
                    <a:pt x="10565" y="1501"/>
                  </a:lnTo>
                  <a:lnTo>
                    <a:pt x="11045"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9"/>
            <p:cNvSpPr/>
            <p:nvPr/>
          </p:nvSpPr>
          <p:spPr>
            <a:xfrm>
              <a:off x="5021750" y="1341075"/>
              <a:ext cx="34550" cy="9050"/>
            </a:xfrm>
            <a:custGeom>
              <a:avLst/>
              <a:gdLst/>
              <a:ahLst/>
              <a:cxnLst/>
              <a:rect l="l" t="t" r="r" b="b"/>
              <a:pathLst>
                <a:path w="1382" h="362" extrusionOk="0">
                  <a:moveTo>
                    <a:pt x="1381" y="1"/>
                  </a:moveTo>
                  <a:lnTo>
                    <a:pt x="1261" y="61"/>
                  </a:lnTo>
                  <a:lnTo>
                    <a:pt x="961" y="121"/>
                  </a:lnTo>
                  <a:lnTo>
                    <a:pt x="841" y="181"/>
                  </a:lnTo>
                  <a:lnTo>
                    <a:pt x="61" y="181"/>
                  </a:lnTo>
                  <a:lnTo>
                    <a:pt x="1" y="361"/>
                  </a:lnTo>
                  <a:lnTo>
                    <a:pt x="1201" y="181"/>
                  </a:lnTo>
                  <a:lnTo>
                    <a:pt x="13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5206325" y="1180525"/>
              <a:ext cx="25" cy="1525"/>
            </a:xfrm>
            <a:custGeom>
              <a:avLst/>
              <a:gdLst/>
              <a:ahLst/>
              <a:cxnLst/>
              <a:rect l="l" t="t" r="r" b="b"/>
              <a:pathLst>
                <a:path w="1" h="61" extrusionOk="0">
                  <a:moveTo>
                    <a:pt x="1" y="60"/>
                  </a:moveTo>
                  <a:lnTo>
                    <a:pt x="1" y="60"/>
                  </a:lnTo>
                  <a:lnTo>
                    <a:pt x="1" y="60"/>
                  </a:lnTo>
                  <a:lnTo>
                    <a:pt x="1" y="60"/>
                  </a:lnTo>
                  <a:lnTo>
                    <a:pt x="1" y="0"/>
                  </a:lnTo>
                  <a:lnTo>
                    <a:pt x="1" y="0"/>
                  </a:lnTo>
                  <a:lnTo>
                    <a:pt x="1" y="60"/>
                  </a:lnTo>
                  <a:lnTo>
                    <a:pt x="1" y="6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9"/>
            <p:cNvSpPr/>
            <p:nvPr/>
          </p:nvSpPr>
          <p:spPr>
            <a:xfrm>
              <a:off x="5083275" y="1294575"/>
              <a:ext cx="118575" cy="45025"/>
            </a:xfrm>
            <a:custGeom>
              <a:avLst/>
              <a:gdLst/>
              <a:ahLst/>
              <a:cxnLst/>
              <a:rect l="l" t="t" r="r" b="b"/>
              <a:pathLst>
                <a:path w="4743" h="1801" extrusionOk="0">
                  <a:moveTo>
                    <a:pt x="3662" y="0"/>
                  </a:moveTo>
                  <a:lnTo>
                    <a:pt x="1862" y="360"/>
                  </a:lnTo>
                  <a:lnTo>
                    <a:pt x="1682" y="660"/>
                  </a:lnTo>
                  <a:lnTo>
                    <a:pt x="1321" y="1021"/>
                  </a:lnTo>
                  <a:lnTo>
                    <a:pt x="1261" y="1081"/>
                  </a:lnTo>
                  <a:lnTo>
                    <a:pt x="1201" y="1201"/>
                  </a:lnTo>
                  <a:lnTo>
                    <a:pt x="1081" y="1261"/>
                  </a:lnTo>
                  <a:lnTo>
                    <a:pt x="1141" y="1141"/>
                  </a:lnTo>
                  <a:lnTo>
                    <a:pt x="1321" y="780"/>
                  </a:lnTo>
                  <a:lnTo>
                    <a:pt x="1441" y="420"/>
                  </a:lnTo>
                  <a:lnTo>
                    <a:pt x="1381" y="540"/>
                  </a:lnTo>
                  <a:lnTo>
                    <a:pt x="1081" y="901"/>
                  </a:lnTo>
                  <a:lnTo>
                    <a:pt x="781" y="1201"/>
                  </a:lnTo>
                  <a:lnTo>
                    <a:pt x="541" y="1501"/>
                  </a:lnTo>
                  <a:lnTo>
                    <a:pt x="781" y="1021"/>
                  </a:lnTo>
                  <a:lnTo>
                    <a:pt x="961" y="480"/>
                  </a:lnTo>
                  <a:lnTo>
                    <a:pt x="841" y="540"/>
                  </a:lnTo>
                  <a:lnTo>
                    <a:pt x="781" y="841"/>
                  </a:lnTo>
                  <a:lnTo>
                    <a:pt x="721" y="1021"/>
                  </a:lnTo>
                  <a:lnTo>
                    <a:pt x="601" y="1321"/>
                  </a:lnTo>
                  <a:lnTo>
                    <a:pt x="421" y="1561"/>
                  </a:lnTo>
                  <a:lnTo>
                    <a:pt x="361" y="1621"/>
                  </a:lnTo>
                  <a:lnTo>
                    <a:pt x="301" y="1681"/>
                  </a:lnTo>
                  <a:lnTo>
                    <a:pt x="301" y="1621"/>
                  </a:lnTo>
                  <a:lnTo>
                    <a:pt x="361" y="1561"/>
                  </a:lnTo>
                  <a:lnTo>
                    <a:pt x="481" y="1261"/>
                  </a:lnTo>
                  <a:lnTo>
                    <a:pt x="481" y="1141"/>
                  </a:lnTo>
                  <a:lnTo>
                    <a:pt x="301" y="1441"/>
                  </a:lnTo>
                  <a:lnTo>
                    <a:pt x="121" y="1681"/>
                  </a:lnTo>
                  <a:lnTo>
                    <a:pt x="1" y="1801"/>
                  </a:lnTo>
                  <a:lnTo>
                    <a:pt x="2762" y="1321"/>
                  </a:lnTo>
                  <a:lnTo>
                    <a:pt x="2642" y="1261"/>
                  </a:lnTo>
                  <a:lnTo>
                    <a:pt x="2522" y="1021"/>
                  </a:lnTo>
                  <a:lnTo>
                    <a:pt x="2522" y="1021"/>
                  </a:lnTo>
                  <a:lnTo>
                    <a:pt x="2702" y="1201"/>
                  </a:lnTo>
                  <a:lnTo>
                    <a:pt x="2822" y="1321"/>
                  </a:lnTo>
                  <a:lnTo>
                    <a:pt x="3362" y="1201"/>
                  </a:lnTo>
                  <a:lnTo>
                    <a:pt x="3182" y="961"/>
                  </a:lnTo>
                  <a:lnTo>
                    <a:pt x="3062" y="780"/>
                  </a:lnTo>
                  <a:lnTo>
                    <a:pt x="2942" y="540"/>
                  </a:lnTo>
                  <a:lnTo>
                    <a:pt x="2942" y="540"/>
                  </a:lnTo>
                  <a:lnTo>
                    <a:pt x="3062" y="720"/>
                  </a:lnTo>
                  <a:lnTo>
                    <a:pt x="3302" y="961"/>
                  </a:lnTo>
                  <a:lnTo>
                    <a:pt x="3602" y="1141"/>
                  </a:lnTo>
                  <a:lnTo>
                    <a:pt x="3782" y="1141"/>
                  </a:lnTo>
                  <a:lnTo>
                    <a:pt x="3422" y="841"/>
                  </a:lnTo>
                  <a:lnTo>
                    <a:pt x="3242" y="660"/>
                  </a:lnTo>
                  <a:lnTo>
                    <a:pt x="3422" y="780"/>
                  </a:lnTo>
                  <a:lnTo>
                    <a:pt x="4023" y="1021"/>
                  </a:lnTo>
                  <a:lnTo>
                    <a:pt x="4143" y="1081"/>
                  </a:lnTo>
                  <a:lnTo>
                    <a:pt x="4743" y="961"/>
                  </a:lnTo>
                  <a:lnTo>
                    <a:pt x="4683" y="961"/>
                  </a:lnTo>
                  <a:lnTo>
                    <a:pt x="4083" y="540"/>
                  </a:lnTo>
                  <a:lnTo>
                    <a:pt x="3842" y="240"/>
                  </a:lnTo>
                  <a:lnTo>
                    <a:pt x="3662"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9"/>
            <p:cNvSpPr/>
            <p:nvPr/>
          </p:nvSpPr>
          <p:spPr>
            <a:xfrm>
              <a:off x="4607575" y="1329075"/>
              <a:ext cx="370700" cy="93075"/>
            </a:xfrm>
            <a:custGeom>
              <a:avLst/>
              <a:gdLst/>
              <a:ahLst/>
              <a:cxnLst/>
              <a:rect l="l" t="t" r="r" b="b"/>
              <a:pathLst>
                <a:path w="14828" h="3723" extrusionOk="0">
                  <a:moveTo>
                    <a:pt x="14827" y="1"/>
                  </a:moveTo>
                  <a:lnTo>
                    <a:pt x="1" y="2642"/>
                  </a:lnTo>
                  <a:lnTo>
                    <a:pt x="181" y="3722"/>
                  </a:lnTo>
                  <a:lnTo>
                    <a:pt x="14227" y="1261"/>
                  </a:lnTo>
                  <a:lnTo>
                    <a:pt x="14827"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9"/>
            <p:cNvSpPr/>
            <p:nvPr/>
          </p:nvSpPr>
          <p:spPr>
            <a:xfrm>
              <a:off x="5183825" y="1209025"/>
              <a:ext cx="1525" cy="6025"/>
            </a:xfrm>
            <a:custGeom>
              <a:avLst/>
              <a:gdLst/>
              <a:ahLst/>
              <a:cxnLst/>
              <a:rect l="l" t="t" r="r" b="b"/>
              <a:pathLst>
                <a:path w="61" h="241" extrusionOk="0">
                  <a:moveTo>
                    <a:pt x="61" y="1"/>
                  </a:moveTo>
                  <a:lnTo>
                    <a:pt x="1" y="61"/>
                  </a:lnTo>
                  <a:lnTo>
                    <a:pt x="61" y="241"/>
                  </a:lnTo>
                  <a:lnTo>
                    <a:pt x="61" y="12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9"/>
            <p:cNvSpPr/>
            <p:nvPr/>
          </p:nvSpPr>
          <p:spPr>
            <a:xfrm>
              <a:off x="5179325" y="1218025"/>
              <a:ext cx="1525" cy="9025"/>
            </a:xfrm>
            <a:custGeom>
              <a:avLst/>
              <a:gdLst/>
              <a:ahLst/>
              <a:cxnLst/>
              <a:rect l="l" t="t" r="r" b="b"/>
              <a:pathLst>
                <a:path w="61" h="361" extrusionOk="0">
                  <a:moveTo>
                    <a:pt x="61" y="1"/>
                  </a:moveTo>
                  <a:lnTo>
                    <a:pt x="0" y="121"/>
                  </a:lnTo>
                  <a:lnTo>
                    <a:pt x="61" y="361"/>
                  </a:lnTo>
                  <a:lnTo>
                    <a:pt x="61" y="301"/>
                  </a:lnTo>
                  <a:lnTo>
                    <a:pt x="61" y="18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9"/>
            <p:cNvSpPr/>
            <p:nvPr/>
          </p:nvSpPr>
          <p:spPr>
            <a:xfrm>
              <a:off x="4951225" y="1386100"/>
              <a:ext cx="541750" cy="130575"/>
            </a:xfrm>
            <a:custGeom>
              <a:avLst/>
              <a:gdLst/>
              <a:ahLst/>
              <a:cxnLst/>
              <a:rect l="l" t="t" r="r" b="b"/>
              <a:pathLst>
                <a:path w="21670" h="5223" extrusionOk="0">
                  <a:moveTo>
                    <a:pt x="21670" y="1"/>
                  </a:moveTo>
                  <a:lnTo>
                    <a:pt x="541" y="3722"/>
                  </a:lnTo>
                  <a:lnTo>
                    <a:pt x="1" y="5223"/>
                  </a:lnTo>
                  <a:lnTo>
                    <a:pt x="21670" y="1381"/>
                  </a:lnTo>
                  <a:lnTo>
                    <a:pt x="2167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9"/>
            <p:cNvSpPr/>
            <p:nvPr/>
          </p:nvSpPr>
          <p:spPr>
            <a:xfrm>
              <a:off x="4940725" y="1081475"/>
              <a:ext cx="6025" cy="1525"/>
            </a:xfrm>
            <a:custGeom>
              <a:avLst/>
              <a:gdLst/>
              <a:ahLst/>
              <a:cxnLst/>
              <a:rect l="l" t="t" r="r" b="b"/>
              <a:pathLst>
                <a:path w="241" h="61" extrusionOk="0">
                  <a:moveTo>
                    <a:pt x="0" y="0"/>
                  </a:moveTo>
                  <a:lnTo>
                    <a:pt x="0" y="61"/>
                  </a:lnTo>
                  <a:lnTo>
                    <a:pt x="60" y="61"/>
                  </a:lnTo>
                  <a:lnTo>
                    <a:pt x="24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9"/>
            <p:cNvSpPr/>
            <p:nvPr/>
          </p:nvSpPr>
          <p:spPr>
            <a:xfrm>
              <a:off x="5252850" y="1057475"/>
              <a:ext cx="25" cy="4525"/>
            </a:xfrm>
            <a:custGeom>
              <a:avLst/>
              <a:gdLst/>
              <a:ahLst/>
              <a:cxnLst/>
              <a:rect l="l" t="t" r="r" b="b"/>
              <a:pathLst>
                <a:path w="1" h="181" extrusionOk="0">
                  <a:moveTo>
                    <a:pt x="1" y="120"/>
                  </a:moveTo>
                  <a:lnTo>
                    <a:pt x="1" y="120"/>
                  </a:lnTo>
                  <a:lnTo>
                    <a:pt x="1" y="180"/>
                  </a:lnTo>
                  <a:lnTo>
                    <a:pt x="1" y="180"/>
                  </a:lnTo>
                  <a:lnTo>
                    <a:pt x="1" y="180"/>
                  </a:lnTo>
                  <a:lnTo>
                    <a:pt x="1" y="180"/>
                  </a:lnTo>
                  <a:lnTo>
                    <a:pt x="1" y="0"/>
                  </a:lnTo>
                  <a:lnTo>
                    <a:pt x="1" y="0"/>
                  </a:lnTo>
                  <a:lnTo>
                    <a:pt x="1" y="120"/>
                  </a:lnTo>
                  <a:lnTo>
                    <a:pt x="1" y="12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9"/>
            <p:cNvSpPr/>
            <p:nvPr/>
          </p:nvSpPr>
          <p:spPr>
            <a:xfrm>
              <a:off x="4987250" y="1046950"/>
              <a:ext cx="9025" cy="18050"/>
            </a:xfrm>
            <a:custGeom>
              <a:avLst/>
              <a:gdLst/>
              <a:ahLst/>
              <a:cxnLst/>
              <a:rect l="l" t="t" r="r" b="b"/>
              <a:pathLst>
                <a:path w="361" h="722" extrusionOk="0">
                  <a:moveTo>
                    <a:pt x="360" y="1"/>
                  </a:moveTo>
                  <a:lnTo>
                    <a:pt x="0" y="721"/>
                  </a:lnTo>
                  <a:lnTo>
                    <a:pt x="240" y="721"/>
                  </a:lnTo>
                  <a:lnTo>
                    <a:pt x="240" y="601"/>
                  </a:lnTo>
                  <a:lnTo>
                    <a:pt x="300" y="481"/>
                  </a:lnTo>
                  <a:lnTo>
                    <a:pt x="36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9"/>
            <p:cNvSpPr/>
            <p:nvPr/>
          </p:nvSpPr>
          <p:spPr>
            <a:xfrm>
              <a:off x="5273875" y="1055975"/>
              <a:ext cx="1525" cy="7525"/>
            </a:xfrm>
            <a:custGeom>
              <a:avLst/>
              <a:gdLst/>
              <a:ahLst/>
              <a:cxnLst/>
              <a:rect l="l" t="t" r="r" b="b"/>
              <a:pathLst>
                <a:path w="61" h="301" extrusionOk="0">
                  <a:moveTo>
                    <a:pt x="0" y="0"/>
                  </a:moveTo>
                  <a:lnTo>
                    <a:pt x="0" y="300"/>
                  </a:lnTo>
                  <a:lnTo>
                    <a:pt x="60" y="30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9"/>
            <p:cNvSpPr/>
            <p:nvPr/>
          </p:nvSpPr>
          <p:spPr>
            <a:xfrm>
              <a:off x="5254350" y="1117500"/>
              <a:ext cx="7525" cy="6025"/>
            </a:xfrm>
            <a:custGeom>
              <a:avLst/>
              <a:gdLst/>
              <a:ahLst/>
              <a:cxnLst/>
              <a:rect l="l" t="t" r="r" b="b"/>
              <a:pathLst>
                <a:path w="301" h="241" extrusionOk="0">
                  <a:moveTo>
                    <a:pt x="241" y="0"/>
                  </a:moveTo>
                  <a:lnTo>
                    <a:pt x="1" y="180"/>
                  </a:lnTo>
                  <a:lnTo>
                    <a:pt x="1" y="240"/>
                  </a:lnTo>
                  <a:lnTo>
                    <a:pt x="241" y="60"/>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9"/>
            <p:cNvSpPr/>
            <p:nvPr/>
          </p:nvSpPr>
          <p:spPr>
            <a:xfrm>
              <a:off x="5255850" y="1043950"/>
              <a:ext cx="4525" cy="19550"/>
            </a:xfrm>
            <a:custGeom>
              <a:avLst/>
              <a:gdLst/>
              <a:ahLst/>
              <a:cxnLst/>
              <a:rect l="l" t="t" r="r" b="b"/>
              <a:pathLst>
                <a:path w="181" h="782" extrusionOk="0">
                  <a:moveTo>
                    <a:pt x="1" y="1"/>
                  </a:moveTo>
                  <a:lnTo>
                    <a:pt x="61" y="361"/>
                  </a:lnTo>
                  <a:lnTo>
                    <a:pt x="1" y="781"/>
                  </a:lnTo>
                  <a:lnTo>
                    <a:pt x="181" y="781"/>
                  </a:lnTo>
                  <a:lnTo>
                    <a:pt x="181" y="72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9"/>
            <p:cNvSpPr/>
            <p:nvPr/>
          </p:nvSpPr>
          <p:spPr>
            <a:xfrm>
              <a:off x="5338400" y="1042450"/>
              <a:ext cx="24025" cy="27050"/>
            </a:xfrm>
            <a:custGeom>
              <a:avLst/>
              <a:gdLst/>
              <a:ahLst/>
              <a:cxnLst/>
              <a:rect l="l" t="t" r="r" b="b"/>
              <a:pathLst>
                <a:path w="961" h="1082" extrusionOk="0">
                  <a:moveTo>
                    <a:pt x="961" y="1"/>
                  </a:moveTo>
                  <a:lnTo>
                    <a:pt x="600" y="361"/>
                  </a:lnTo>
                  <a:lnTo>
                    <a:pt x="120" y="901"/>
                  </a:lnTo>
                  <a:lnTo>
                    <a:pt x="0" y="1081"/>
                  </a:lnTo>
                  <a:lnTo>
                    <a:pt x="60" y="1021"/>
                  </a:lnTo>
                  <a:lnTo>
                    <a:pt x="540" y="541"/>
                  </a:lnTo>
                  <a:lnTo>
                    <a:pt x="9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9"/>
            <p:cNvSpPr/>
            <p:nvPr/>
          </p:nvSpPr>
          <p:spPr>
            <a:xfrm>
              <a:off x="5341400" y="1037950"/>
              <a:ext cx="7525" cy="9025"/>
            </a:xfrm>
            <a:custGeom>
              <a:avLst/>
              <a:gdLst/>
              <a:ahLst/>
              <a:cxnLst/>
              <a:rect l="l" t="t" r="r" b="b"/>
              <a:pathLst>
                <a:path w="301" h="361" extrusionOk="0">
                  <a:moveTo>
                    <a:pt x="300" y="1"/>
                  </a:moveTo>
                  <a:lnTo>
                    <a:pt x="180" y="61"/>
                  </a:lnTo>
                  <a:lnTo>
                    <a:pt x="0" y="361"/>
                  </a:lnTo>
                  <a:lnTo>
                    <a:pt x="240" y="61"/>
                  </a:lnTo>
                  <a:lnTo>
                    <a:pt x="30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9"/>
            <p:cNvSpPr/>
            <p:nvPr/>
          </p:nvSpPr>
          <p:spPr>
            <a:xfrm>
              <a:off x="4913700" y="1043950"/>
              <a:ext cx="30050" cy="51050"/>
            </a:xfrm>
            <a:custGeom>
              <a:avLst/>
              <a:gdLst/>
              <a:ahLst/>
              <a:cxnLst/>
              <a:rect l="l" t="t" r="r" b="b"/>
              <a:pathLst>
                <a:path w="1202" h="2042" extrusionOk="0">
                  <a:moveTo>
                    <a:pt x="1201" y="1"/>
                  </a:moveTo>
                  <a:lnTo>
                    <a:pt x="1141" y="61"/>
                  </a:lnTo>
                  <a:lnTo>
                    <a:pt x="841" y="481"/>
                  </a:lnTo>
                  <a:lnTo>
                    <a:pt x="481" y="961"/>
                  </a:lnTo>
                  <a:lnTo>
                    <a:pt x="241" y="1441"/>
                  </a:lnTo>
                  <a:lnTo>
                    <a:pt x="61" y="1862"/>
                  </a:lnTo>
                  <a:lnTo>
                    <a:pt x="1" y="2042"/>
                  </a:lnTo>
                  <a:lnTo>
                    <a:pt x="721" y="1802"/>
                  </a:lnTo>
                  <a:lnTo>
                    <a:pt x="361" y="1802"/>
                  </a:lnTo>
                  <a:lnTo>
                    <a:pt x="601" y="1682"/>
                  </a:lnTo>
                  <a:lnTo>
                    <a:pt x="961" y="1622"/>
                  </a:lnTo>
                  <a:lnTo>
                    <a:pt x="961" y="1562"/>
                  </a:lnTo>
                  <a:lnTo>
                    <a:pt x="961" y="1501"/>
                  </a:lnTo>
                  <a:lnTo>
                    <a:pt x="961" y="1141"/>
                  </a:lnTo>
                  <a:lnTo>
                    <a:pt x="1021" y="781"/>
                  </a:lnTo>
                  <a:lnTo>
                    <a:pt x="1081" y="361"/>
                  </a:lnTo>
                  <a:lnTo>
                    <a:pt x="120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9"/>
            <p:cNvSpPr/>
            <p:nvPr/>
          </p:nvSpPr>
          <p:spPr>
            <a:xfrm>
              <a:off x="5170325" y="1228550"/>
              <a:ext cx="1525" cy="3025"/>
            </a:xfrm>
            <a:custGeom>
              <a:avLst/>
              <a:gdLst/>
              <a:ahLst/>
              <a:cxnLst/>
              <a:rect l="l" t="t" r="r" b="b"/>
              <a:pathLst>
                <a:path w="61" h="121" extrusionOk="0">
                  <a:moveTo>
                    <a:pt x="60" y="0"/>
                  </a:moveTo>
                  <a:lnTo>
                    <a:pt x="0" y="60"/>
                  </a:lnTo>
                  <a:lnTo>
                    <a:pt x="0" y="120"/>
                  </a:lnTo>
                  <a:lnTo>
                    <a:pt x="60"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9"/>
            <p:cNvSpPr/>
            <p:nvPr/>
          </p:nvSpPr>
          <p:spPr>
            <a:xfrm>
              <a:off x="5363900" y="1028950"/>
              <a:ext cx="6025" cy="9025"/>
            </a:xfrm>
            <a:custGeom>
              <a:avLst/>
              <a:gdLst/>
              <a:ahLst/>
              <a:cxnLst/>
              <a:rect l="l" t="t" r="r" b="b"/>
              <a:pathLst>
                <a:path w="241" h="361" extrusionOk="0">
                  <a:moveTo>
                    <a:pt x="241" y="1"/>
                  </a:moveTo>
                  <a:lnTo>
                    <a:pt x="181" y="61"/>
                  </a:lnTo>
                  <a:lnTo>
                    <a:pt x="1" y="361"/>
                  </a:lnTo>
                  <a:lnTo>
                    <a:pt x="181" y="121"/>
                  </a:lnTo>
                  <a:lnTo>
                    <a:pt x="24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9"/>
            <p:cNvSpPr/>
            <p:nvPr/>
          </p:nvSpPr>
          <p:spPr>
            <a:xfrm>
              <a:off x="5045775" y="1051450"/>
              <a:ext cx="3025" cy="3050"/>
            </a:xfrm>
            <a:custGeom>
              <a:avLst/>
              <a:gdLst/>
              <a:ahLst/>
              <a:cxnLst/>
              <a:rect l="l" t="t" r="r" b="b"/>
              <a:pathLst>
                <a:path w="121" h="122" extrusionOk="0">
                  <a:moveTo>
                    <a:pt x="120" y="1"/>
                  </a:moveTo>
                  <a:lnTo>
                    <a:pt x="0" y="121"/>
                  </a:lnTo>
                  <a:lnTo>
                    <a:pt x="60" y="121"/>
                  </a:lnTo>
                  <a:lnTo>
                    <a:pt x="12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9"/>
            <p:cNvSpPr/>
            <p:nvPr/>
          </p:nvSpPr>
          <p:spPr>
            <a:xfrm>
              <a:off x="5231850" y="1036450"/>
              <a:ext cx="15025" cy="25550"/>
            </a:xfrm>
            <a:custGeom>
              <a:avLst/>
              <a:gdLst/>
              <a:ahLst/>
              <a:cxnLst/>
              <a:rect l="l" t="t" r="r" b="b"/>
              <a:pathLst>
                <a:path w="601" h="1022" extrusionOk="0">
                  <a:moveTo>
                    <a:pt x="120" y="1"/>
                  </a:moveTo>
                  <a:lnTo>
                    <a:pt x="0" y="61"/>
                  </a:lnTo>
                  <a:lnTo>
                    <a:pt x="60" y="61"/>
                  </a:lnTo>
                  <a:lnTo>
                    <a:pt x="240" y="301"/>
                  </a:lnTo>
                  <a:lnTo>
                    <a:pt x="361" y="721"/>
                  </a:lnTo>
                  <a:lnTo>
                    <a:pt x="421" y="1021"/>
                  </a:lnTo>
                  <a:lnTo>
                    <a:pt x="601" y="1021"/>
                  </a:lnTo>
                  <a:lnTo>
                    <a:pt x="421" y="481"/>
                  </a:lnTo>
                  <a:lnTo>
                    <a:pt x="240" y="241"/>
                  </a:lnTo>
                  <a:lnTo>
                    <a:pt x="12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9"/>
            <p:cNvSpPr/>
            <p:nvPr/>
          </p:nvSpPr>
          <p:spPr>
            <a:xfrm>
              <a:off x="5020250" y="1048450"/>
              <a:ext cx="7525" cy="10550"/>
            </a:xfrm>
            <a:custGeom>
              <a:avLst/>
              <a:gdLst/>
              <a:ahLst/>
              <a:cxnLst/>
              <a:rect l="l" t="t" r="r" b="b"/>
              <a:pathLst>
                <a:path w="301" h="422" extrusionOk="0">
                  <a:moveTo>
                    <a:pt x="301" y="1"/>
                  </a:moveTo>
                  <a:lnTo>
                    <a:pt x="1" y="421"/>
                  </a:lnTo>
                  <a:lnTo>
                    <a:pt x="241" y="421"/>
                  </a:lnTo>
                  <a:lnTo>
                    <a:pt x="241" y="301"/>
                  </a:lnTo>
                  <a:lnTo>
                    <a:pt x="241" y="241"/>
                  </a:lnTo>
                  <a:lnTo>
                    <a:pt x="30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9"/>
            <p:cNvSpPr/>
            <p:nvPr/>
          </p:nvSpPr>
          <p:spPr>
            <a:xfrm>
              <a:off x="5417925" y="997450"/>
              <a:ext cx="3025" cy="1525"/>
            </a:xfrm>
            <a:custGeom>
              <a:avLst/>
              <a:gdLst/>
              <a:ahLst/>
              <a:cxnLst/>
              <a:rect l="l" t="t" r="r" b="b"/>
              <a:pathLst>
                <a:path w="121" h="61" extrusionOk="0">
                  <a:moveTo>
                    <a:pt x="1" y="0"/>
                  </a:moveTo>
                  <a:lnTo>
                    <a:pt x="61" y="60"/>
                  </a:lnTo>
                  <a:lnTo>
                    <a:pt x="121" y="6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9"/>
            <p:cNvSpPr/>
            <p:nvPr/>
          </p:nvSpPr>
          <p:spPr>
            <a:xfrm>
              <a:off x="5189825" y="1204525"/>
              <a:ext cx="60050" cy="36050"/>
            </a:xfrm>
            <a:custGeom>
              <a:avLst/>
              <a:gdLst/>
              <a:ahLst/>
              <a:cxnLst/>
              <a:rect l="l" t="t" r="r" b="b"/>
              <a:pathLst>
                <a:path w="2402" h="1442" extrusionOk="0">
                  <a:moveTo>
                    <a:pt x="2342" y="1"/>
                  </a:moveTo>
                  <a:lnTo>
                    <a:pt x="2162" y="121"/>
                  </a:lnTo>
                  <a:lnTo>
                    <a:pt x="1741" y="241"/>
                  </a:lnTo>
                  <a:lnTo>
                    <a:pt x="541" y="241"/>
                  </a:lnTo>
                  <a:lnTo>
                    <a:pt x="361" y="181"/>
                  </a:lnTo>
                  <a:lnTo>
                    <a:pt x="301" y="601"/>
                  </a:lnTo>
                  <a:lnTo>
                    <a:pt x="241" y="901"/>
                  </a:lnTo>
                  <a:lnTo>
                    <a:pt x="121" y="1081"/>
                  </a:lnTo>
                  <a:lnTo>
                    <a:pt x="61" y="1261"/>
                  </a:lnTo>
                  <a:lnTo>
                    <a:pt x="1" y="1261"/>
                  </a:lnTo>
                  <a:lnTo>
                    <a:pt x="61" y="1321"/>
                  </a:lnTo>
                  <a:lnTo>
                    <a:pt x="361" y="1381"/>
                  </a:lnTo>
                  <a:lnTo>
                    <a:pt x="781" y="1441"/>
                  </a:lnTo>
                  <a:lnTo>
                    <a:pt x="1201" y="1441"/>
                  </a:lnTo>
                  <a:lnTo>
                    <a:pt x="1561" y="1381"/>
                  </a:lnTo>
                  <a:lnTo>
                    <a:pt x="1741" y="1381"/>
                  </a:lnTo>
                  <a:lnTo>
                    <a:pt x="1861" y="1321"/>
                  </a:lnTo>
                  <a:lnTo>
                    <a:pt x="1982" y="1321"/>
                  </a:lnTo>
                  <a:lnTo>
                    <a:pt x="2402" y="1201"/>
                  </a:lnTo>
                  <a:lnTo>
                    <a:pt x="2402" y="1081"/>
                  </a:lnTo>
                  <a:lnTo>
                    <a:pt x="2282" y="1141"/>
                  </a:lnTo>
                  <a:lnTo>
                    <a:pt x="2042" y="1261"/>
                  </a:lnTo>
                  <a:lnTo>
                    <a:pt x="1741" y="1321"/>
                  </a:lnTo>
                  <a:lnTo>
                    <a:pt x="1081" y="1321"/>
                  </a:lnTo>
                  <a:lnTo>
                    <a:pt x="841" y="1261"/>
                  </a:lnTo>
                  <a:lnTo>
                    <a:pt x="661" y="1261"/>
                  </a:lnTo>
                  <a:lnTo>
                    <a:pt x="541" y="1201"/>
                  </a:lnTo>
                  <a:lnTo>
                    <a:pt x="1081" y="1201"/>
                  </a:lnTo>
                  <a:lnTo>
                    <a:pt x="1381" y="1141"/>
                  </a:lnTo>
                  <a:lnTo>
                    <a:pt x="1921" y="901"/>
                  </a:lnTo>
                  <a:lnTo>
                    <a:pt x="2102" y="781"/>
                  </a:lnTo>
                  <a:lnTo>
                    <a:pt x="2222" y="721"/>
                  </a:lnTo>
                  <a:lnTo>
                    <a:pt x="2342" y="661"/>
                  </a:lnTo>
                  <a:lnTo>
                    <a:pt x="2102" y="721"/>
                  </a:lnTo>
                  <a:lnTo>
                    <a:pt x="1801" y="841"/>
                  </a:lnTo>
                  <a:lnTo>
                    <a:pt x="961" y="841"/>
                  </a:lnTo>
                  <a:lnTo>
                    <a:pt x="781" y="781"/>
                  </a:lnTo>
                  <a:lnTo>
                    <a:pt x="961" y="781"/>
                  </a:lnTo>
                  <a:lnTo>
                    <a:pt x="1441" y="661"/>
                  </a:lnTo>
                  <a:lnTo>
                    <a:pt x="1982" y="421"/>
                  </a:lnTo>
                  <a:lnTo>
                    <a:pt x="2222" y="241"/>
                  </a:lnTo>
                  <a:lnTo>
                    <a:pt x="2402" y="181"/>
                  </a:lnTo>
                  <a:lnTo>
                    <a:pt x="2342"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9"/>
            <p:cNvSpPr/>
            <p:nvPr/>
          </p:nvSpPr>
          <p:spPr>
            <a:xfrm>
              <a:off x="5443450" y="1239050"/>
              <a:ext cx="49525" cy="33025"/>
            </a:xfrm>
            <a:custGeom>
              <a:avLst/>
              <a:gdLst/>
              <a:ahLst/>
              <a:cxnLst/>
              <a:rect l="l" t="t" r="r" b="b"/>
              <a:pathLst>
                <a:path w="1981" h="1321" extrusionOk="0">
                  <a:moveTo>
                    <a:pt x="1981" y="0"/>
                  </a:moveTo>
                  <a:lnTo>
                    <a:pt x="480" y="240"/>
                  </a:lnTo>
                  <a:lnTo>
                    <a:pt x="780" y="540"/>
                  </a:lnTo>
                  <a:lnTo>
                    <a:pt x="1020" y="841"/>
                  </a:lnTo>
                  <a:lnTo>
                    <a:pt x="720" y="600"/>
                  </a:lnTo>
                  <a:lnTo>
                    <a:pt x="240" y="300"/>
                  </a:lnTo>
                  <a:lnTo>
                    <a:pt x="0" y="360"/>
                  </a:lnTo>
                  <a:lnTo>
                    <a:pt x="480" y="781"/>
                  </a:lnTo>
                  <a:lnTo>
                    <a:pt x="900" y="1321"/>
                  </a:lnTo>
                  <a:lnTo>
                    <a:pt x="1981" y="1141"/>
                  </a:lnTo>
                  <a:lnTo>
                    <a:pt x="198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9"/>
            <p:cNvSpPr/>
            <p:nvPr/>
          </p:nvSpPr>
          <p:spPr>
            <a:xfrm>
              <a:off x="5273875" y="1158000"/>
              <a:ext cx="4525" cy="6025"/>
            </a:xfrm>
            <a:custGeom>
              <a:avLst/>
              <a:gdLst/>
              <a:ahLst/>
              <a:cxnLst/>
              <a:rect l="l" t="t" r="r" b="b"/>
              <a:pathLst>
                <a:path w="181" h="241" extrusionOk="0">
                  <a:moveTo>
                    <a:pt x="180" y="1"/>
                  </a:moveTo>
                  <a:lnTo>
                    <a:pt x="0" y="181"/>
                  </a:lnTo>
                  <a:lnTo>
                    <a:pt x="0" y="241"/>
                  </a:lnTo>
                  <a:lnTo>
                    <a:pt x="18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9"/>
            <p:cNvSpPr/>
            <p:nvPr/>
          </p:nvSpPr>
          <p:spPr>
            <a:xfrm>
              <a:off x="4957225" y="1055975"/>
              <a:ext cx="7525" cy="19525"/>
            </a:xfrm>
            <a:custGeom>
              <a:avLst/>
              <a:gdLst/>
              <a:ahLst/>
              <a:cxnLst/>
              <a:rect l="l" t="t" r="r" b="b"/>
              <a:pathLst>
                <a:path w="301" h="781" extrusionOk="0">
                  <a:moveTo>
                    <a:pt x="301" y="0"/>
                  </a:moveTo>
                  <a:lnTo>
                    <a:pt x="1" y="780"/>
                  </a:lnTo>
                  <a:lnTo>
                    <a:pt x="61" y="780"/>
                  </a:lnTo>
                  <a:lnTo>
                    <a:pt x="301" y="720"/>
                  </a:lnTo>
                  <a:lnTo>
                    <a:pt x="301" y="600"/>
                  </a:lnTo>
                  <a:lnTo>
                    <a:pt x="30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9"/>
            <p:cNvSpPr/>
            <p:nvPr/>
          </p:nvSpPr>
          <p:spPr>
            <a:xfrm>
              <a:off x="5191325" y="1341075"/>
              <a:ext cx="3025" cy="25"/>
            </a:xfrm>
            <a:custGeom>
              <a:avLst/>
              <a:gdLst/>
              <a:ahLst/>
              <a:cxnLst/>
              <a:rect l="l" t="t" r="r" b="b"/>
              <a:pathLst>
                <a:path w="121" h="1" extrusionOk="0">
                  <a:moveTo>
                    <a:pt x="121" y="1"/>
                  </a:moveTo>
                  <a:lnTo>
                    <a:pt x="121" y="1"/>
                  </a:lnTo>
                  <a:lnTo>
                    <a:pt x="61" y="1"/>
                  </a:lnTo>
                  <a:lnTo>
                    <a:pt x="1" y="1"/>
                  </a:lnTo>
                  <a:lnTo>
                    <a:pt x="1" y="1"/>
                  </a:lnTo>
                  <a:lnTo>
                    <a:pt x="121" y="1"/>
                  </a:lnTo>
                  <a:lnTo>
                    <a:pt x="1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9"/>
            <p:cNvSpPr/>
            <p:nvPr/>
          </p:nvSpPr>
          <p:spPr>
            <a:xfrm>
              <a:off x="5278375" y="1168500"/>
              <a:ext cx="4525" cy="6050"/>
            </a:xfrm>
            <a:custGeom>
              <a:avLst/>
              <a:gdLst/>
              <a:ahLst/>
              <a:cxnLst/>
              <a:rect l="l" t="t" r="r" b="b"/>
              <a:pathLst>
                <a:path w="181" h="242" extrusionOk="0">
                  <a:moveTo>
                    <a:pt x="180" y="1"/>
                  </a:moveTo>
                  <a:lnTo>
                    <a:pt x="0" y="121"/>
                  </a:lnTo>
                  <a:lnTo>
                    <a:pt x="60" y="241"/>
                  </a:lnTo>
                  <a:lnTo>
                    <a:pt x="18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9"/>
            <p:cNvSpPr/>
            <p:nvPr/>
          </p:nvSpPr>
          <p:spPr>
            <a:xfrm>
              <a:off x="5362400" y="1153500"/>
              <a:ext cx="25" cy="25"/>
            </a:xfrm>
            <a:custGeom>
              <a:avLst/>
              <a:gdLst/>
              <a:ahLst/>
              <a:cxnLst/>
              <a:rect l="l" t="t" r="r" b="b"/>
              <a:pathLst>
                <a:path w="1" h="1" extrusionOk="0">
                  <a:moveTo>
                    <a:pt x="1" y="1"/>
                  </a:moveTo>
                  <a:lnTo>
                    <a:pt x="1" y="1"/>
                  </a:lnTo>
                  <a:lnTo>
                    <a:pt x="1" y="1"/>
                  </a:lnTo>
                  <a:lnTo>
                    <a:pt x="1" y="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9"/>
            <p:cNvSpPr/>
            <p:nvPr/>
          </p:nvSpPr>
          <p:spPr>
            <a:xfrm>
              <a:off x="4969225" y="1037950"/>
              <a:ext cx="16550" cy="36050"/>
            </a:xfrm>
            <a:custGeom>
              <a:avLst/>
              <a:gdLst/>
              <a:ahLst/>
              <a:cxnLst/>
              <a:rect l="l" t="t" r="r" b="b"/>
              <a:pathLst>
                <a:path w="662" h="1442" extrusionOk="0">
                  <a:moveTo>
                    <a:pt x="661" y="1"/>
                  </a:moveTo>
                  <a:lnTo>
                    <a:pt x="481" y="301"/>
                  </a:lnTo>
                  <a:lnTo>
                    <a:pt x="121" y="1021"/>
                  </a:lnTo>
                  <a:lnTo>
                    <a:pt x="1" y="1441"/>
                  </a:lnTo>
                  <a:lnTo>
                    <a:pt x="181" y="1381"/>
                  </a:lnTo>
                  <a:lnTo>
                    <a:pt x="361" y="1321"/>
                  </a:lnTo>
                  <a:lnTo>
                    <a:pt x="421" y="1201"/>
                  </a:lnTo>
                  <a:lnTo>
                    <a:pt x="421" y="1141"/>
                  </a:lnTo>
                  <a:lnTo>
                    <a:pt x="601" y="241"/>
                  </a:lnTo>
                  <a:lnTo>
                    <a:pt x="6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9"/>
            <p:cNvSpPr/>
            <p:nvPr/>
          </p:nvSpPr>
          <p:spPr>
            <a:xfrm>
              <a:off x="5161325" y="1147500"/>
              <a:ext cx="16525" cy="10525"/>
            </a:xfrm>
            <a:custGeom>
              <a:avLst/>
              <a:gdLst/>
              <a:ahLst/>
              <a:cxnLst/>
              <a:rect l="l" t="t" r="r" b="b"/>
              <a:pathLst>
                <a:path w="661" h="421" extrusionOk="0">
                  <a:moveTo>
                    <a:pt x="540" y="1"/>
                  </a:moveTo>
                  <a:lnTo>
                    <a:pt x="180" y="181"/>
                  </a:lnTo>
                  <a:lnTo>
                    <a:pt x="60" y="241"/>
                  </a:lnTo>
                  <a:lnTo>
                    <a:pt x="0" y="301"/>
                  </a:lnTo>
                  <a:lnTo>
                    <a:pt x="180" y="361"/>
                  </a:lnTo>
                  <a:lnTo>
                    <a:pt x="300" y="421"/>
                  </a:lnTo>
                  <a:lnTo>
                    <a:pt x="660" y="121"/>
                  </a:lnTo>
                  <a:lnTo>
                    <a:pt x="660" y="61"/>
                  </a:lnTo>
                  <a:lnTo>
                    <a:pt x="60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9"/>
            <p:cNvSpPr/>
            <p:nvPr/>
          </p:nvSpPr>
          <p:spPr>
            <a:xfrm>
              <a:off x="4940725" y="1049950"/>
              <a:ext cx="13525" cy="30050"/>
            </a:xfrm>
            <a:custGeom>
              <a:avLst/>
              <a:gdLst/>
              <a:ahLst/>
              <a:cxnLst/>
              <a:rect l="l" t="t" r="r" b="b"/>
              <a:pathLst>
                <a:path w="541" h="1202" extrusionOk="0">
                  <a:moveTo>
                    <a:pt x="541" y="1"/>
                  </a:moveTo>
                  <a:lnTo>
                    <a:pt x="240" y="601"/>
                  </a:lnTo>
                  <a:lnTo>
                    <a:pt x="0" y="1201"/>
                  </a:lnTo>
                  <a:lnTo>
                    <a:pt x="60" y="1201"/>
                  </a:lnTo>
                  <a:lnTo>
                    <a:pt x="361" y="1081"/>
                  </a:lnTo>
                  <a:lnTo>
                    <a:pt x="54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9"/>
            <p:cNvSpPr/>
            <p:nvPr/>
          </p:nvSpPr>
          <p:spPr>
            <a:xfrm>
              <a:off x="4972225" y="1336575"/>
              <a:ext cx="520750" cy="121575"/>
            </a:xfrm>
            <a:custGeom>
              <a:avLst/>
              <a:gdLst/>
              <a:ahLst/>
              <a:cxnLst/>
              <a:rect l="l" t="t" r="r" b="b"/>
              <a:pathLst>
                <a:path w="20830" h="4863" extrusionOk="0">
                  <a:moveTo>
                    <a:pt x="20830" y="1"/>
                  </a:moveTo>
                  <a:lnTo>
                    <a:pt x="19809" y="241"/>
                  </a:lnTo>
                  <a:lnTo>
                    <a:pt x="19929" y="721"/>
                  </a:lnTo>
                  <a:lnTo>
                    <a:pt x="19689" y="241"/>
                  </a:lnTo>
                  <a:lnTo>
                    <a:pt x="17829" y="541"/>
                  </a:lnTo>
                  <a:lnTo>
                    <a:pt x="17709" y="1021"/>
                  </a:lnTo>
                  <a:lnTo>
                    <a:pt x="17528" y="1321"/>
                  </a:lnTo>
                  <a:lnTo>
                    <a:pt x="17468" y="1441"/>
                  </a:lnTo>
                  <a:lnTo>
                    <a:pt x="17468" y="1321"/>
                  </a:lnTo>
                  <a:lnTo>
                    <a:pt x="17588" y="1021"/>
                  </a:lnTo>
                  <a:lnTo>
                    <a:pt x="17648" y="601"/>
                  </a:lnTo>
                  <a:lnTo>
                    <a:pt x="17648" y="601"/>
                  </a:lnTo>
                  <a:lnTo>
                    <a:pt x="16748" y="781"/>
                  </a:lnTo>
                  <a:lnTo>
                    <a:pt x="16688" y="781"/>
                  </a:lnTo>
                  <a:lnTo>
                    <a:pt x="16508" y="1081"/>
                  </a:lnTo>
                  <a:lnTo>
                    <a:pt x="16628" y="781"/>
                  </a:lnTo>
                  <a:lnTo>
                    <a:pt x="10926" y="1802"/>
                  </a:lnTo>
                  <a:lnTo>
                    <a:pt x="10866" y="1922"/>
                  </a:lnTo>
                  <a:lnTo>
                    <a:pt x="10866" y="1802"/>
                  </a:lnTo>
                  <a:lnTo>
                    <a:pt x="10686" y="1802"/>
                  </a:lnTo>
                  <a:lnTo>
                    <a:pt x="10625" y="1862"/>
                  </a:lnTo>
                  <a:lnTo>
                    <a:pt x="10625" y="1802"/>
                  </a:lnTo>
                  <a:lnTo>
                    <a:pt x="10265" y="1922"/>
                  </a:lnTo>
                  <a:lnTo>
                    <a:pt x="10025" y="2462"/>
                  </a:lnTo>
                  <a:lnTo>
                    <a:pt x="9965" y="2582"/>
                  </a:lnTo>
                  <a:lnTo>
                    <a:pt x="9965" y="2402"/>
                  </a:lnTo>
                  <a:lnTo>
                    <a:pt x="10085" y="1922"/>
                  </a:lnTo>
                  <a:lnTo>
                    <a:pt x="9965" y="1982"/>
                  </a:lnTo>
                  <a:lnTo>
                    <a:pt x="9845" y="2042"/>
                  </a:lnTo>
                  <a:lnTo>
                    <a:pt x="9785" y="2162"/>
                  </a:lnTo>
                  <a:lnTo>
                    <a:pt x="9785" y="2042"/>
                  </a:lnTo>
                  <a:lnTo>
                    <a:pt x="9845" y="1982"/>
                  </a:lnTo>
                  <a:lnTo>
                    <a:pt x="9365" y="2042"/>
                  </a:lnTo>
                  <a:lnTo>
                    <a:pt x="9125" y="2282"/>
                  </a:lnTo>
                  <a:lnTo>
                    <a:pt x="9005" y="2342"/>
                  </a:lnTo>
                  <a:lnTo>
                    <a:pt x="8945" y="2342"/>
                  </a:lnTo>
                  <a:lnTo>
                    <a:pt x="8945" y="2282"/>
                  </a:lnTo>
                  <a:lnTo>
                    <a:pt x="9065" y="2222"/>
                  </a:lnTo>
                  <a:lnTo>
                    <a:pt x="9125" y="2102"/>
                  </a:lnTo>
                  <a:lnTo>
                    <a:pt x="8765" y="2162"/>
                  </a:lnTo>
                  <a:lnTo>
                    <a:pt x="8465" y="2402"/>
                  </a:lnTo>
                  <a:lnTo>
                    <a:pt x="8284" y="2462"/>
                  </a:lnTo>
                  <a:lnTo>
                    <a:pt x="8405" y="2342"/>
                  </a:lnTo>
                  <a:lnTo>
                    <a:pt x="8525" y="2222"/>
                  </a:lnTo>
                  <a:lnTo>
                    <a:pt x="8164" y="2282"/>
                  </a:lnTo>
                  <a:lnTo>
                    <a:pt x="7984" y="2342"/>
                  </a:lnTo>
                  <a:lnTo>
                    <a:pt x="7384" y="2582"/>
                  </a:lnTo>
                  <a:lnTo>
                    <a:pt x="7144" y="2582"/>
                  </a:lnTo>
                  <a:lnTo>
                    <a:pt x="7324" y="2462"/>
                  </a:lnTo>
                  <a:lnTo>
                    <a:pt x="7564" y="2402"/>
                  </a:lnTo>
                  <a:lnTo>
                    <a:pt x="7564" y="2402"/>
                  </a:lnTo>
                  <a:lnTo>
                    <a:pt x="541" y="3602"/>
                  </a:lnTo>
                  <a:lnTo>
                    <a:pt x="1" y="4863"/>
                  </a:lnTo>
                  <a:lnTo>
                    <a:pt x="20830" y="1141"/>
                  </a:lnTo>
                  <a:lnTo>
                    <a:pt x="2083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9"/>
            <p:cNvSpPr/>
            <p:nvPr/>
          </p:nvSpPr>
          <p:spPr>
            <a:xfrm>
              <a:off x="5255850" y="1138500"/>
              <a:ext cx="25" cy="1525"/>
            </a:xfrm>
            <a:custGeom>
              <a:avLst/>
              <a:gdLst/>
              <a:ahLst/>
              <a:cxnLst/>
              <a:rect l="l" t="t" r="r" b="b"/>
              <a:pathLst>
                <a:path w="1" h="61" extrusionOk="0">
                  <a:moveTo>
                    <a:pt x="1" y="60"/>
                  </a:moveTo>
                  <a:lnTo>
                    <a:pt x="1" y="60"/>
                  </a:lnTo>
                  <a:lnTo>
                    <a:pt x="1" y="60"/>
                  </a:lnTo>
                  <a:lnTo>
                    <a:pt x="1" y="60"/>
                  </a:lnTo>
                  <a:lnTo>
                    <a:pt x="1" y="0"/>
                  </a:lnTo>
                  <a:lnTo>
                    <a:pt x="1" y="0"/>
                  </a:lnTo>
                  <a:lnTo>
                    <a:pt x="1" y="60"/>
                  </a:lnTo>
                  <a:lnTo>
                    <a:pt x="1" y="6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9"/>
            <p:cNvSpPr/>
            <p:nvPr/>
          </p:nvSpPr>
          <p:spPr>
            <a:xfrm>
              <a:off x="5449450" y="1288575"/>
              <a:ext cx="43525" cy="34525"/>
            </a:xfrm>
            <a:custGeom>
              <a:avLst/>
              <a:gdLst/>
              <a:ahLst/>
              <a:cxnLst/>
              <a:rect l="l" t="t" r="r" b="b"/>
              <a:pathLst>
                <a:path w="1741" h="1381" extrusionOk="0">
                  <a:moveTo>
                    <a:pt x="1741" y="0"/>
                  </a:moveTo>
                  <a:lnTo>
                    <a:pt x="540" y="180"/>
                  </a:lnTo>
                  <a:lnTo>
                    <a:pt x="780" y="600"/>
                  </a:lnTo>
                  <a:lnTo>
                    <a:pt x="961" y="960"/>
                  </a:lnTo>
                  <a:lnTo>
                    <a:pt x="360" y="240"/>
                  </a:lnTo>
                  <a:lnTo>
                    <a:pt x="0" y="300"/>
                  </a:lnTo>
                  <a:lnTo>
                    <a:pt x="300" y="960"/>
                  </a:lnTo>
                  <a:lnTo>
                    <a:pt x="420" y="1381"/>
                  </a:lnTo>
                  <a:lnTo>
                    <a:pt x="1741" y="1141"/>
                  </a:lnTo>
                  <a:lnTo>
                    <a:pt x="174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9"/>
            <p:cNvSpPr/>
            <p:nvPr/>
          </p:nvSpPr>
          <p:spPr>
            <a:xfrm>
              <a:off x="5198825" y="1200025"/>
              <a:ext cx="24050" cy="9025"/>
            </a:xfrm>
            <a:custGeom>
              <a:avLst/>
              <a:gdLst/>
              <a:ahLst/>
              <a:cxnLst/>
              <a:rect l="l" t="t" r="r" b="b"/>
              <a:pathLst>
                <a:path w="962" h="361" extrusionOk="0">
                  <a:moveTo>
                    <a:pt x="61" y="1"/>
                  </a:moveTo>
                  <a:lnTo>
                    <a:pt x="1" y="181"/>
                  </a:lnTo>
                  <a:lnTo>
                    <a:pt x="1" y="241"/>
                  </a:lnTo>
                  <a:lnTo>
                    <a:pt x="1" y="301"/>
                  </a:lnTo>
                  <a:lnTo>
                    <a:pt x="181" y="361"/>
                  </a:lnTo>
                  <a:lnTo>
                    <a:pt x="721" y="241"/>
                  </a:lnTo>
                  <a:lnTo>
                    <a:pt x="961" y="181"/>
                  </a:lnTo>
                  <a:lnTo>
                    <a:pt x="361" y="121"/>
                  </a:lnTo>
                  <a:lnTo>
                    <a:pt x="301" y="61"/>
                  </a:lnTo>
                  <a:lnTo>
                    <a:pt x="121" y="61"/>
                  </a:lnTo>
                  <a:lnTo>
                    <a:pt x="121" y="121"/>
                  </a:lnTo>
                  <a:lnTo>
                    <a:pt x="121" y="181"/>
                  </a:lnTo>
                  <a:lnTo>
                    <a:pt x="61" y="241"/>
                  </a:lnTo>
                  <a:lnTo>
                    <a:pt x="61" y="181"/>
                  </a:lnTo>
                  <a:lnTo>
                    <a:pt x="121" y="121"/>
                  </a:lnTo>
                  <a:lnTo>
                    <a:pt x="61" y="6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9"/>
            <p:cNvSpPr/>
            <p:nvPr/>
          </p:nvSpPr>
          <p:spPr>
            <a:xfrm>
              <a:off x="5264850" y="1147500"/>
              <a:ext cx="4550" cy="4525"/>
            </a:xfrm>
            <a:custGeom>
              <a:avLst/>
              <a:gdLst/>
              <a:ahLst/>
              <a:cxnLst/>
              <a:rect l="l" t="t" r="r" b="b"/>
              <a:pathLst>
                <a:path w="182" h="181" extrusionOk="0">
                  <a:moveTo>
                    <a:pt x="181" y="1"/>
                  </a:moveTo>
                  <a:lnTo>
                    <a:pt x="1" y="121"/>
                  </a:lnTo>
                  <a:lnTo>
                    <a:pt x="61" y="181"/>
                  </a:lnTo>
                  <a:lnTo>
                    <a:pt x="1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9"/>
            <p:cNvSpPr/>
            <p:nvPr/>
          </p:nvSpPr>
          <p:spPr>
            <a:xfrm>
              <a:off x="5188325" y="1201525"/>
              <a:ext cx="6025" cy="34550"/>
            </a:xfrm>
            <a:custGeom>
              <a:avLst/>
              <a:gdLst/>
              <a:ahLst/>
              <a:cxnLst/>
              <a:rect l="l" t="t" r="r" b="b"/>
              <a:pathLst>
                <a:path w="241" h="1382" extrusionOk="0">
                  <a:moveTo>
                    <a:pt x="181" y="1"/>
                  </a:moveTo>
                  <a:lnTo>
                    <a:pt x="181" y="61"/>
                  </a:lnTo>
                  <a:lnTo>
                    <a:pt x="121" y="301"/>
                  </a:lnTo>
                  <a:lnTo>
                    <a:pt x="121" y="541"/>
                  </a:lnTo>
                  <a:lnTo>
                    <a:pt x="61" y="1021"/>
                  </a:lnTo>
                  <a:lnTo>
                    <a:pt x="1" y="1381"/>
                  </a:lnTo>
                  <a:lnTo>
                    <a:pt x="61" y="1381"/>
                  </a:lnTo>
                  <a:lnTo>
                    <a:pt x="181" y="1201"/>
                  </a:lnTo>
                  <a:lnTo>
                    <a:pt x="241" y="1021"/>
                  </a:lnTo>
                  <a:lnTo>
                    <a:pt x="241" y="721"/>
                  </a:lnTo>
                  <a:lnTo>
                    <a:pt x="241" y="481"/>
                  </a:lnTo>
                  <a:lnTo>
                    <a:pt x="241" y="181"/>
                  </a:lnTo>
                  <a:lnTo>
                    <a:pt x="18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9"/>
            <p:cNvSpPr/>
            <p:nvPr/>
          </p:nvSpPr>
          <p:spPr>
            <a:xfrm>
              <a:off x="5176325" y="1233050"/>
              <a:ext cx="25" cy="25"/>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9"/>
            <p:cNvSpPr/>
            <p:nvPr/>
          </p:nvSpPr>
          <p:spPr>
            <a:xfrm>
              <a:off x="5242350" y="1030450"/>
              <a:ext cx="1525" cy="1525"/>
            </a:xfrm>
            <a:custGeom>
              <a:avLst/>
              <a:gdLst/>
              <a:ahLst/>
              <a:cxnLst/>
              <a:rect l="l" t="t" r="r" b="b"/>
              <a:pathLst>
                <a:path w="61" h="61" extrusionOk="0">
                  <a:moveTo>
                    <a:pt x="1" y="1"/>
                  </a:moveTo>
                  <a:lnTo>
                    <a:pt x="1" y="1"/>
                  </a:lnTo>
                  <a:lnTo>
                    <a:pt x="61" y="61"/>
                  </a:lnTo>
                  <a:lnTo>
                    <a:pt x="61" y="6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9"/>
            <p:cNvSpPr/>
            <p:nvPr/>
          </p:nvSpPr>
          <p:spPr>
            <a:xfrm>
              <a:off x="5122300" y="1272050"/>
              <a:ext cx="3025" cy="1525"/>
            </a:xfrm>
            <a:custGeom>
              <a:avLst/>
              <a:gdLst/>
              <a:ahLst/>
              <a:cxnLst/>
              <a:rect l="l" t="t" r="r" b="b"/>
              <a:pathLst>
                <a:path w="121" h="61" extrusionOk="0">
                  <a:moveTo>
                    <a:pt x="121" y="1"/>
                  </a:moveTo>
                  <a:lnTo>
                    <a:pt x="1" y="61"/>
                  </a:lnTo>
                  <a:lnTo>
                    <a:pt x="61" y="61"/>
                  </a:lnTo>
                  <a:lnTo>
                    <a:pt x="12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9"/>
            <p:cNvSpPr/>
            <p:nvPr/>
          </p:nvSpPr>
          <p:spPr>
            <a:xfrm>
              <a:off x="4909200" y="1527175"/>
              <a:ext cx="583775" cy="150075"/>
            </a:xfrm>
            <a:custGeom>
              <a:avLst/>
              <a:gdLst/>
              <a:ahLst/>
              <a:cxnLst/>
              <a:rect l="l" t="t" r="r" b="b"/>
              <a:pathLst>
                <a:path w="23351" h="6003" extrusionOk="0">
                  <a:moveTo>
                    <a:pt x="23351" y="0"/>
                  </a:moveTo>
                  <a:lnTo>
                    <a:pt x="421" y="4082"/>
                  </a:lnTo>
                  <a:lnTo>
                    <a:pt x="1" y="6003"/>
                  </a:lnTo>
                  <a:lnTo>
                    <a:pt x="23351" y="1921"/>
                  </a:lnTo>
                  <a:lnTo>
                    <a:pt x="2335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9"/>
            <p:cNvSpPr/>
            <p:nvPr/>
          </p:nvSpPr>
          <p:spPr>
            <a:xfrm>
              <a:off x="5170325" y="1009450"/>
              <a:ext cx="1525" cy="3025"/>
            </a:xfrm>
            <a:custGeom>
              <a:avLst/>
              <a:gdLst/>
              <a:ahLst/>
              <a:cxnLst/>
              <a:rect l="l" t="t" r="r" b="b"/>
              <a:pathLst>
                <a:path w="61" h="121" extrusionOk="0">
                  <a:moveTo>
                    <a:pt x="60" y="0"/>
                  </a:moveTo>
                  <a:lnTo>
                    <a:pt x="0" y="60"/>
                  </a:lnTo>
                  <a:lnTo>
                    <a:pt x="0" y="120"/>
                  </a:lnTo>
                  <a:lnTo>
                    <a:pt x="60" y="12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9"/>
            <p:cNvSpPr/>
            <p:nvPr/>
          </p:nvSpPr>
          <p:spPr>
            <a:xfrm>
              <a:off x="5090775" y="1051450"/>
              <a:ext cx="25" cy="1525"/>
            </a:xfrm>
            <a:custGeom>
              <a:avLst/>
              <a:gdLst/>
              <a:ahLst/>
              <a:cxnLst/>
              <a:rect l="l" t="t" r="r" b="b"/>
              <a:pathLst>
                <a:path w="1" h="61" extrusionOk="0">
                  <a:moveTo>
                    <a:pt x="1" y="61"/>
                  </a:moveTo>
                  <a:lnTo>
                    <a:pt x="1" y="61"/>
                  </a:lnTo>
                  <a:lnTo>
                    <a:pt x="1" y="1"/>
                  </a:lnTo>
                  <a:lnTo>
                    <a:pt x="1" y="1"/>
                  </a:lnTo>
                  <a:lnTo>
                    <a:pt x="1" y="61"/>
                  </a:lnTo>
                  <a:lnTo>
                    <a:pt x="1" y="61"/>
                  </a:lnTo>
                  <a:lnTo>
                    <a:pt x="1" y="61"/>
                  </a:lnTo>
                  <a:lnTo>
                    <a:pt x="1" y="6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9"/>
            <p:cNvSpPr/>
            <p:nvPr/>
          </p:nvSpPr>
          <p:spPr>
            <a:xfrm>
              <a:off x="5147800" y="1263050"/>
              <a:ext cx="25" cy="1525"/>
            </a:xfrm>
            <a:custGeom>
              <a:avLst/>
              <a:gdLst/>
              <a:ahLst/>
              <a:cxnLst/>
              <a:rect l="l" t="t" r="r" b="b"/>
              <a:pathLst>
                <a:path w="1" h="61" extrusionOk="0">
                  <a:moveTo>
                    <a:pt x="1" y="61"/>
                  </a:moveTo>
                  <a:lnTo>
                    <a:pt x="1" y="61"/>
                  </a:lnTo>
                  <a:lnTo>
                    <a:pt x="1" y="1"/>
                  </a:lnTo>
                  <a:lnTo>
                    <a:pt x="1" y="1"/>
                  </a:lnTo>
                  <a:lnTo>
                    <a:pt x="1" y="1"/>
                  </a:lnTo>
                  <a:lnTo>
                    <a:pt x="1" y="1"/>
                  </a:lnTo>
                  <a:lnTo>
                    <a:pt x="1" y="61"/>
                  </a:lnTo>
                  <a:lnTo>
                    <a:pt x="1" y="61"/>
                  </a:lnTo>
                  <a:lnTo>
                    <a:pt x="1" y="61"/>
                  </a:lnTo>
                  <a:lnTo>
                    <a:pt x="1" y="61"/>
                  </a:lnTo>
                  <a:lnTo>
                    <a:pt x="1" y="61"/>
                  </a:lnTo>
                  <a:lnTo>
                    <a:pt x="1" y="6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9"/>
            <p:cNvSpPr/>
            <p:nvPr/>
          </p:nvSpPr>
          <p:spPr>
            <a:xfrm>
              <a:off x="5251350" y="1025950"/>
              <a:ext cx="1525" cy="1525"/>
            </a:xfrm>
            <a:custGeom>
              <a:avLst/>
              <a:gdLst/>
              <a:ahLst/>
              <a:cxnLst/>
              <a:rect l="l" t="t" r="r" b="b"/>
              <a:pathLst>
                <a:path w="61" h="61" extrusionOk="0">
                  <a:moveTo>
                    <a:pt x="1" y="1"/>
                  </a:moveTo>
                  <a:lnTo>
                    <a:pt x="61" y="61"/>
                  </a:lnTo>
                  <a:lnTo>
                    <a:pt x="6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9"/>
            <p:cNvSpPr/>
            <p:nvPr/>
          </p:nvSpPr>
          <p:spPr>
            <a:xfrm>
              <a:off x="5075775" y="1055975"/>
              <a:ext cx="1525" cy="3025"/>
            </a:xfrm>
            <a:custGeom>
              <a:avLst/>
              <a:gdLst/>
              <a:ahLst/>
              <a:cxnLst/>
              <a:rect l="l" t="t" r="r" b="b"/>
              <a:pathLst>
                <a:path w="61" h="121" extrusionOk="0">
                  <a:moveTo>
                    <a:pt x="61" y="0"/>
                  </a:moveTo>
                  <a:lnTo>
                    <a:pt x="1" y="60"/>
                  </a:lnTo>
                  <a:lnTo>
                    <a:pt x="61" y="12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9"/>
            <p:cNvSpPr/>
            <p:nvPr/>
          </p:nvSpPr>
          <p:spPr>
            <a:xfrm>
              <a:off x="5117800" y="1036450"/>
              <a:ext cx="3025" cy="15025"/>
            </a:xfrm>
            <a:custGeom>
              <a:avLst/>
              <a:gdLst/>
              <a:ahLst/>
              <a:cxnLst/>
              <a:rect l="l" t="t" r="r" b="b"/>
              <a:pathLst>
                <a:path w="121" h="601" extrusionOk="0">
                  <a:moveTo>
                    <a:pt x="0" y="1"/>
                  </a:moveTo>
                  <a:lnTo>
                    <a:pt x="60" y="121"/>
                  </a:lnTo>
                  <a:lnTo>
                    <a:pt x="120" y="601"/>
                  </a:lnTo>
                  <a:lnTo>
                    <a:pt x="120" y="541"/>
                  </a:lnTo>
                  <a:lnTo>
                    <a:pt x="120" y="301"/>
                  </a:lnTo>
                  <a:lnTo>
                    <a:pt x="120" y="6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9"/>
            <p:cNvSpPr/>
            <p:nvPr/>
          </p:nvSpPr>
          <p:spPr>
            <a:xfrm>
              <a:off x="5135800" y="1060475"/>
              <a:ext cx="25" cy="25"/>
            </a:xfrm>
            <a:custGeom>
              <a:avLst/>
              <a:gdLst/>
              <a:ahLst/>
              <a:cxnLst/>
              <a:rect l="l" t="t" r="r" b="b"/>
              <a:pathLst>
                <a:path w="1" h="1" extrusionOk="0">
                  <a:moveTo>
                    <a:pt x="1" y="0"/>
                  </a:moveTo>
                  <a:lnTo>
                    <a:pt x="1" y="0"/>
                  </a:lnTo>
                  <a:lnTo>
                    <a:pt x="1" y="0"/>
                  </a:lnTo>
                  <a:lnTo>
                    <a:pt x="1" y="0"/>
                  </a:lnTo>
                  <a:lnTo>
                    <a:pt x="1" y="0"/>
                  </a:lnTo>
                  <a:lnTo>
                    <a:pt x="1" y="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9"/>
            <p:cNvSpPr/>
            <p:nvPr/>
          </p:nvSpPr>
          <p:spPr>
            <a:xfrm>
              <a:off x="5281375" y="976425"/>
              <a:ext cx="6025" cy="3025"/>
            </a:xfrm>
            <a:custGeom>
              <a:avLst/>
              <a:gdLst/>
              <a:ahLst/>
              <a:cxnLst/>
              <a:rect l="l" t="t" r="r" b="b"/>
              <a:pathLst>
                <a:path w="241" h="121" extrusionOk="0">
                  <a:moveTo>
                    <a:pt x="240" y="1"/>
                  </a:moveTo>
                  <a:lnTo>
                    <a:pt x="120" y="61"/>
                  </a:lnTo>
                  <a:lnTo>
                    <a:pt x="0" y="121"/>
                  </a:lnTo>
                  <a:lnTo>
                    <a:pt x="60" y="121"/>
                  </a:lnTo>
                  <a:lnTo>
                    <a:pt x="24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9"/>
            <p:cNvSpPr/>
            <p:nvPr/>
          </p:nvSpPr>
          <p:spPr>
            <a:xfrm>
              <a:off x="4888200" y="1693750"/>
              <a:ext cx="604775" cy="147075"/>
            </a:xfrm>
            <a:custGeom>
              <a:avLst/>
              <a:gdLst/>
              <a:ahLst/>
              <a:cxnLst/>
              <a:rect l="l" t="t" r="r" b="b"/>
              <a:pathLst>
                <a:path w="24191" h="5883" extrusionOk="0">
                  <a:moveTo>
                    <a:pt x="24191" y="0"/>
                  </a:moveTo>
                  <a:lnTo>
                    <a:pt x="121" y="4262"/>
                  </a:lnTo>
                  <a:lnTo>
                    <a:pt x="0" y="5883"/>
                  </a:lnTo>
                  <a:lnTo>
                    <a:pt x="24191" y="1621"/>
                  </a:lnTo>
                  <a:lnTo>
                    <a:pt x="2419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9"/>
            <p:cNvSpPr/>
            <p:nvPr/>
          </p:nvSpPr>
          <p:spPr>
            <a:xfrm>
              <a:off x="5081775" y="974925"/>
              <a:ext cx="4525" cy="3025"/>
            </a:xfrm>
            <a:custGeom>
              <a:avLst/>
              <a:gdLst/>
              <a:ahLst/>
              <a:cxnLst/>
              <a:rect l="l" t="t" r="r" b="b"/>
              <a:pathLst>
                <a:path w="181" h="121" extrusionOk="0">
                  <a:moveTo>
                    <a:pt x="1" y="1"/>
                  </a:moveTo>
                  <a:lnTo>
                    <a:pt x="61" y="61"/>
                  </a:lnTo>
                  <a:lnTo>
                    <a:pt x="121" y="121"/>
                  </a:lnTo>
                  <a:lnTo>
                    <a:pt x="181" y="121"/>
                  </a:lnTo>
                  <a:lnTo>
                    <a:pt x="181" y="6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9"/>
            <p:cNvSpPr/>
            <p:nvPr/>
          </p:nvSpPr>
          <p:spPr>
            <a:xfrm>
              <a:off x="4897200" y="1609700"/>
              <a:ext cx="595775" cy="141075"/>
            </a:xfrm>
            <a:custGeom>
              <a:avLst/>
              <a:gdLst/>
              <a:ahLst/>
              <a:cxnLst/>
              <a:rect l="l" t="t" r="r" b="b"/>
              <a:pathLst>
                <a:path w="23831" h="5643" extrusionOk="0">
                  <a:moveTo>
                    <a:pt x="23831" y="1"/>
                  </a:moveTo>
                  <a:lnTo>
                    <a:pt x="241" y="4142"/>
                  </a:lnTo>
                  <a:lnTo>
                    <a:pt x="181" y="4442"/>
                  </a:lnTo>
                  <a:lnTo>
                    <a:pt x="1" y="5643"/>
                  </a:lnTo>
                  <a:lnTo>
                    <a:pt x="1" y="5643"/>
                  </a:lnTo>
                  <a:lnTo>
                    <a:pt x="23831" y="1441"/>
                  </a:lnTo>
                  <a:lnTo>
                    <a:pt x="2383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9"/>
            <p:cNvSpPr/>
            <p:nvPr/>
          </p:nvSpPr>
          <p:spPr>
            <a:xfrm>
              <a:off x="5105800" y="1055975"/>
              <a:ext cx="1525" cy="1525"/>
            </a:xfrm>
            <a:custGeom>
              <a:avLst/>
              <a:gdLst/>
              <a:ahLst/>
              <a:cxnLst/>
              <a:rect l="l" t="t" r="r" b="b"/>
              <a:pathLst>
                <a:path w="61" h="61" extrusionOk="0">
                  <a:moveTo>
                    <a:pt x="0" y="0"/>
                  </a:moveTo>
                  <a:lnTo>
                    <a:pt x="0" y="60"/>
                  </a:lnTo>
                  <a:lnTo>
                    <a:pt x="60" y="6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9"/>
            <p:cNvSpPr/>
            <p:nvPr/>
          </p:nvSpPr>
          <p:spPr>
            <a:xfrm>
              <a:off x="5219850" y="1046950"/>
              <a:ext cx="1525" cy="3025"/>
            </a:xfrm>
            <a:custGeom>
              <a:avLst/>
              <a:gdLst/>
              <a:ahLst/>
              <a:cxnLst/>
              <a:rect l="l" t="t" r="r" b="b"/>
              <a:pathLst>
                <a:path w="61" h="121" extrusionOk="0">
                  <a:moveTo>
                    <a:pt x="0" y="1"/>
                  </a:moveTo>
                  <a:lnTo>
                    <a:pt x="0" y="1"/>
                  </a:lnTo>
                  <a:lnTo>
                    <a:pt x="60" y="121"/>
                  </a:lnTo>
                  <a:lnTo>
                    <a:pt x="60" y="121"/>
                  </a:lnTo>
                  <a:lnTo>
                    <a:pt x="0" y="1"/>
                  </a:lnTo>
                  <a:lnTo>
                    <a:pt x="0" y="1"/>
                  </a:lnTo>
                  <a:lnTo>
                    <a:pt x="0" y="1"/>
                  </a:lnTo>
                  <a:lnTo>
                    <a:pt x="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9"/>
            <p:cNvSpPr/>
            <p:nvPr/>
          </p:nvSpPr>
          <p:spPr>
            <a:xfrm>
              <a:off x="5072775" y="971925"/>
              <a:ext cx="1525" cy="1525"/>
            </a:xfrm>
            <a:custGeom>
              <a:avLst/>
              <a:gdLst/>
              <a:ahLst/>
              <a:cxnLst/>
              <a:rect l="l" t="t" r="r" b="b"/>
              <a:pathLst>
                <a:path w="61" h="61" extrusionOk="0">
                  <a:moveTo>
                    <a:pt x="1" y="1"/>
                  </a:moveTo>
                  <a:lnTo>
                    <a:pt x="1" y="1"/>
                  </a:lnTo>
                  <a:lnTo>
                    <a:pt x="61" y="61"/>
                  </a:lnTo>
                  <a:lnTo>
                    <a:pt x="61" y="61"/>
                  </a:lnTo>
                  <a:lnTo>
                    <a:pt x="1" y="1"/>
                  </a:lnTo>
                  <a:lnTo>
                    <a:pt x="1" y="1"/>
                  </a:lnTo>
                  <a:lnTo>
                    <a:pt x="1" y="1"/>
                  </a:lnTo>
                  <a:lnTo>
                    <a:pt x="1" y="1"/>
                  </a:lnTo>
                  <a:lnTo>
                    <a:pt x="1" y="1"/>
                  </a:lnTo>
                  <a:lnTo>
                    <a:pt x="1"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9"/>
            <p:cNvSpPr/>
            <p:nvPr/>
          </p:nvSpPr>
          <p:spPr>
            <a:xfrm>
              <a:off x="5318875" y="1012450"/>
              <a:ext cx="1525" cy="4525"/>
            </a:xfrm>
            <a:custGeom>
              <a:avLst/>
              <a:gdLst/>
              <a:ahLst/>
              <a:cxnLst/>
              <a:rect l="l" t="t" r="r" b="b"/>
              <a:pathLst>
                <a:path w="61" h="181" extrusionOk="0">
                  <a:moveTo>
                    <a:pt x="1" y="0"/>
                  </a:moveTo>
                  <a:lnTo>
                    <a:pt x="61" y="180"/>
                  </a:lnTo>
                  <a:lnTo>
                    <a:pt x="6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9"/>
            <p:cNvSpPr/>
            <p:nvPr/>
          </p:nvSpPr>
          <p:spPr>
            <a:xfrm>
              <a:off x="5339900" y="1015450"/>
              <a:ext cx="1525" cy="1525"/>
            </a:xfrm>
            <a:custGeom>
              <a:avLst/>
              <a:gdLst/>
              <a:ahLst/>
              <a:cxnLst/>
              <a:rect l="l" t="t" r="r" b="b"/>
              <a:pathLst>
                <a:path w="61" h="61" extrusionOk="0">
                  <a:moveTo>
                    <a:pt x="0" y="0"/>
                  </a:moveTo>
                  <a:lnTo>
                    <a:pt x="0" y="6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9"/>
            <p:cNvSpPr/>
            <p:nvPr/>
          </p:nvSpPr>
          <p:spPr>
            <a:xfrm>
              <a:off x="5119300" y="1126500"/>
              <a:ext cx="3025" cy="10525"/>
            </a:xfrm>
            <a:custGeom>
              <a:avLst/>
              <a:gdLst/>
              <a:ahLst/>
              <a:cxnLst/>
              <a:rect l="l" t="t" r="r" b="b"/>
              <a:pathLst>
                <a:path w="121" h="421" extrusionOk="0">
                  <a:moveTo>
                    <a:pt x="0" y="0"/>
                  </a:moveTo>
                  <a:lnTo>
                    <a:pt x="0" y="240"/>
                  </a:lnTo>
                  <a:lnTo>
                    <a:pt x="60" y="420"/>
                  </a:lnTo>
                  <a:lnTo>
                    <a:pt x="121" y="300"/>
                  </a:lnTo>
                  <a:lnTo>
                    <a:pt x="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9"/>
            <p:cNvSpPr/>
            <p:nvPr/>
          </p:nvSpPr>
          <p:spPr>
            <a:xfrm>
              <a:off x="5326400" y="1024450"/>
              <a:ext cx="12025" cy="24025"/>
            </a:xfrm>
            <a:custGeom>
              <a:avLst/>
              <a:gdLst/>
              <a:ahLst/>
              <a:cxnLst/>
              <a:rect l="l" t="t" r="r" b="b"/>
              <a:pathLst>
                <a:path w="481" h="961" extrusionOk="0">
                  <a:moveTo>
                    <a:pt x="480" y="1"/>
                  </a:moveTo>
                  <a:lnTo>
                    <a:pt x="420" y="61"/>
                  </a:lnTo>
                  <a:lnTo>
                    <a:pt x="180" y="541"/>
                  </a:lnTo>
                  <a:lnTo>
                    <a:pt x="60" y="841"/>
                  </a:lnTo>
                  <a:lnTo>
                    <a:pt x="0" y="961"/>
                  </a:lnTo>
                  <a:lnTo>
                    <a:pt x="240" y="781"/>
                  </a:lnTo>
                  <a:lnTo>
                    <a:pt x="48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9"/>
            <p:cNvSpPr/>
            <p:nvPr/>
          </p:nvSpPr>
          <p:spPr>
            <a:xfrm>
              <a:off x="5330900" y="1013950"/>
              <a:ext cx="3025" cy="9025"/>
            </a:xfrm>
            <a:custGeom>
              <a:avLst/>
              <a:gdLst/>
              <a:ahLst/>
              <a:cxnLst/>
              <a:rect l="l" t="t" r="r" b="b"/>
              <a:pathLst>
                <a:path w="121" h="361" extrusionOk="0">
                  <a:moveTo>
                    <a:pt x="0" y="0"/>
                  </a:moveTo>
                  <a:lnTo>
                    <a:pt x="0" y="60"/>
                  </a:lnTo>
                  <a:lnTo>
                    <a:pt x="0" y="360"/>
                  </a:lnTo>
                  <a:lnTo>
                    <a:pt x="60" y="60"/>
                  </a:lnTo>
                  <a:lnTo>
                    <a:pt x="12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9"/>
            <p:cNvSpPr/>
            <p:nvPr/>
          </p:nvSpPr>
          <p:spPr>
            <a:xfrm>
              <a:off x="5153825" y="1254050"/>
              <a:ext cx="1525" cy="3025"/>
            </a:xfrm>
            <a:custGeom>
              <a:avLst/>
              <a:gdLst/>
              <a:ahLst/>
              <a:cxnLst/>
              <a:rect l="l" t="t" r="r" b="b"/>
              <a:pathLst>
                <a:path w="61" h="121" extrusionOk="0">
                  <a:moveTo>
                    <a:pt x="60" y="0"/>
                  </a:moveTo>
                  <a:lnTo>
                    <a:pt x="0" y="60"/>
                  </a:lnTo>
                  <a:lnTo>
                    <a:pt x="0" y="121"/>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9"/>
            <p:cNvSpPr/>
            <p:nvPr/>
          </p:nvSpPr>
          <p:spPr>
            <a:xfrm>
              <a:off x="5155325" y="1252550"/>
              <a:ext cx="7525" cy="19525"/>
            </a:xfrm>
            <a:custGeom>
              <a:avLst/>
              <a:gdLst/>
              <a:ahLst/>
              <a:cxnLst/>
              <a:rect l="l" t="t" r="r" b="b"/>
              <a:pathLst>
                <a:path w="301" h="781" extrusionOk="0">
                  <a:moveTo>
                    <a:pt x="300" y="0"/>
                  </a:moveTo>
                  <a:lnTo>
                    <a:pt x="240" y="181"/>
                  </a:lnTo>
                  <a:lnTo>
                    <a:pt x="180" y="241"/>
                  </a:lnTo>
                  <a:lnTo>
                    <a:pt x="180" y="301"/>
                  </a:lnTo>
                  <a:lnTo>
                    <a:pt x="0" y="781"/>
                  </a:lnTo>
                  <a:lnTo>
                    <a:pt x="60" y="781"/>
                  </a:lnTo>
                  <a:lnTo>
                    <a:pt x="240" y="361"/>
                  </a:lnTo>
                  <a:lnTo>
                    <a:pt x="30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9"/>
            <p:cNvSpPr/>
            <p:nvPr/>
          </p:nvSpPr>
          <p:spPr>
            <a:xfrm>
              <a:off x="4928725" y="1455125"/>
              <a:ext cx="564250" cy="138100"/>
            </a:xfrm>
            <a:custGeom>
              <a:avLst/>
              <a:gdLst/>
              <a:ahLst/>
              <a:cxnLst/>
              <a:rect l="l" t="t" r="r" b="b"/>
              <a:pathLst>
                <a:path w="22570" h="5524" extrusionOk="0">
                  <a:moveTo>
                    <a:pt x="22570" y="1"/>
                  </a:moveTo>
                  <a:lnTo>
                    <a:pt x="420" y="3903"/>
                  </a:lnTo>
                  <a:lnTo>
                    <a:pt x="0" y="5523"/>
                  </a:lnTo>
                  <a:lnTo>
                    <a:pt x="22570" y="1562"/>
                  </a:lnTo>
                  <a:lnTo>
                    <a:pt x="22570" y="1"/>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9"/>
            <p:cNvSpPr/>
            <p:nvPr/>
          </p:nvSpPr>
          <p:spPr>
            <a:xfrm>
              <a:off x="5210850" y="1054475"/>
              <a:ext cx="1525" cy="3025"/>
            </a:xfrm>
            <a:custGeom>
              <a:avLst/>
              <a:gdLst/>
              <a:ahLst/>
              <a:cxnLst/>
              <a:rect l="l" t="t" r="r" b="b"/>
              <a:pathLst>
                <a:path w="61" h="121" extrusionOk="0">
                  <a:moveTo>
                    <a:pt x="0" y="0"/>
                  </a:moveTo>
                  <a:lnTo>
                    <a:pt x="60" y="120"/>
                  </a:lnTo>
                  <a:lnTo>
                    <a:pt x="60"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9"/>
            <p:cNvSpPr/>
            <p:nvPr/>
          </p:nvSpPr>
          <p:spPr>
            <a:xfrm>
              <a:off x="5066775" y="1054475"/>
              <a:ext cx="25" cy="3025"/>
            </a:xfrm>
            <a:custGeom>
              <a:avLst/>
              <a:gdLst/>
              <a:ahLst/>
              <a:cxnLst/>
              <a:rect l="l" t="t" r="r" b="b"/>
              <a:pathLst>
                <a:path w="1" h="121" extrusionOk="0">
                  <a:moveTo>
                    <a:pt x="1" y="0"/>
                  </a:moveTo>
                  <a:lnTo>
                    <a:pt x="1" y="0"/>
                  </a:lnTo>
                  <a:lnTo>
                    <a:pt x="1" y="60"/>
                  </a:lnTo>
                  <a:lnTo>
                    <a:pt x="1" y="60"/>
                  </a:lnTo>
                  <a:lnTo>
                    <a:pt x="1" y="120"/>
                  </a:lnTo>
                  <a:lnTo>
                    <a:pt x="1" y="120"/>
                  </a:lnTo>
                  <a:lnTo>
                    <a:pt x="1" y="0"/>
                  </a:lnTo>
                  <a:lnTo>
                    <a:pt x="1" y="0"/>
                  </a:lnTo>
                  <a:close/>
                </a:path>
              </a:pathLst>
            </a:custGeom>
            <a:solidFill>
              <a:srgbClr val="00C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9"/>
            <p:cNvSpPr/>
            <p:nvPr/>
          </p:nvSpPr>
          <p:spPr>
            <a:xfrm>
              <a:off x="4972225" y="355175"/>
              <a:ext cx="346675" cy="346650"/>
            </a:xfrm>
            <a:custGeom>
              <a:avLst/>
              <a:gdLst/>
              <a:ahLst/>
              <a:cxnLst/>
              <a:rect l="l" t="t" r="r" b="b"/>
              <a:pathLst>
                <a:path w="13867" h="13866" extrusionOk="0">
                  <a:moveTo>
                    <a:pt x="6904" y="0"/>
                  </a:moveTo>
                  <a:lnTo>
                    <a:pt x="6244" y="60"/>
                  </a:lnTo>
                  <a:lnTo>
                    <a:pt x="5523" y="180"/>
                  </a:lnTo>
                  <a:lnTo>
                    <a:pt x="4863" y="300"/>
                  </a:lnTo>
                  <a:lnTo>
                    <a:pt x="4263" y="540"/>
                  </a:lnTo>
                  <a:lnTo>
                    <a:pt x="3663" y="840"/>
                  </a:lnTo>
                  <a:lnTo>
                    <a:pt x="3062" y="1201"/>
                  </a:lnTo>
                  <a:lnTo>
                    <a:pt x="2582" y="1561"/>
                  </a:lnTo>
                  <a:lnTo>
                    <a:pt x="2042" y="1981"/>
                  </a:lnTo>
                  <a:lnTo>
                    <a:pt x="1622" y="2521"/>
                  </a:lnTo>
                  <a:lnTo>
                    <a:pt x="1201" y="3061"/>
                  </a:lnTo>
                  <a:lnTo>
                    <a:pt x="841" y="3602"/>
                  </a:lnTo>
                  <a:lnTo>
                    <a:pt x="541" y="4202"/>
                  </a:lnTo>
                  <a:lnTo>
                    <a:pt x="301" y="4862"/>
                  </a:lnTo>
                  <a:lnTo>
                    <a:pt x="121" y="5522"/>
                  </a:lnTo>
                  <a:lnTo>
                    <a:pt x="61" y="6243"/>
                  </a:lnTo>
                  <a:lnTo>
                    <a:pt x="1" y="6963"/>
                  </a:lnTo>
                  <a:lnTo>
                    <a:pt x="61" y="7623"/>
                  </a:lnTo>
                  <a:lnTo>
                    <a:pt x="121" y="8344"/>
                  </a:lnTo>
                  <a:lnTo>
                    <a:pt x="301" y="9004"/>
                  </a:lnTo>
                  <a:lnTo>
                    <a:pt x="541" y="9664"/>
                  </a:lnTo>
                  <a:lnTo>
                    <a:pt x="841" y="10264"/>
                  </a:lnTo>
                  <a:lnTo>
                    <a:pt x="1201" y="10805"/>
                  </a:lnTo>
                  <a:lnTo>
                    <a:pt x="1562" y="11345"/>
                  </a:lnTo>
                  <a:lnTo>
                    <a:pt x="2042" y="11825"/>
                  </a:lnTo>
                  <a:lnTo>
                    <a:pt x="2522" y="12305"/>
                  </a:lnTo>
                  <a:lnTo>
                    <a:pt x="3062" y="12665"/>
                  </a:lnTo>
                  <a:lnTo>
                    <a:pt x="3602" y="13026"/>
                  </a:lnTo>
                  <a:lnTo>
                    <a:pt x="4203" y="13326"/>
                  </a:lnTo>
                  <a:lnTo>
                    <a:pt x="4863" y="13566"/>
                  </a:lnTo>
                  <a:lnTo>
                    <a:pt x="5523" y="13746"/>
                  </a:lnTo>
                  <a:lnTo>
                    <a:pt x="6184" y="13806"/>
                  </a:lnTo>
                  <a:lnTo>
                    <a:pt x="6904" y="13866"/>
                  </a:lnTo>
                  <a:lnTo>
                    <a:pt x="7624" y="13806"/>
                  </a:lnTo>
                  <a:lnTo>
                    <a:pt x="8345" y="13746"/>
                  </a:lnTo>
                  <a:lnTo>
                    <a:pt x="9005" y="13566"/>
                  </a:lnTo>
                  <a:lnTo>
                    <a:pt x="9605" y="13326"/>
                  </a:lnTo>
                  <a:lnTo>
                    <a:pt x="10205" y="13026"/>
                  </a:lnTo>
                  <a:lnTo>
                    <a:pt x="10806" y="12665"/>
                  </a:lnTo>
                  <a:lnTo>
                    <a:pt x="11346" y="12305"/>
                  </a:lnTo>
                  <a:lnTo>
                    <a:pt x="11826" y="11825"/>
                  </a:lnTo>
                  <a:lnTo>
                    <a:pt x="12246" y="11345"/>
                  </a:lnTo>
                  <a:lnTo>
                    <a:pt x="12666" y="10805"/>
                  </a:lnTo>
                  <a:lnTo>
                    <a:pt x="13027" y="10264"/>
                  </a:lnTo>
                  <a:lnTo>
                    <a:pt x="13327" y="9664"/>
                  </a:lnTo>
                  <a:lnTo>
                    <a:pt x="13507" y="9004"/>
                  </a:lnTo>
                  <a:lnTo>
                    <a:pt x="13687" y="8344"/>
                  </a:lnTo>
                  <a:lnTo>
                    <a:pt x="13807" y="7623"/>
                  </a:lnTo>
                  <a:lnTo>
                    <a:pt x="13867" y="6963"/>
                  </a:lnTo>
                  <a:lnTo>
                    <a:pt x="13807" y="6423"/>
                  </a:lnTo>
                  <a:lnTo>
                    <a:pt x="13747" y="5943"/>
                  </a:lnTo>
                  <a:lnTo>
                    <a:pt x="13687" y="5402"/>
                  </a:lnTo>
                  <a:lnTo>
                    <a:pt x="13567" y="4922"/>
                  </a:lnTo>
                  <a:lnTo>
                    <a:pt x="13207" y="4022"/>
                  </a:lnTo>
                  <a:lnTo>
                    <a:pt x="12726" y="3181"/>
                  </a:lnTo>
                  <a:lnTo>
                    <a:pt x="12126" y="2401"/>
                  </a:lnTo>
                  <a:lnTo>
                    <a:pt x="11406" y="1681"/>
                  </a:lnTo>
                  <a:lnTo>
                    <a:pt x="10625" y="1141"/>
                  </a:lnTo>
                  <a:lnTo>
                    <a:pt x="9785" y="660"/>
                  </a:lnTo>
                  <a:lnTo>
                    <a:pt x="9125" y="360"/>
                  </a:lnTo>
                  <a:lnTo>
                    <a:pt x="8405" y="180"/>
                  </a:lnTo>
                  <a:lnTo>
                    <a:pt x="7684" y="60"/>
                  </a:lnTo>
                  <a:lnTo>
                    <a:pt x="69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9"/>
            <p:cNvSpPr/>
            <p:nvPr/>
          </p:nvSpPr>
          <p:spPr>
            <a:xfrm>
              <a:off x="3980300" y="488725"/>
              <a:ext cx="1512675" cy="1661225"/>
            </a:xfrm>
            <a:custGeom>
              <a:avLst/>
              <a:gdLst/>
              <a:ahLst/>
              <a:cxnLst/>
              <a:rect l="l" t="t" r="r" b="b"/>
              <a:pathLst>
                <a:path w="60507" h="66449" extrusionOk="0">
                  <a:moveTo>
                    <a:pt x="25332" y="1621"/>
                  </a:moveTo>
                  <a:lnTo>
                    <a:pt x="25332" y="1681"/>
                  </a:lnTo>
                  <a:lnTo>
                    <a:pt x="25272" y="1741"/>
                  </a:lnTo>
                  <a:lnTo>
                    <a:pt x="25332" y="1621"/>
                  </a:lnTo>
                  <a:close/>
                  <a:moveTo>
                    <a:pt x="24972" y="1621"/>
                  </a:moveTo>
                  <a:lnTo>
                    <a:pt x="24912" y="1801"/>
                  </a:lnTo>
                  <a:lnTo>
                    <a:pt x="24912" y="1861"/>
                  </a:lnTo>
                  <a:lnTo>
                    <a:pt x="24732" y="1921"/>
                  </a:lnTo>
                  <a:lnTo>
                    <a:pt x="24972" y="1621"/>
                  </a:lnTo>
                  <a:close/>
                  <a:moveTo>
                    <a:pt x="24611" y="1681"/>
                  </a:moveTo>
                  <a:lnTo>
                    <a:pt x="24491" y="1921"/>
                  </a:lnTo>
                  <a:lnTo>
                    <a:pt x="24491" y="2041"/>
                  </a:lnTo>
                  <a:lnTo>
                    <a:pt x="24251" y="2101"/>
                  </a:lnTo>
                  <a:lnTo>
                    <a:pt x="24251" y="2101"/>
                  </a:lnTo>
                  <a:lnTo>
                    <a:pt x="24491" y="1801"/>
                  </a:lnTo>
                  <a:lnTo>
                    <a:pt x="24611" y="1681"/>
                  </a:lnTo>
                  <a:close/>
                  <a:moveTo>
                    <a:pt x="21790" y="2221"/>
                  </a:moveTo>
                  <a:lnTo>
                    <a:pt x="21790" y="2221"/>
                  </a:lnTo>
                  <a:lnTo>
                    <a:pt x="21790" y="2221"/>
                  </a:lnTo>
                  <a:close/>
                  <a:moveTo>
                    <a:pt x="24071" y="1921"/>
                  </a:moveTo>
                  <a:lnTo>
                    <a:pt x="23951" y="2221"/>
                  </a:lnTo>
                  <a:lnTo>
                    <a:pt x="23891" y="2281"/>
                  </a:lnTo>
                  <a:lnTo>
                    <a:pt x="23471" y="2521"/>
                  </a:lnTo>
                  <a:lnTo>
                    <a:pt x="23471" y="2461"/>
                  </a:lnTo>
                  <a:lnTo>
                    <a:pt x="23711" y="2281"/>
                  </a:lnTo>
                  <a:lnTo>
                    <a:pt x="24071" y="1921"/>
                  </a:lnTo>
                  <a:close/>
                  <a:moveTo>
                    <a:pt x="24491" y="2761"/>
                  </a:moveTo>
                  <a:lnTo>
                    <a:pt x="24311" y="2822"/>
                  </a:lnTo>
                  <a:lnTo>
                    <a:pt x="24251" y="2822"/>
                  </a:lnTo>
                  <a:lnTo>
                    <a:pt x="24371" y="2761"/>
                  </a:lnTo>
                  <a:close/>
                  <a:moveTo>
                    <a:pt x="22691" y="2221"/>
                  </a:moveTo>
                  <a:lnTo>
                    <a:pt x="22391" y="2521"/>
                  </a:lnTo>
                  <a:lnTo>
                    <a:pt x="22270" y="2761"/>
                  </a:lnTo>
                  <a:lnTo>
                    <a:pt x="22210" y="2761"/>
                  </a:lnTo>
                  <a:lnTo>
                    <a:pt x="22150" y="2882"/>
                  </a:lnTo>
                  <a:lnTo>
                    <a:pt x="21910" y="3062"/>
                  </a:lnTo>
                  <a:lnTo>
                    <a:pt x="22210" y="2641"/>
                  </a:lnTo>
                  <a:lnTo>
                    <a:pt x="22691" y="2221"/>
                  </a:lnTo>
                  <a:close/>
                  <a:moveTo>
                    <a:pt x="22451" y="3002"/>
                  </a:moveTo>
                  <a:lnTo>
                    <a:pt x="22451" y="3062"/>
                  </a:lnTo>
                  <a:lnTo>
                    <a:pt x="22391" y="3122"/>
                  </a:lnTo>
                  <a:lnTo>
                    <a:pt x="22451" y="3002"/>
                  </a:lnTo>
                  <a:close/>
                  <a:moveTo>
                    <a:pt x="21130" y="3962"/>
                  </a:moveTo>
                  <a:lnTo>
                    <a:pt x="21070" y="4022"/>
                  </a:lnTo>
                  <a:lnTo>
                    <a:pt x="21010" y="4082"/>
                  </a:lnTo>
                  <a:lnTo>
                    <a:pt x="21070" y="3962"/>
                  </a:lnTo>
                  <a:close/>
                  <a:moveTo>
                    <a:pt x="20530" y="4022"/>
                  </a:moveTo>
                  <a:lnTo>
                    <a:pt x="20470" y="4322"/>
                  </a:lnTo>
                  <a:lnTo>
                    <a:pt x="20350" y="4442"/>
                  </a:lnTo>
                  <a:lnTo>
                    <a:pt x="20410" y="4202"/>
                  </a:lnTo>
                  <a:lnTo>
                    <a:pt x="20470" y="4022"/>
                  </a:lnTo>
                  <a:close/>
                  <a:moveTo>
                    <a:pt x="20050" y="4502"/>
                  </a:moveTo>
                  <a:lnTo>
                    <a:pt x="20050" y="4682"/>
                  </a:lnTo>
                  <a:lnTo>
                    <a:pt x="20050" y="4742"/>
                  </a:lnTo>
                  <a:lnTo>
                    <a:pt x="19929" y="4802"/>
                  </a:lnTo>
                  <a:lnTo>
                    <a:pt x="19929" y="4742"/>
                  </a:lnTo>
                  <a:lnTo>
                    <a:pt x="19929" y="4622"/>
                  </a:lnTo>
                  <a:lnTo>
                    <a:pt x="20050" y="4502"/>
                  </a:lnTo>
                  <a:close/>
                  <a:moveTo>
                    <a:pt x="8945" y="4862"/>
                  </a:moveTo>
                  <a:lnTo>
                    <a:pt x="8945" y="4862"/>
                  </a:lnTo>
                  <a:lnTo>
                    <a:pt x="8945" y="4862"/>
                  </a:lnTo>
                  <a:close/>
                  <a:moveTo>
                    <a:pt x="25092" y="4862"/>
                  </a:moveTo>
                  <a:lnTo>
                    <a:pt x="25332" y="4982"/>
                  </a:lnTo>
                  <a:lnTo>
                    <a:pt x="25452" y="4982"/>
                  </a:lnTo>
                  <a:lnTo>
                    <a:pt x="25332" y="4922"/>
                  </a:lnTo>
                  <a:lnTo>
                    <a:pt x="25092" y="4862"/>
                  </a:lnTo>
                  <a:close/>
                  <a:moveTo>
                    <a:pt x="19629" y="5102"/>
                  </a:moveTo>
                  <a:lnTo>
                    <a:pt x="19629" y="5223"/>
                  </a:lnTo>
                  <a:lnTo>
                    <a:pt x="19629" y="5343"/>
                  </a:lnTo>
                  <a:lnTo>
                    <a:pt x="19449" y="5523"/>
                  </a:lnTo>
                  <a:lnTo>
                    <a:pt x="19629" y="5102"/>
                  </a:lnTo>
                  <a:close/>
                  <a:moveTo>
                    <a:pt x="11766" y="5523"/>
                  </a:moveTo>
                  <a:lnTo>
                    <a:pt x="11946" y="5583"/>
                  </a:lnTo>
                  <a:lnTo>
                    <a:pt x="12006" y="5643"/>
                  </a:lnTo>
                  <a:lnTo>
                    <a:pt x="11766" y="5523"/>
                  </a:lnTo>
                  <a:close/>
                  <a:moveTo>
                    <a:pt x="19029" y="5223"/>
                  </a:moveTo>
                  <a:lnTo>
                    <a:pt x="19029" y="5583"/>
                  </a:lnTo>
                  <a:lnTo>
                    <a:pt x="18969" y="5823"/>
                  </a:lnTo>
                  <a:lnTo>
                    <a:pt x="18909" y="5523"/>
                  </a:lnTo>
                  <a:lnTo>
                    <a:pt x="18969" y="5403"/>
                  </a:lnTo>
                  <a:lnTo>
                    <a:pt x="19029" y="5223"/>
                  </a:lnTo>
                  <a:close/>
                  <a:moveTo>
                    <a:pt x="18789" y="5042"/>
                  </a:moveTo>
                  <a:lnTo>
                    <a:pt x="18729" y="5223"/>
                  </a:lnTo>
                  <a:lnTo>
                    <a:pt x="18729" y="5523"/>
                  </a:lnTo>
                  <a:lnTo>
                    <a:pt x="18669" y="5583"/>
                  </a:lnTo>
                  <a:lnTo>
                    <a:pt x="18549" y="5883"/>
                  </a:lnTo>
                  <a:lnTo>
                    <a:pt x="18489" y="6123"/>
                  </a:lnTo>
                  <a:lnTo>
                    <a:pt x="18489" y="6303"/>
                  </a:lnTo>
                  <a:lnTo>
                    <a:pt x="18429" y="6363"/>
                  </a:lnTo>
                  <a:lnTo>
                    <a:pt x="18369" y="6363"/>
                  </a:lnTo>
                  <a:lnTo>
                    <a:pt x="18429" y="6243"/>
                  </a:lnTo>
                  <a:lnTo>
                    <a:pt x="18489" y="5883"/>
                  </a:lnTo>
                  <a:lnTo>
                    <a:pt x="18609" y="5523"/>
                  </a:lnTo>
                  <a:lnTo>
                    <a:pt x="18789" y="5042"/>
                  </a:lnTo>
                  <a:close/>
                  <a:moveTo>
                    <a:pt x="17348" y="6363"/>
                  </a:moveTo>
                  <a:lnTo>
                    <a:pt x="17288" y="6423"/>
                  </a:lnTo>
                  <a:lnTo>
                    <a:pt x="17168" y="6603"/>
                  </a:lnTo>
                  <a:lnTo>
                    <a:pt x="17348" y="6423"/>
                  </a:lnTo>
                  <a:lnTo>
                    <a:pt x="17348" y="6363"/>
                  </a:lnTo>
                  <a:close/>
                  <a:moveTo>
                    <a:pt x="22751" y="6783"/>
                  </a:moveTo>
                  <a:lnTo>
                    <a:pt x="22751" y="6783"/>
                  </a:lnTo>
                  <a:lnTo>
                    <a:pt x="22751" y="6783"/>
                  </a:lnTo>
                  <a:close/>
                  <a:moveTo>
                    <a:pt x="18489" y="6363"/>
                  </a:moveTo>
                  <a:lnTo>
                    <a:pt x="18489" y="6603"/>
                  </a:lnTo>
                  <a:lnTo>
                    <a:pt x="18369" y="6843"/>
                  </a:lnTo>
                  <a:lnTo>
                    <a:pt x="18369" y="6663"/>
                  </a:lnTo>
                  <a:lnTo>
                    <a:pt x="18369" y="6483"/>
                  </a:lnTo>
                  <a:lnTo>
                    <a:pt x="18489" y="6363"/>
                  </a:lnTo>
                  <a:close/>
                  <a:moveTo>
                    <a:pt x="10325" y="6963"/>
                  </a:moveTo>
                  <a:lnTo>
                    <a:pt x="10265" y="7203"/>
                  </a:lnTo>
                  <a:lnTo>
                    <a:pt x="10205" y="7263"/>
                  </a:lnTo>
                  <a:lnTo>
                    <a:pt x="10205" y="7203"/>
                  </a:lnTo>
                  <a:lnTo>
                    <a:pt x="10265" y="6963"/>
                  </a:lnTo>
                  <a:close/>
                  <a:moveTo>
                    <a:pt x="9785" y="7023"/>
                  </a:moveTo>
                  <a:lnTo>
                    <a:pt x="9785" y="7143"/>
                  </a:lnTo>
                  <a:lnTo>
                    <a:pt x="9725" y="7444"/>
                  </a:lnTo>
                  <a:lnTo>
                    <a:pt x="9725" y="7083"/>
                  </a:lnTo>
                  <a:lnTo>
                    <a:pt x="9665" y="7023"/>
                  </a:lnTo>
                  <a:close/>
                  <a:moveTo>
                    <a:pt x="21070" y="7383"/>
                  </a:moveTo>
                  <a:lnTo>
                    <a:pt x="20920" y="7413"/>
                  </a:lnTo>
                  <a:lnTo>
                    <a:pt x="20920" y="7413"/>
                  </a:lnTo>
                  <a:lnTo>
                    <a:pt x="20890" y="7444"/>
                  </a:lnTo>
                  <a:lnTo>
                    <a:pt x="21070" y="7383"/>
                  </a:lnTo>
                  <a:close/>
                  <a:moveTo>
                    <a:pt x="15668" y="7564"/>
                  </a:moveTo>
                  <a:lnTo>
                    <a:pt x="15668" y="7564"/>
                  </a:lnTo>
                  <a:lnTo>
                    <a:pt x="15668" y="7564"/>
                  </a:lnTo>
                  <a:close/>
                  <a:moveTo>
                    <a:pt x="17829" y="7323"/>
                  </a:moveTo>
                  <a:lnTo>
                    <a:pt x="17889" y="7504"/>
                  </a:lnTo>
                  <a:lnTo>
                    <a:pt x="17829" y="7624"/>
                  </a:lnTo>
                  <a:lnTo>
                    <a:pt x="17829" y="7383"/>
                  </a:lnTo>
                  <a:lnTo>
                    <a:pt x="17829" y="7323"/>
                  </a:lnTo>
                  <a:close/>
                  <a:moveTo>
                    <a:pt x="28153" y="7624"/>
                  </a:moveTo>
                  <a:lnTo>
                    <a:pt x="28153" y="7624"/>
                  </a:lnTo>
                  <a:lnTo>
                    <a:pt x="28153" y="7624"/>
                  </a:lnTo>
                  <a:close/>
                  <a:moveTo>
                    <a:pt x="13267" y="7744"/>
                  </a:moveTo>
                  <a:lnTo>
                    <a:pt x="13207" y="7804"/>
                  </a:lnTo>
                  <a:lnTo>
                    <a:pt x="13207" y="7744"/>
                  </a:lnTo>
                  <a:close/>
                  <a:moveTo>
                    <a:pt x="8044" y="7624"/>
                  </a:moveTo>
                  <a:lnTo>
                    <a:pt x="8164" y="7684"/>
                  </a:lnTo>
                  <a:lnTo>
                    <a:pt x="8284" y="7984"/>
                  </a:lnTo>
                  <a:lnTo>
                    <a:pt x="8104" y="7744"/>
                  </a:lnTo>
                  <a:lnTo>
                    <a:pt x="8044" y="7624"/>
                  </a:lnTo>
                  <a:close/>
                  <a:moveTo>
                    <a:pt x="17648" y="7744"/>
                  </a:moveTo>
                  <a:lnTo>
                    <a:pt x="17709" y="7864"/>
                  </a:lnTo>
                  <a:lnTo>
                    <a:pt x="17648" y="7984"/>
                  </a:lnTo>
                  <a:lnTo>
                    <a:pt x="17648" y="7924"/>
                  </a:lnTo>
                  <a:lnTo>
                    <a:pt x="17648" y="7744"/>
                  </a:lnTo>
                  <a:close/>
                  <a:moveTo>
                    <a:pt x="13687" y="7984"/>
                  </a:moveTo>
                  <a:lnTo>
                    <a:pt x="13627" y="8044"/>
                  </a:lnTo>
                  <a:lnTo>
                    <a:pt x="13627" y="7984"/>
                  </a:lnTo>
                  <a:close/>
                  <a:moveTo>
                    <a:pt x="20530" y="7564"/>
                  </a:moveTo>
                  <a:lnTo>
                    <a:pt x="19869" y="8044"/>
                  </a:lnTo>
                  <a:lnTo>
                    <a:pt x="19689" y="8104"/>
                  </a:lnTo>
                  <a:lnTo>
                    <a:pt x="18969" y="8164"/>
                  </a:lnTo>
                  <a:lnTo>
                    <a:pt x="18969" y="8164"/>
                  </a:lnTo>
                  <a:lnTo>
                    <a:pt x="19089" y="7924"/>
                  </a:lnTo>
                  <a:lnTo>
                    <a:pt x="20110" y="7684"/>
                  </a:lnTo>
                  <a:lnTo>
                    <a:pt x="20530" y="7564"/>
                  </a:lnTo>
                  <a:close/>
                  <a:moveTo>
                    <a:pt x="20290" y="8104"/>
                  </a:moveTo>
                  <a:lnTo>
                    <a:pt x="20230" y="8164"/>
                  </a:lnTo>
                  <a:lnTo>
                    <a:pt x="19929" y="8404"/>
                  </a:lnTo>
                  <a:lnTo>
                    <a:pt x="20050" y="8224"/>
                  </a:lnTo>
                  <a:lnTo>
                    <a:pt x="20110" y="8164"/>
                  </a:lnTo>
                  <a:lnTo>
                    <a:pt x="20290" y="8104"/>
                  </a:lnTo>
                  <a:close/>
                  <a:moveTo>
                    <a:pt x="8945" y="8044"/>
                  </a:moveTo>
                  <a:lnTo>
                    <a:pt x="9065" y="8164"/>
                  </a:lnTo>
                  <a:lnTo>
                    <a:pt x="9245" y="8464"/>
                  </a:lnTo>
                  <a:lnTo>
                    <a:pt x="9005" y="8164"/>
                  </a:lnTo>
                  <a:lnTo>
                    <a:pt x="8945" y="8044"/>
                  </a:lnTo>
                  <a:close/>
                  <a:moveTo>
                    <a:pt x="19629" y="8284"/>
                  </a:moveTo>
                  <a:lnTo>
                    <a:pt x="19389" y="8524"/>
                  </a:lnTo>
                  <a:lnTo>
                    <a:pt x="19149" y="8404"/>
                  </a:lnTo>
                  <a:lnTo>
                    <a:pt x="19089" y="8404"/>
                  </a:lnTo>
                  <a:lnTo>
                    <a:pt x="19629" y="8284"/>
                  </a:lnTo>
                  <a:close/>
                  <a:moveTo>
                    <a:pt x="9485" y="7504"/>
                  </a:moveTo>
                  <a:lnTo>
                    <a:pt x="9725" y="8104"/>
                  </a:lnTo>
                  <a:lnTo>
                    <a:pt x="9905" y="8404"/>
                  </a:lnTo>
                  <a:lnTo>
                    <a:pt x="9965" y="8584"/>
                  </a:lnTo>
                  <a:lnTo>
                    <a:pt x="9665" y="8344"/>
                  </a:lnTo>
                  <a:lnTo>
                    <a:pt x="9485" y="7504"/>
                  </a:lnTo>
                  <a:close/>
                  <a:moveTo>
                    <a:pt x="18849" y="8644"/>
                  </a:moveTo>
                  <a:lnTo>
                    <a:pt x="18789" y="8764"/>
                  </a:lnTo>
                  <a:lnTo>
                    <a:pt x="18729" y="8764"/>
                  </a:lnTo>
                  <a:lnTo>
                    <a:pt x="18489" y="8824"/>
                  </a:lnTo>
                  <a:lnTo>
                    <a:pt x="18669" y="8644"/>
                  </a:lnTo>
                  <a:close/>
                  <a:moveTo>
                    <a:pt x="23831" y="8524"/>
                  </a:moveTo>
                  <a:lnTo>
                    <a:pt x="23891" y="8764"/>
                  </a:lnTo>
                  <a:lnTo>
                    <a:pt x="23891" y="8824"/>
                  </a:lnTo>
                  <a:lnTo>
                    <a:pt x="23831" y="8764"/>
                  </a:lnTo>
                  <a:lnTo>
                    <a:pt x="23771" y="8524"/>
                  </a:lnTo>
                  <a:close/>
                  <a:moveTo>
                    <a:pt x="14587" y="8704"/>
                  </a:moveTo>
                  <a:lnTo>
                    <a:pt x="14647" y="8764"/>
                  </a:lnTo>
                  <a:lnTo>
                    <a:pt x="14587" y="8884"/>
                  </a:lnTo>
                  <a:lnTo>
                    <a:pt x="14587" y="8704"/>
                  </a:lnTo>
                  <a:close/>
                  <a:moveTo>
                    <a:pt x="24431" y="8584"/>
                  </a:moveTo>
                  <a:lnTo>
                    <a:pt x="24371" y="8644"/>
                  </a:lnTo>
                  <a:lnTo>
                    <a:pt x="24371" y="9004"/>
                  </a:lnTo>
                  <a:lnTo>
                    <a:pt x="24311" y="8644"/>
                  </a:lnTo>
                  <a:lnTo>
                    <a:pt x="24311" y="8584"/>
                  </a:lnTo>
                  <a:close/>
                  <a:moveTo>
                    <a:pt x="8731" y="8677"/>
                  </a:moveTo>
                  <a:lnTo>
                    <a:pt x="9065" y="9094"/>
                  </a:lnTo>
                  <a:lnTo>
                    <a:pt x="8825" y="8824"/>
                  </a:lnTo>
                  <a:lnTo>
                    <a:pt x="8731" y="8677"/>
                  </a:lnTo>
                  <a:close/>
                  <a:moveTo>
                    <a:pt x="13027" y="8524"/>
                  </a:moveTo>
                  <a:lnTo>
                    <a:pt x="12966" y="8944"/>
                  </a:lnTo>
                  <a:lnTo>
                    <a:pt x="12966" y="9244"/>
                  </a:lnTo>
                  <a:lnTo>
                    <a:pt x="12846" y="9184"/>
                  </a:lnTo>
                  <a:lnTo>
                    <a:pt x="13027" y="8524"/>
                  </a:lnTo>
                  <a:close/>
                  <a:moveTo>
                    <a:pt x="13147" y="9124"/>
                  </a:moveTo>
                  <a:lnTo>
                    <a:pt x="13147" y="9244"/>
                  </a:lnTo>
                  <a:lnTo>
                    <a:pt x="13147" y="9304"/>
                  </a:lnTo>
                  <a:lnTo>
                    <a:pt x="13087" y="9304"/>
                  </a:lnTo>
                  <a:lnTo>
                    <a:pt x="13147" y="9124"/>
                  </a:lnTo>
                  <a:close/>
                  <a:moveTo>
                    <a:pt x="20890" y="9244"/>
                  </a:moveTo>
                  <a:lnTo>
                    <a:pt x="20890" y="9304"/>
                  </a:lnTo>
                  <a:lnTo>
                    <a:pt x="20830" y="9304"/>
                  </a:lnTo>
                  <a:lnTo>
                    <a:pt x="20890" y="9244"/>
                  </a:lnTo>
                  <a:close/>
                  <a:moveTo>
                    <a:pt x="14947" y="9064"/>
                  </a:moveTo>
                  <a:lnTo>
                    <a:pt x="15007" y="9124"/>
                  </a:lnTo>
                  <a:lnTo>
                    <a:pt x="14887" y="9364"/>
                  </a:lnTo>
                  <a:lnTo>
                    <a:pt x="14947" y="9064"/>
                  </a:lnTo>
                  <a:close/>
                  <a:moveTo>
                    <a:pt x="8405" y="9364"/>
                  </a:moveTo>
                  <a:lnTo>
                    <a:pt x="8405" y="9364"/>
                  </a:lnTo>
                  <a:lnTo>
                    <a:pt x="8405" y="9364"/>
                  </a:lnTo>
                  <a:close/>
                  <a:moveTo>
                    <a:pt x="11646" y="9364"/>
                  </a:moveTo>
                  <a:lnTo>
                    <a:pt x="11646" y="9364"/>
                  </a:lnTo>
                  <a:lnTo>
                    <a:pt x="11646" y="9364"/>
                  </a:lnTo>
                  <a:close/>
                  <a:moveTo>
                    <a:pt x="11646" y="9364"/>
                  </a:moveTo>
                  <a:lnTo>
                    <a:pt x="11646" y="9364"/>
                  </a:lnTo>
                  <a:lnTo>
                    <a:pt x="11646" y="9364"/>
                  </a:lnTo>
                  <a:close/>
                  <a:moveTo>
                    <a:pt x="13987" y="8224"/>
                  </a:moveTo>
                  <a:lnTo>
                    <a:pt x="14107" y="8284"/>
                  </a:lnTo>
                  <a:lnTo>
                    <a:pt x="14047" y="8284"/>
                  </a:lnTo>
                  <a:lnTo>
                    <a:pt x="13867" y="8584"/>
                  </a:lnTo>
                  <a:lnTo>
                    <a:pt x="13687" y="9004"/>
                  </a:lnTo>
                  <a:lnTo>
                    <a:pt x="13567" y="9484"/>
                  </a:lnTo>
                  <a:lnTo>
                    <a:pt x="13327" y="9424"/>
                  </a:lnTo>
                  <a:lnTo>
                    <a:pt x="13387" y="9304"/>
                  </a:lnTo>
                  <a:lnTo>
                    <a:pt x="13627" y="8764"/>
                  </a:lnTo>
                  <a:lnTo>
                    <a:pt x="13867" y="8464"/>
                  </a:lnTo>
                  <a:lnTo>
                    <a:pt x="13987" y="8224"/>
                  </a:lnTo>
                  <a:close/>
                  <a:moveTo>
                    <a:pt x="19029" y="9004"/>
                  </a:moveTo>
                  <a:lnTo>
                    <a:pt x="18969" y="9064"/>
                  </a:lnTo>
                  <a:lnTo>
                    <a:pt x="18849" y="9244"/>
                  </a:lnTo>
                  <a:lnTo>
                    <a:pt x="18729" y="9484"/>
                  </a:lnTo>
                  <a:lnTo>
                    <a:pt x="18789" y="9244"/>
                  </a:lnTo>
                  <a:lnTo>
                    <a:pt x="18789" y="9064"/>
                  </a:lnTo>
                  <a:lnTo>
                    <a:pt x="18849" y="9064"/>
                  </a:lnTo>
                  <a:lnTo>
                    <a:pt x="19029" y="9004"/>
                  </a:lnTo>
                  <a:close/>
                  <a:moveTo>
                    <a:pt x="26052" y="9184"/>
                  </a:moveTo>
                  <a:lnTo>
                    <a:pt x="25992" y="9304"/>
                  </a:lnTo>
                  <a:lnTo>
                    <a:pt x="25812" y="9544"/>
                  </a:lnTo>
                  <a:lnTo>
                    <a:pt x="25932" y="9244"/>
                  </a:lnTo>
                  <a:lnTo>
                    <a:pt x="26052" y="9184"/>
                  </a:lnTo>
                  <a:close/>
                  <a:moveTo>
                    <a:pt x="18549" y="9124"/>
                  </a:moveTo>
                  <a:lnTo>
                    <a:pt x="18309" y="9604"/>
                  </a:lnTo>
                  <a:lnTo>
                    <a:pt x="18429" y="9124"/>
                  </a:lnTo>
                  <a:close/>
                  <a:moveTo>
                    <a:pt x="15368" y="9484"/>
                  </a:moveTo>
                  <a:lnTo>
                    <a:pt x="15247" y="9604"/>
                  </a:lnTo>
                  <a:lnTo>
                    <a:pt x="15307" y="9484"/>
                  </a:lnTo>
                  <a:close/>
                  <a:moveTo>
                    <a:pt x="20470" y="9484"/>
                  </a:moveTo>
                  <a:lnTo>
                    <a:pt x="20470" y="9604"/>
                  </a:lnTo>
                  <a:lnTo>
                    <a:pt x="20410" y="9544"/>
                  </a:lnTo>
                  <a:lnTo>
                    <a:pt x="20470" y="9484"/>
                  </a:lnTo>
                  <a:close/>
                  <a:moveTo>
                    <a:pt x="13987" y="9424"/>
                  </a:moveTo>
                  <a:lnTo>
                    <a:pt x="13987" y="9664"/>
                  </a:lnTo>
                  <a:lnTo>
                    <a:pt x="13927" y="9604"/>
                  </a:lnTo>
                  <a:lnTo>
                    <a:pt x="13987" y="9424"/>
                  </a:lnTo>
                  <a:close/>
                  <a:moveTo>
                    <a:pt x="10025" y="9664"/>
                  </a:moveTo>
                  <a:lnTo>
                    <a:pt x="10025" y="9664"/>
                  </a:lnTo>
                  <a:lnTo>
                    <a:pt x="10025" y="9664"/>
                  </a:lnTo>
                  <a:close/>
                  <a:moveTo>
                    <a:pt x="14407" y="9424"/>
                  </a:moveTo>
                  <a:lnTo>
                    <a:pt x="14347" y="9724"/>
                  </a:lnTo>
                  <a:lnTo>
                    <a:pt x="14287" y="9724"/>
                  </a:lnTo>
                  <a:lnTo>
                    <a:pt x="14407" y="9424"/>
                  </a:lnTo>
                  <a:close/>
                  <a:moveTo>
                    <a:pt x="10385" y="9785"/>
                  </a:moveTo>
                  <a:lnTo>
                    <a:pt x="10385" y="9785"/>
                  </a:lnTo>
                  <a:lnTo>
                    <a:pt x="10385" y="9785"/>
                  </a:lnTo>
                  <a:close/>
                  <a:moveTo>
                    <a:pt x="30614" y="9785"/>
                  </a:moveTo>
                  <a:lnTo>
                    <a:pt x="30614" y="9785"/>
                  </a:lnTo>
                  <a:lnTo>
                    <a:pt x="30614" y="9785"/>
                  </a:lnTo>
                  <a:close/>
                  <a:moveTo>
                    <a:pt x="12606" y="8344"/>
                  </a:moveTo>
                  <a:lnTo>
                    <a:pt x="12606" y="8524"/>
                  </a:lnTo>
                  <a:lnTo>
                    <a:pt x="12606" y="9304"/>
                  </a:lnTo>
                  <a:lnTo>
                    <a:pt x="12606" y="9845"/>
                  </a:lnTo>
                  <a:lnTo>
                    <a:pt x="12366" y="9785"/>
                  </a:lnTo>
                  <a:lnTo>
                    <a:pt x="12246" y="9785"/>
                  </a:lnTo>
                  <a:lnTo>
                    <a:pt x="12246" y="9785"/>
                  </a:lnTo>
                  <a:lnTo>
                    <a:pt x="12246" y="9785"/>
                  </a:lnTo>
                  <a:lnTo>
                    <a:pt x="12126" y="9724"/>
                  </a:lnTo>
                  <a:lnTo>
                    <a:pt x="12126" y="9364"/>
                  </a:lnTo>
                  <a:lnTo>
                    <a:pt x="12186" y="9004"/>
                  </a:lnTo>
                  <a:lnTo>
                    <a:pt x="12246" y="9604"/>
                  </a:lnTo>
                  <a:lnTo>
                    <a:pt x="12246" y="9785"/>
                  </a:lnTo>
                  <a:lnTo>
                    <a:pt x="12306" y="9604"/>
                  </a:lnTo>
                  <a:lnTo>
                    <a:pt x="12426" y="8944"/>
                  </a:lnTo>
                  <a:lnTo>
                    <a:pt x="12606" y="8344"/>
                  </a:lnTo>
                  <a:close/>
                  <a:moveTo>
                    <a:pt x="12126" y="9785"/>
                  </a:moveTo>
                  <a:lnTo>
                    <a:pt x="12246" y="9905"/>
                  </a:lnTo>
                  <a:lnTo>
                    <a:pt x="12126" y="9905"/>
                  </a:lnTo>
                  <a:lnTo>
                    <a:pt x="12126" y="9785"/>
                  </a:lnTo>
                  <a:close/>
                  <a:moveTo>
                    <a:pt x="12846" y="9244"/>
                  </a:moveTo>
                  <a:lnTo>
                    <a:pt x="12966" y="9304"/>
                  </a:lnTo>
                  <a:lnTo>
                    <a:pt x="12966" y="9484"/>
                  </a:lnTo>
                  <a:lnTo>
                    <a:pt x="13027" y="9664"/>
                  </a:lnTo>
                  <a:lnTo>
                    <a:pt x="13087" y="9484"/>
                  </a:lnTo>
                  <a:lnTo>
                    <a:pt x="13087" y="9424"/>
                  </a:lnTo>
                  <a:lnTo>
                    <a:pt x="13147" y="9424"/>
                  </a:lnTo>
                  <a:lnTo>
                    <a:pt x="13087" y="9845"/>
                  </a:lnTo>
                  <a:lnTo>
                    <a:pt x="13087" y="9905"/>
                  </a:lnTo>
                  <a:lnTo>
                    <a:pt x="12966" y="9905"/>
                  </a:lnTo>
                  <a:lnTo>
                    <a:pt x="12726" y="9845"/>
                  </a:lnTo>
                  <a:lnTo>
                    <a:pt x="12846" y="9304"/>
                  </a:lnTo>
                  <a:lnTo>
                    <a:pt x="12846" y="9244"/>
                  </a:lnTo>
                  <a:close/>
                  <a:moveTo>
                    <a:pt x="14767" y="9604"/>
                  </a:moveTo>
                  <a:lnTo>
                    <a:pt x="14767" y="9905"/>
                  </a:lnTo>
                  <a:lnTo>
                    <a:pt x="14707" y="9845"/>
                  </a:lnTo>
                  <a:lnTo>
                    <a:pt x="14767" y="9604"/>
                  </a:lnTo>
                  <a:close/>
                  <a:moveTo>
                    <a:pt x="25152" y="9604"/>
                  </a:moveTo>
                  <a:lnTo>
                    <a:pt x="25092" y="9724"/>
                  </a:lnTo>
                  <a:lnTo>
                    <a:pt x="24852" y="9965"/>
                  </a:lnTo>
                  <a:lnTo>
                    <a:pt x="25032" y="9664"/>
                  </a:lnTo>
                  <a:lnTo>
                    <a:pt x="25152" y="9604"/>
                  </a:lnTo>
                  <a:close/>
                  <a:moveTo>
                    <a:pt x="8585" y="8944"/>
                  </a:moveTo>
                  <a:lnTo>
                    <a:pt x="8645" y="9004"/>
                  </a:lnTo>
                  <a:lnTo>
                    <a:pt x="9245" y="9424"/>
                  </a:lnTo>
                  <a:lnTo>
                    <a:pt x="9485" y="9604"/>
                  </a:lnTo>
                  <a:lnTo>
                    <a:pt x="9725" y="9845"/>
                  </a:lnTo>
                  <a:lnTo>
                    <a:pt x="9425" y="9845"/>
                  </a:lnTo>
                  <a:lnTo>
                    <a:pt x="9605" y="9905"/>
                  </a:lnTo>
                  <a:lnTo>
                    <a:pt x="9665" y="9965"/>
                  </a:lnTo>
                  <a:lnTo>
                    <a:pt x="9485" y="9905"/>
                  </a:lnTo>
                  <a:lnTo>
                    <a:pt x="9245" y="9845"/>
                  </a:lnTo>
                  <a:lnTo>
                    <a:pt x="8765" y="9244"/>
                  </a:lnTo>
                  <a:lnTo>
                    <a:pt x="8585" y="8944"/>
                  </a:lnTo>
                  <a:close/>
                  <a:moveTo>
                    <a:pt x="13267" y="9544"/>
                  </a:moveTo>
                  <a:lnTo>
                    <a:pt x="13507" y="9664"/>
                  </a:lnTo>
                  <a:lnTo>
                    <a:pt x="13507" y="9965"/>
                  </a:lnTo>
                  <a:lnTo>
                    <a:pt x="13327" y="9965"/>
                  </a:lnTo>
                  <a:lnTo>
                    <a:pt x="13147" y="9905"/>
                  </a:lnTo>
                  <a:lnTo>
                    <a:pt x="13207" y="9845"/>
                  </a:lnTo>
                  <a:lnTo>
                    <a:pt x="13267" y="9544"/>
                  </a:lnTo>
                  <a:close/>
                  <a:moveTo>
                    <a:pt x="10926" y="6963"/>
                  </a:moveTo>
                  <a:lnTo>
                    <a:pt x="10866" y="7083"/>
                  </a:lnTo>
                  <a:lnTo>
                    <a:pt x="10746" y="7323"/>
                  </a:lnTo>
                  <a:lnTo>
                    <a:pt x="10625" y="7684"/>
                  </a:lnTo>
                  <a:lnTo>
                    <a:pt x="10505" y="8044"/>
                  </a:lnTo>
                  <a:lnTo>
                    <a:pt x="10505" y="8404"/>
                  </a:lnTo>
                  <a:lnTo>
                    <a:pt x="10505" y="8704"/>
                  </a:lnTo>
                  <a:lnTo>
                    <a:pt x="10505" y="8884"/>
                  </a:lnTo>
                  <a:lnTo>
                    <a:pt x="10565" y="8704"/>
                  </a:lnTo>
                  <a:lnTo>
                    <a:pt x="10625" y="8404"/>
                  </a:lnTo>
                  <a:lnTo>
                    <a:pt x="10746" y="8104"/>
                  </a:lnTo>
                  <a:lnTo>
                    <a:pt x="10926" y="7804"/>
                  </a:lnTo>
                  <a:lnTo>
                    <a:pt x="11106" y="7564"/>
                  </a:lnTo>
                  <a:lnTo>
                    <a:pt x="11226" y="7383"/>
                  </a:lnTo>
                  <a:lnTo>
                    <a:pt x="11346" y="7263"/>
                  </a:lnTo>
                  <a:lnTo>
                    <a:pt x="11286" y="7383"/>
                  </a:lnTo>
                  <a:lnTo>
                    <a:pt x="11166" y="7684"/>
                  </a:lnTo>
                  <a:lnTo>
                    <a:pt x="11046" y="7984"/>
                  </a:lnTo>
                  <a:lnTo>
                    <a:pt x="10986" y="8344"/>
                  </a:lnTo>
                  <a:lnTo>
                    <a:pt x="10986" y="8644"/>
                  </a:lnTo>
                  <a:lnTo>
                    <a:pt x="10986" y="8824"/>
                  </a:lnTo>
                  <a:lnTo>
                    <a:pt x="10986" y="8884"/>
                  </a:lnTo>
                  <a:lnTo>
                    <a:pt x="11046" y="8824"/>
                  </a:lnTo>
                  <a:lnTo>
                    <a:pt x="11046" y="8644"/>
                  </a:lnTo>
                  <a:lnTo>
                    <a:pt x="11286" y="8104"/>
                  </a:lnTo>
                  <a:lnTo>
                    <a:pt x="11646" y="7564"/>
                  </a:lnTo>
                  <a:lnTo>
                    <a:pt x="11886" y="7323"/>
                  </a:lnTo>
                  <a:lnTo>
                    <a:pt x="12006" y="7143"/>
                  </a:lnTo>
                  <a:lnTo>
                    <a:pt x="12126" y="7203"/>
                  </a:lnTo>
                  <a:lnTo>
                    <a:pt x="11946" y="7444"/>
                  </a:lnTo>
                  <a:lnTo>
                    <a:pt x="11826" y="7804"/>
                  </a:lnTo>
                  <a:lnTo>
                    <a:pt x="11646" y="8524"/>
                  </a:lnTo>
                  <a:lnTo>
                    <a:pt x="11586" y="8884"/>
                  </a:lnTo>
                  <a:lnTo>
                    <a:pt x="11586" y="9184"/>
                  </a:lnTo>
                  <a:lnTo>
                    <a:pt x="11646" y="9364"/>
                  </a:lnTo>
                  <a:lnTo>
                    <a:pt x="11646" y="9184"/>
                  </a:lnTo>
                  <a:lnTo>
                    <a:pt x="11766" y="8884"/>
                  </a:lnTo>
                  <a:lnTo>
                    <a:pt x="11886" y="8584"/>
                  </a:lnTo>
                  <a:lnTo>
                    <a:pt x="12006" y="8344"/>
                  </a:lnTo>
                  <a:lnTo>
                    <a:pt x="11946" y="9004"/>
                  </a:lnTo>
                  <a:lnTo>
                    <a:pt x="12006" y="9364"/>
                  </a:lnTo>
                  <a:lnTo>
                    <a:pt x="12066" y="9724"/>
                  </a:lnTo>
                  <a:lnTo>
                    <a:pt x="11946" y="9664"/>
                  </a:lnTo>
                  <a:lnTo>
                    <a:pt x="12066" y="9785"/>
                  </a:lnTo>
                  <a:lnTo>
                    <a:pt x="12066" y="9905"/>
                  </a:lnTo>
                  <a:lnTo>
                    <a:pt x="11946" y="9905"/>
                  </a:lnTo>
                  <a:lnTo>
                    <a:pt x="11346" y="9845"/>
                  </a:lnTo>
                  <a:lnTo>
                    <a:pt x="10866" y="9785"/>
                  </a:lnTo>
                  <a:lnTo>
                    <a:pt x="10565" y="9664"/>
                  </a:lnTo>
                  <a:lnTo>
                    <a:pt x="10866" y="9845"/>
                  </a:lnTo>
                  <a:lnTo>
                    <a:pt x="11346" y="10025"/>
                  </a:lnTo>
                  <a:lnTo>
                    <a:pt x="11106" y="10025"/>
                  </a:lnTo>
                  <a:lnTo>
                    <a:pt x="10866" y="9965"/>
                  </a:lnTo>
                  <a:lnTo>
                    <a:pt x="10746" y="9965"/>
                  </a:lnTo>
                  <a:lnTo>
                    <a:pt x="10625" y="9905"/>
                  </a:lnTo>
                  <a:lnTo>
                    <a:pt x="10565" y="9905"/>
                  </a:lnTo>
                  <a:lnTo>
                    <a:pt x="10385" y="9845"/>
                  </a:lnTo>
                  <a:lnTo>
                    <a:pt x="10025" y="9664"/>
                  </a:lnTo>
                  <a:lnTo>
                    <a:pt x="10205" y="9905"/>
                  </a:lnTo>
                  <a:lnTo>
                    <a:pt x="10085" y="9905"/>
                  </a:lnTo>
                  <a:lnTo>
                    <a:pt x="9845" y="9845"/>
                  </a:lnTo>
                  <a:lnTo>
                    <a:pt x="9365" y="9124"/>
                  </a:lnTo>
                  <a:lnTo>
                    <a:pt x="9005" y="8404"/>
                  </a:lnTo>
                  <a:lnTo>
                    <a:pt x="9125" y="8524"/>
                  </a:lnTo>
                  <a:lnTo>
                    <a:pt x="9365" y="8644"/>
                  </a:lnTo>
                  <a:lnTo>
                    <a:pt x="9425" y="8704"/>
                  </a:lnTo>
                  <a:lnTo>
                    <a:pt x="9605" y="8944"/>
                  </a:lnTo>
                  <a:lnTo>
                    <a:pt x="9785" y="9184"/>
                  </a:lnTo>
                  <a:lnTo>
                    <a:pt x="9665" y="8824"/>
                  </a:lnTo>
                  <a:lnTo>
                    <a:pt x="9965" y="9244"/>
                  </a:lnTo>
                  <a:lnTo>
                    <a:pt x="10145" y="9424"/>
                  </a:lnTo>
                  <a:lnTo>
                    <a:pt x="10025" y="9244"/>
                  </a:lnTo>
                  <a:lnTo>
                    <a:pt x="9785" y="8584"/>
                  </a:lnTo>
                  <a:lnTo>
                    <a:pt x="9965" y="8704"/>
                  </a:lnTo>
                  <a:lnTo>
                    <a:pt x="10025" y="8764"/>
                  </a:lnTo>
                  <a:lnTo>
                    <a:pt x="10085" y="8944"/>
                  </a:lnTo>
                  <a:lnTo>
                    <a:pt x="10265" y="9544"/>
                  </a:lnTo>
                  <a:lnTo>
                    <a:pt x="10385" y="9785"/>
                  </a:lnTo>
                  <a:lnTo>
                    <a:pt x="10325" y="9484"/>
                  </a:lnTo>
                  <a:lnTo>
                    <a:pt x="10265" y="9124"/>
                  </a:lnTo>
                  <a:lnTo>
                    <a:pt x="10325" y="8704"/>
                  </a:lnTo>
                  <a:lnTo>
                    <a:pt x="10385" y="8224"/>
                  </a:lnTo>
                  <a:lnTo>
                    <a:pt x="10505" y="7864"/>
                  </a:lnTo>
                  <a:lnTo>
                    <a:pt x="10565" y="7684"/>
                  </a:lnTo>
                  <a:lnTo>
                    <a:pt x="10565" y="7564"/>
                  </a:lnTo>
                  <a:lnTo>
                    <a:pt x="10686" y="7383"/>
                  </a:lnTo>
                  <a:lnTo>
                    <a:pt x="10866" y="6963"/>
                  </a:lnTo>
                  <a:close/>
                  <a:moveTo>
                    <a:pt x="15187" y="9785"/>
                  </a:moveTo>
                  <a:lnTo>
                    <a:pt x="15187" y="9845"/>
                  </a:lnTo>
                  <a:lnTo>
                    <a:pt x="15187" y="10025"/>
                  </a:lnTo>
                  <a:lnTo>
                    <a:pt x="15127" y="10025"/>
                  </a:lnTo>
                  <a:lnTo>
                    <a:pt x="15187" y="9785"/>
                  </a:lnTo>
                  <a:close/>
                  <a:moveTo>
                    <a:pt x="13867" y="9785"/>
                  </a:moveTo>
                  <a:lnTo>
                    <a:pt x="13987" y="9905"/>
                  </a:lnTo>
                  <a:lnTo>
                    <a:pt x="13987" y="9965"/>
                  </a:lnTo>
                  <a:lnTo>
                    <a:pt x="14047" y="10085"/>
                  </a:lnTo>
                  <a:lnTo>
                    <a:pt x="13807" y="10025"/>
                  </a:lnTo>
                  <a:lnTo>
                    <a:pt x="13867" y="9785"/>
                  </a:lnTo>
                  <a:close/>
                  <a:moveTo>
                    <a:pt x="24611" y="9064"/>
                  </a:moveTo>
                  <a:lnTo>
                    <a:pt x="24431" y="9905"/>
                  </a:lnTo>
                  <a:lnTo>
                    <a:pt x="24131" y="10145"/>
                  </a:lnTo>
                  <a:lnTo>
                    <a:pt x="24191" y="9965"/>
                  </a:lnTo>
                  <a:lnTo>
                    <a:pt x="24371" y="9664"/>
                  </a:lnTo>
                  <a:lnTo>
                    <a:pt x="24611" y="9064"/>
                  </a:lnTo>
                  <a:close/>
                  <a:moveTo>
                    <a:pt x="6904" y="10145"/>
                  </a:moveTo>
                  <a:lnTo>
                    <a:pt x="6904" y="10145"/>
                  </a:lnTo>
                  <a:lnTo>
                    <a:pt x="6904" y="10145"/>
                  </a:lnTo>
                  <a:close/>
                  <a:moveTo>
                    <a:pt x="14347" y="10025"/>
                  </a:moveTo>
                  <a:lnTo>
                    <a:pt x="14347" y="10145"/>
                  </a:lnTo>
                  <a:lnTo>
                    <a:pt x="14227" y="10145"/>
                  </a:lnTo>
                  <a:lnTo>
                    <a:pt x="14227" y="10025"/>
                  </a:lnTo>
                  <a:close/>
                  <a:moveTo>
                    <a:pt x="15668" y="9905"/>
                  </a:moveTo>
                  <a:lnTo>
                    <a:pt x="15788" y="10025"/>
                  </a:lnTo>
                  <a:lnTo>
                    <a:pt x="15728" y="10265"/>
                  </a:lnTo>
                  <a:lnTo>
                    <a:pt x="15548" y="10205"/>
                  </a:lnTo>
                  <a:lnTo>
                    <a:pt x="15668" y="9965"/>
                  </a:lnTo>
                  <a:lnTo>
                    <a:pt x="15668" y="9905"/>
                  </a:lnTo>
                  <a:close/>
                  <a:moveTo>
                    <a:pt x="4743" y="10325"/>
                  </a:moveTo>
                  <a:lnTo>
                    <a:pt x="4743" y="10325"/>
                  </a:lnTo>
                  <a:lnTo>
                    <a:pt x="4743" y="10325"/>
                  </a:lnTo>
                  <a:close/>
                  <a:moveTo>
                    <a:pt x="16688" y="9965"/>
                  </a:moveTo>
                  <a:lnTo>
                    <a:pt x="16748" y="10205"/>
                  </a:lnTo>
                  <a:lnTo>
                    <a:pt x="16688" y="10325"/>
                  </a:lnTo>
                  <a:lnTo>
                    <a:pt x="16688" y="9965"/>
                  </a:lnTo>
                  <a:close/>
                  <a:moveTo>
                    <a:pt x="19509" y="10265"/>
                  </a:moveTo>
                  <a:lnTo>
                    <a:pt x="19509" y="10445"/>
                  </a:lnTo>
                  <a:lnTo>
                    <a:pt x="19449" y="10325"/>
                  </a:lnTo>
                  <a:lnTo>
                    <a:pt x="19509" y="10265"/>
                  </a:lnTo>
                  <a:close/>
                  <a:moveTo>
                    <a:pt x="25365" y="10238"/>
                  </a:moveTo>
                  <a:lnTo>
                    <a:pt x="25272" y="10385"/>
                  </a:lnTo>
                  <a:lnTo>
                    <a:pt x="25032" y="10655"/>
                  </a:lnTo>
                  <a:lnTo>
                    <a:pt x="25365" y="10238"/>
                  </a:lnTo>
                  <a:close/>
                  <a:moveTo>
                    <a:pt x="6364" y="10865"/>
                  </a:moveTo>
                  <a:lnTo>
                    <a:pt x="6364" y="10865"/>
                  </a:lnTo>
                  <a:lnTo>
                    <a:pt x="6364" y="10865"/>
                  </a:lnTo>
                  <a:close/>
                  <a:moveTo>
                    <a:pt x="19149" y="10625"/>
                  </a:moveTo>
                  <a:lnTo>
                    <a:pt x="19209" y="10925"/>
                  </a:lnTo>
                  <a:lnTo>
                    <a:pt x="19089" y="10685"/>
                  </a:lnTo>
                  <a:lnTo>
                    <a:pt x="19149" y="10625"/>
                  </a:lnTo>
                  <a:close/>
                  <a:moveTo>
                    <a:pt x="20950" y="10685"/>
                  </a:moveTo>
                  <a:lnTo>
                    <a:pt x="21010" y="10985"/>
                  </a:lnTo>
                  <a:lnTo>
                    <a:pt x="20950" y="10805"/>
                  </a:lnTo>
                  <a:lnTo>
                    <a:pt x="20950" y="10685"/>
                  </a:lnTo>
                  <a:close/>
                  <a:moveTo>
                    <a:pt x="21070" y="10085"/>
                  </a:moveTo>
                  <a:lnTo>
                    <a:pt x="21250" y="10865"/>
                  </a:lnTo>
                  <a:lnTo>
                    <a:pt x="21310" y="10925"/>
                  </a:lnTo>
                  <a:lnTo>
                    <a:pt x="21250" y="10985"/>
                  </a:lnTo>
                  <a:lnTo>
                    <a:pt x="21130" y="10985"/>
                  </a:lnTo>
                  <a:lnTo>
                    <a:pt x="21130" y="10505"/>
                  </a:lnTo>
                  <a:lnTo>
                    <a:pt x="21070" y="10085"/>
                  </a:lnTo>
                  <a:close/>
                  <a:moveTo>
                    <a:pt x="20110" y="9785"/>
                  </a:moveTo>
                  <a:lnTo>
                    <a:pt x="20230" y="10025"/>
                  </a:lnTo>
                  <a:lnTo>
                    <a:pt x="20470" y="10325"/>
                  </a:lnTo>
                  <a:lnTo>
                    <a:pt x="20710" y="10865"/>
                  </a:lnTo>
                  <a:lnTo>
                    <a:pt x="20830" y="11045"/>
                  </a:lnTo>
                  <a:lnTo>
                    <a:pt x="20530" y="11045"/>
                  </a:lnTo>
                  <a:lnTo>
                    <a:pt x="20410" y="10565"/>
                  </a:lnTo>
                  <a:lnTo>
                    <a:pt x="20230" y="10145"/>
                  </a:lnTo>
                  <a:lnTo>
                    <a:pt x="20050" y="9845"/>
                  </a:lnTo>
                  <a:lnTo>
                    <a:pt x="19989" y="9845"/>
                  </a:lnTo>
                  <a:lnTo>
                    <a:pt x="20110" y="9785"/>
                  </a:lnTo>
                  <a:close/>
                  <a:moveTo>
                    <a:pt x="20110" y="10985"/>
                  </a:moveTo>
                  <a:lnTo>
                    <a:pt x="20170" y="11105"/>
                  </a:lnTo>
                  <a:lnTo>
                    <a:pt x="20110" y="11105"/>
                  </a:lnTo>
                  <a:lnTo>
                    <a:pt x="20110" y="10985"/>
                  </a:lnTo>
                  <a:close/>
                  <a:moveTo>
                    <a:pt x="18789" y="10985"/>
                  </a:moveTo>
                  <a:lnTo>
                    <a:pt x="18849" y="11165"/>
                  </a:lnTo>
                  <a:lnTo>
                    <a:pt x="18729" y="11045"/>
                  </a:lnTo>
                  <a:lnTo>
                    <a:pt x="18789" y="10985"/>
                  </a:lnTo>
                  <a:close/>
                  <a:moveTo>
                    <a:pt x="4263" y="11405"/>
                  </a:moveTo>
                  <a:lnTo>
                    <a:pt x="4263" y="11405"/>
                  </a:lnTo>
                  <a:lnTo>
                    <a:pt x="4263" y="11405"/>
                  </a:lnTo>
                  <a:close/>
                  <a:moveTo>
                    <a:pt x="19809" y="11465"/>
                  </a:moveTo>
                  <a:lnTo>
                    <a:pt x="19869" y="11525"/>
                  </a:lnTo>
                  <a:lnTo>
                    <a:pt x="19749" y="11525"/>
                  </a:lnTo>
                  <a:lnTo>
                    <a:pt x="19749" y="11465"/>
                  </a:lnTo>
                  <a:close/>
                  <a:moveTo>
                    <a:pt x="20230" y="11345"/>
                  </a:moveTo>
                  <a:lnTo>
                    <a:pt x="20290" y="11525"/>
                  </a:lnTo>
                  <a:lnTo>
                    <a:pt x="20110" y="11525"/>
                  </a:lnTo>
                  <a:lnTo>
                    <a:pt x="20110" y="11405"/>
                  </a:lnTo>
                  <a:lnTo>
                    <a:pt x="20230" y="11345"/>
                  </a:lnTo>
                  <a:close/>
                  <a:moveTo>
                    <a:pt x="20830" y="11225"/>
                  </a:moveTo>
                  <a:lnTo>
                    <a:pt x="20890" y="11405"/>
                  </a:lnTo>
                  <a:lnTo>
                    <a:pt x="20950" y="11525"/>
                  </a:lnTo>
                  <a:lnTo>
                    <a:pt x="20590" y="11525"/>
                  </a:lnTo>
                  <a:lnTo>
                    <a:pt x="20590" y="11285"/>
                  </a:lnTo>
                  <a:lnTo>
                    <a:pt x="20650" y="11285"/>
                  </a:lnTo>
                  <a:lnTo>
                    <a:pt x="20830" y="11225"/>
                  </a:lnTo>
                  <a:close/>
                  <a:moveTo>
                    <a:pt x="21310" y="11045"/>
                  </a:moveTo>
                  <a:lnTo>
                    <a:pt x="21370" y="11525"/>
                  </a:lnTo>
                  <a:lnTo>
                    <a:pt x="21010" y="11525"/>
                  </a:lnTo>
                  <a:lnTo>
                    <a:pt x="21010" y="11405"/>
                  </a:lnTo>
                  <a:lnTo>
                    <a:pt x="21010" y="11165"/>
                  </a:lnTo>
                  <a:lnTo>
                    <a:pt x="21070" y="11165"/>
                  </a:lnTo>
                  <a:lnTo>
                    <a:pt x="21070" y="11105"/>
                  </a:lnTo>
                  <a:lnTo>
                    <a:pt x="21310" y="11045"/>
                  </a:lnTo>
                  <a:close/>
                  <a:moveTo>
                    <a:pt x="27193" y="11705"/>
                  </a:moveTo>
                  <a:lnTo>
                    <a:pt x="27193" y="11705"/>
                  </a:lnTo>
                  <a:lnTo>
                    <a:pt x="27193" y="11705"/>
                  </a:lnTo>
                  <a:close/>
                  <a:moveTo>
                    <a:pt x="12666" y="11645"/>
                  </a:moveTo>
                  <a:lnTo>
                    <a:pt x="12786" y="11885"/>
                  </a:lnTo>
                  <a:lnTo>
                    <a:pt x="12906" y="12186"/>
                  </a:lnTo>
                  <a:lnTo>
                    <a:pt x="12666" y="11765"/>
                  </a:lnTo>
                  <a:lnTo>
                    <a:pt x="12606" y="11705"/>
                  </a:lnTo>
                  <a:lnTo>
                    <a:pt x="12666" y="11645"/>
                  </a:lnTo>
                  <a:close/>
                  <a:moveTo>
                    <a:pt x="15908" y="11885"/>
                  </a:moveTo>
                  <a:lnTo>
                    <a:pt x="16388" y="12005"/>
                  </a:lnTo>
                  <a:lnTo>
                    <a:pt x="16388" y="12126"/>
                  </a:lnTo>
                  <a:lnTo>
                    <a:pt x="16388" y="12186"/>
                  </a:lnTo>
                  <a:lnTo>
                    <a:pt x="16208" y="12126"/>
                  </a:lnTo>
                  <a:lnTo>
                    <a:pt x="15968" y="12065"/>
                  </a:lnTo>
                  <a:lnTo>
                    <a:pt x="15908" y="11945"/>
                  </a:lnTo>
                  <a:lnTo>
                    <a:pt x="15908" y="11885"/>
                  </a:lnTo>
                  <a:close/>
                  <a:moveTo>
                    <a:pt x="14467" y="12366"/>
                  </a:moveTo>
                  <a:lnTo>
                    <a:pt x="14587" y="12426"/>
                  </a:lnTo>
                  <a:lnTo>
                    <a:pt x="14527" y="12426"/>
                  </a:lnTo>
                  <a:lnTo>
                    <a:pt x="14467" y="12366"/>
                  </a:lnTo>
                  <a:close/>
                  <a:moveTo>
                    <a:pt x="13747" y="12306"/>
                  </a:moveTo>
                  <a:lnTo>
                    <a:pt x="13927" y="12426"/>
                  </a:lnTo>
                  <a:lnTo>
                    <a:pt x="13807" y="12486"/>
                  </a:lnTo>
                  <a:lnTo>
                    <a:pt x="13747" y="12306"/>
                  </a:lnTo>
                  <a:close/>
                  <a:moveTo>
                    <a:pt x="12906" y="12186"/>
                  </a:moveTo>
                  <a:lnTo>
                    <a:pt x="13267" y="12546"/>
                  </a:lnTo>
                  <a:lnTo>
                    <a:pt x="13087" y="12606"/>
                  </a:lnTo>
                  <a:lnTo>
                    <a:pt x="12906" y="12186"/>
                  </a:lnTo>
                  <a:close/>
                  <a:moveTo>
                    <a:pt x="12426" y="12666"/>
                  </a:moveTo>
                  <a:lnTo>
                    <a:pt x="12546" y="12726"/>
                  </a:lnTo>
                  <a:lnTo>
                    <a:pt x="12486" y="12786"/>
                  </a:lnTo>
                  <a:lnTo>
                    <a:pt x="12426" y="12666"/>
                  </a:lnTo>
                  <a:close/>
                  <a:moveTo>
                    <a:pt x="11766" y="12786"/>
                  </a:moveTo>
                  <a:lnTo>
                    <a:pt x="11946" y="12966"/>
                  </a:lnTo>
                  <a:lnTo>
                    <a:pt x="11826" y="13026"/>
                  </a:lnTo>
                  <a:lnTo>
                    <a:pt x="11766" y="12786"/>
                  </a:lnTo>
                  <a:close/>
                  <a:moveTo>
                    <a:pt x="12606" y="12906"/>
                  </a:moveTo>
                  <a:lnTo>
                    <a:pt x="12666" y="12966"/>
                  </a:lnTo>
                  <a:lnTo>
                    <a:pt x="12726" y="13026"/>
                  </a:lnTo>
                  <a:lnTo>
                    <a:pt x="12606" y="13026"/>
                  </a:lnTo>
                  <a:lnTo>
                    <a:pt x="12546" y="12906"/>
                  </a:lnTo>
                  <a:close/>
                  <a:moveTo>
                    <a:pt x="12006" y="13026"/>
                  </a:moveTo>
                  <a:lnTo>
                    <a:pt x="12126" y="13206"/>
                  </a:lnTo>
                  <a:lnTo>
                    <a:pt x="11886" y="13326"/>
                  </a:lnTo>
                  <a:lnTo>
                    <a:pt x="11826" y="13086"/>
                  </a:lnTo>
                  <a:lnTo>
                    <a:pt x="12006" y="13026"/>
                  </a:lnTo>
                  <a:close/>
                  <a:moveTo>
                    <a:pt x="16148" y="13386"/>
                  </a:moveTo>
                  <a:lnTo>
                    <a:pt x="16208" y="13506"/>
                  </a:lnTo>
                  <a:lnTo>
                    <a:pt x="16088" y="13386"/>
                  </a:lnTo>
                  <a:close/>
                  <a:moveTo>
                    <a:pt x="16808" y="13326"/>
                  </a:moveTo>
                  <a:lnTo>
                    <a:pt x="16928" y="13446"/>
                  </a:lnTo>
                  <a:lnTo>
                    <a:pt x="16868" y="13626"/>
                  </a:lnTo>
                  <a:lnTo>
                    <a:pt x="16688" y="13386"/>
                  </a:lnTo>
                  <a:lnTo>
                    <a:pt x="16628" y="13326"/>
                  </a:lnTo>
                  <a:close/>
                  <a:moveTo>
                    <a:pt x="11226" y="13086"/>
                  </a:moveTo>
                  <a:lnTo>
                    <a:pt x="11466" y="13506"/>
                  </a:lnTo>
                  <a:lnTo>
                    <a:pt x="11406" y="13566"/>
                  </a:lnTo>
                  <a:lnTo>
                    <a:pt x="11526" y="13566"/>
                  </a:lnTo>
                  <a:lnTo>
                    <a:pt x="11526" y="13626"/>
                  </a:lnTo>
                  <a:lnTo>
                    <a:pt x="11346" y="13686"/>
                  </a:lnTo>
                  <a:lnTo>
                    <a:pt x="11346" y="13626"/>
                  </a:lnTo>
                  <a:lnTo>
                    <a:pt x="11346" y="13566"/>
                  </a:lnTo>
                  <a:lnTo>
                    <a:pt x="11226" y="13086"/>
                  </a:lnTo>
                  <a:close/>
                  <a:moveTo>
                    <a:pt x="15127" y="13506"/>
                  </a:moveTo>
                  <a:lnTo>
                    <a:pt x="15187" y="13686"/>
                  </a:lnTo>
                  <a:lnTo>
                    <a:pt x="15067" y="13566"/>
                  </a:lnTo>
                  <a:lnTo>
                    <a:pt x="15127" y="13506"/>
                  </a:lnTo>
                  <a:close/>
                  <a:moveTo>
                    <a:pt x="15668" y="13446"/>
                  </a:moveTo>
                  <a:lnTo>
                    <a:pt x="15728" y="13686"/>
                  </a:lnTo>
                  <a:lnTo>
                    <a:pt x="15548" y="13446"/>
                  </a:lnTo>
                  <a:close/>
                  <a:moveTo>
                    <a:pt x="19449" y="13626"/>
                  </a:moveTo>
                  <a:lnTo>
                    <a:pt x="19389" y="13686"/>
                  </a:lnTo>
                  <a:lnTo>
                    <a:pt x="19329" y="13686"/>
                  </a:lnTo>
                  <a:lnTo>
                    <a:pt x="19449" y="13626"/>
                  </a:lnTo>
                  <a:close/>
                  <a:moveTo>
                    <a:pt x="10866" y="13326"/>
                  </a:moveTo>
                  <a:lnTo>
                    <a:pt x="11046" y="13686"/>
                  </a:lnTo>
                  <a:lnTo>
                    <a:pt x="11106" y="13806"/>
                  </a:lnTo>
                  <a:lnTo>
                    <a:pt x="10926" y="13926"/>
                  </a:lnTo>
                  <a:lnTo>
                    <a:pt x="10866" y="13326"/>
                  </a:lnTo>
                  <a:close/>
                  <a:moveTo>
                    <a:pt x="13507" y="14106"/>
                  </a:moveTo>
                  <a:lnTo>
                    <a:pt x="13507" y="14166"/>
                  </a:lnTo>
                  <a:lnTo>
                    <a:pt x="13447" y="14106"/>
                  </a:lnTo>
                  <a:close/>
                  <a:moveTo>
                    <a:pt x="16268" y="13626"/>
                  </a:moveTo>
                  <a:lnTo>
                    <a:pt x="16328" y="13686"/>
                  </a:lnTo>
                  <a:lnTo>
                    <a:pt x="16748" y="13986"/>
                  </a:lnTo>
                  <a:lnTo>
                    <a:pt x="16688" y="14166"/>
                  </a:lnTo>
                  <a:lnTo>
                    <a:pt x="16628" y="14106"/>
                  </a:lnTo>
                  <a:lnTo>
                    <a:pt x="16268" y="13626"/>
                  </a:lnTo>
                  <a:close/>
                  <a:moveTo>
                    <a:pt x="17048" y="13566"/>
                  </a:moveTo>
                  <a:lnTo>
                    <a:pt x="17168" y="13686"/>
                  </a:lnTo>
                  <a:lnTo>
                    <a:pt x="17408" y="14166"/>
                  </a:lnTo>
                  <a:lnTo>
                    <a:pt x="17348" y="14166"/>
                  </a:lnTo>
                  <a:lnTo>
                    <a:pt x="17108" y="13866"/>
                  </a:lnTo>
                  <a:lnTo>
                    <a:pt x="16988" y="13746"/>
                  </a:lnTo>
                  <a:lnTo>
                    <a:pt x="17048" y="13566"/>
                  </a:lnTo>
                  <a:close/>
                  <a:moveTo>
                    <a:pt x="10505" y="13806"/>
                  </a:moveTo>
                  <a:lnTo>
                    <a:pt x="10686" y="14106"/>
                  </a:lnTo>
                  <a:lnTo>
                    <a:pt x="10505" y="14226"/>
                  </a:lnTo>
                  <a:lnTo>
                    <a:pt x="10686" y="14226"/>
                  </a:lnTo>
                  <a:lnTo>
                    <a:pt x="10686" y="14286"/>
                  </a:lnTo>
                  <a:lnTo>
                    <a:pt x="10625" y="14286"/>
                  </a:lnTo>
                  <a:lnTo>
                    <a:pt x="10505" y="14346"/>
                  </a:lnTo>
                  <a:lnTo>
                    <a:pt x="10505" y="14226"/>
                  </a:lnTo>
                  <a:lnTo>
                    <a:pt x="10505" y="13806"/>
                  </a:lnTo>
                  <a:close/>
                  <a:moveTo>
                    <a:pt x="20170" y="13746"/>
                  </a:moveTo>
                  <a:lnTo>
                    <a:pt x="19809" y="14226"/>
                  </a:lnTo>
                  <a:lnTo>
                    <a:pt x="19629" y="14406"/>
                  </a:lnTo>
                  <a:lnTo>
                    <a:pt x="19509" y="14106"/>
                  </a:lnTo>
                  <a:lnTo>
                    <a:pt x="20170" y="13746"/>
                  </a:lnTo>
                  <a:close/>
                  <a:moveTo>
                    <a:pt x="35836" y="14286"/>
                  </a:moveTo>
                  <a:lnTo>
                    <a:pt x="35656" y="14406"/>
                  </a:lnTo>
                  <a:lnTo>
                    <a:pt x="35716" y="14406"/>
                  </a:lnTo>
                  <a:lnTo>
                    <a:pt x="35836" y="14286"/>
                  </a:lnTo>
                  <a:close/>
                  <a:moveTo>
                    <a:pt x="39978" y="14166"/>
                  </a:moveTo>
                  <a:lnTo>
                    <a:pt x="40518" y="14767"/>
                  </a:lnTo>
                  <a:lnTo>
                    <a:pt x="40578" y="14827"/>
                  </a:lnTo>
                  <a:lnTo>
                    <a:pt x="40278" y="14707"/>
                  </a:lnTo>
                  <a:lnTo>
                    <a:pt x="40098" y="14346"/>
                  </a:lnTo>
                  <a:lnTo>
                    <a:pt x="39978" y="14166"/>
                  </a:lnTo>
                  <a:close/>
                  <a:moveTo>
                    <a:pt x="10025" y="13566"/>
                  </a:moveTo>
                  <a:lnTo>
                    <a:pt x="10145" y="14286"/>
                  </a:lnTo>
                  <a:lnTo>
                    <a:pt x="10205" y="14467"/>
                  </a:lnTo>
                  <a:lnTo>
                    <a:pt x="10145" y="14527"/>
                  </a:lnTo>
                  <a:lnTo>
                    <a:pt x="10085" y="14587"/>
                  </a:lnTo>
                  <a:lnTo>
                    <a:pt x="10145" y="14587"/>
                  </a:lnTo>
                  <a:lnTo>
                    <a:pt x="10265" y="14527"/>
                  </a:lnTo>
                  <a:lnTo>
                    <a:pt x="10265" y="14647"/>
                  </a:lnTo>
                  <a:lnTo>
                    <a:pt x="10025" y="14887"/>
                  </a:lnTo>
                  <a:lnTo>
                    <a:pt x="9785" y="15007"/>
                  </a:lnTo>
                  <a:lnTo>
                    <a:pt x="9845" y="14707"/>
                  </a:lnTo>
                  <a:lnTo>
                    <a:pt x="9905" y="14106"/>
                  </a:lnTo>
                  <a:lnTo>
                    <a:pt x="10025" y="13566"/>
                  </a:lnTo>
                  <a:close/>
                  <a:moveTo>
                    <a:pt x="41299" y="14887"/>
                  </a:moveTo>
                  <a:lnTo>
                    <a:pt x="41479" y="15187"/>
                  </a:lnTo>
                  <a:lnTo>
                    <a:pt x="41479" y="15187"/>
                  </a:lnTo>
                  <a:lnTo>
                    <a:pt x="41359" y="15127"/>
                  </a:lnTo>
                  <a:lnTo>
                    <a:pt x="41359" y="15067"/>
                  </a:lnTo>
                  <a:lnTo>
                    <a:pt x="41299" y="14887"/>
                  </a:lnTo>
                  <a:close/>
                  <a:moveTo>
                    <a:pt x="21310" y="13326"/>
                  </a:moveTo>
                  <a:lnTo>
                    <a:pt x="21430" y="13386"/>
                  </a:lnTo>
                  <a:lnTo>
                    <a:pt x="21310" y="13446"/>
                  </a:lnTo>
                  <a:lnTo>
                    <a:pt x="21010" y="13806"/>
                  </a:lnTo>
                  <a:lnTo>
                    <a:pt x="20650" y="14286"/>
                  </a:lnTo>
                  <a:lnTo>
                    <a:pt x="20110" y="15007"/>
                  </a:lnTo>
                  <a:lnTo>
                    <a:pt x="19869" y="15247"/>
                  </a:lnTo>
                  <a:lnTo>
                    <a:pt x="19689" y="14647"/>
                  </a:lnTo>
                  <a:lnTo>
                    <a:pt x="19989" y="14467"/>
                  </a:lnTo>
                  <a:lnTo>
                    <a:pt x="20650" y="14046"/>
                  </a:lnTo>
                  <a:lnTo>
                    <a:pt x="21010" y="13746"/>
                  </a:lnTo>
                  <a:lnTo>
                    <a:pt x="21190" y="13566"/>
                  </a:lnTo>
                  <a:lnTo>
                    <a:pt x="21310" y="13326"/>
                  </a:lnTo>
                  <a:close/>
                  <a:moveTo>
                    <a:pt x="37097" y="15187"/>
                  </a:moveTo>
                  <a:lnTo>
                    <a:pt x="36977" y="15247"/>
                  </a:lnTo>
                  <a:lnTo>
                    <a:pt x="36917" y="15307"/>
                  </a:lnTo>
                  <a:lnTo>
                    <a:pt x="36977" y="15307"/>
                  </a:lnTo>
                  <a:lnTo>
                    <a:pt x="37097" y="15187"/>
                  </a:lnTo>
                  <a:close/>
                  <a:moveTo>
                    <a:pt x="41659" y="14947"/>
                  </a:moveTo>
                  <a:lnTo>
                    <a:pt x="41719" y="15127"/>
                  </a:lnTo>
                  <a:lnTo>
                    <a:pt x="41959" y="15427"/>
                  </a:lnTo>
                  <a:lnTo>
                    <a:pt x="41719" y="15307"/>
                  </a:lnTo>
                  <a:lnTo>
                    <a:pt x="41719" y="15187"/>
                  </a:lnTo>
                  <a:lnTo>
                    <a:pt x="41659" y="14947"/>
                  </a:lnTo>
                  <a:close/>
                  <a:moveTo>
                    <a:pt x="29654" y="15547"/>
                  </a:moveTo>
                  <a:lnTo>
                    <a:pt x="30014" y="15667"/>
                  </a:lnTo>
                  <a:lnTo>
                    <a:pt x="29774" y="15607"/>
                  </a:lnTo>
                  <a:lnTo>
                    <a:pt x="29654" y="15547"/>
                  </a:lnTo>
                  <a:close/>
                  <a:moveTo>
                    <a:pt x="42139" y="15247"/>
                  </a:moveTo>
                  <a:lnTo>
                    <a:pt x="42439" y="15547"/>
                  </a:lnTo>
                  <a:lnTo>
                    <a:pt x="42619" y="15787"/>
                  </a:lnTo>
                  <a:lnTo>
                    <a:pt x="42199" y="15547"/>
                  </a:lnTo>
                  <a:lnTo>
                    <a:pt x="42199" y="15487"/>
                  </a:lnTo>
                  <a:lnTo>
                    <a:pt x="42139" y="15247"/>
                  </a:lnTo>
                  <a:close/>
                  <a:moveTo>
                    <a:pt x="8284" y="15847"/>
                  </a:moveTo>
                  <a:lnTo>
                    <a:pt x="8284" y="15847"/>
                  </a:lnTo>
                  <a:lnTo>
                    <a:pt x="8284" y="15847"/>
                  </a:lnTo>
                  <a:close/>
                  <a:moveTo>
                    <a:pt x="9185" y="13746"/>
                  </a:moveTo>
                  <a:lnTo>
                    <a:pt x="9245" y="14046"/>
                  </a:lnTo>
                  <a:lnTo>
                    <a:pt x="9365" y="14406"/>
                  </a:lnTo>
                  <a:lnTo>
                    <a:pt x="9425" y="14707"/>
                  </a:lnTo>
                  <a:lnTo>
                    <a:pt x="9545" y="14887"/>
                  </a:lnTo>
                  <a:lnTo>
                    <a:pt x="9605" y="15187"/>
                  </a:lnTo>
                  <a:lnTo>
                    <a:pt x="9485" y="15247"/>
                  </a:lnTo>
                  <a:lnTo>
                    <a:pt x="9185" y="15547"/>
                  </a:lnTo>
                  <a:lnTo>
                    <a:pt x="9065" y="15607"/>
                  </a:lnTo>
                  <a:lnTo>
                    <a:pt x="9005" y="15667"/>
                  </a:lnTo>
                  <a:lnTo>
                    <a:pt x="9065" y="15667"/>
                  </a:lnTo>
                  <a:lnTo>
                    <a:pt x="9185" y="15607"/>
                  </a:lnTo>
                  <a:lnTo>
                    <a:pt x="8885" y="15907"/>
                  </a:lnTo>
                  <a:lnTo>
                    <a:pt x="8825" y="15667"/>
                  </a:lnTo>
                  <a:lnTo>
                    <a:pt x="8885" y="15427"/>
                  </a:lnTo>
                  <a:lnTo>
                    <a:pt x="8885" y="15067"/>
                  </a:lnTo>
                  <a:lnTo>
                    <a:pt x="9005" y="14406"/>
                  </a:lnTo>
                  <a:lnTo>
                    <a:pt x="9185" y="13806"/>
                  </a:lnTo>
                  <a:lnTo>
                    <a:pt x="9185" y="13746"/>
                  </a:lnTo>
                  <a:close/>
                  <a:moveTo>
                    <a:pt x="41779" y="15967"/>
                  </a:moveTo>
                  <a:lnTo>
                    <a:pt x="41899" y="16027"/>
                  </a:lnTo>
                  <a:lnTo>
                    <a:pt x="41839" y="16027"/>
                  </a:lnTo>
                  <a:lnTo>
                    <a:pt x="41659" y="15967"/>
                  </a:lnTo>
                  <a:close/>
                  <a:moveTo>
                    <a:pt x="8885" y="16027"/>
                  </a:moveTo>
                  <a:lnTo>
                    <a:pt x="8825" y="16087"/>
                  </a:lnTo>
                  <a:lnTo>
                    <a:pt x="8825" y="16027"/>
                  </a:lnTo>
                  <a:close/>
                  <a:moveTo>
                    <a:pt x="11226" y="16087"/>
                  </a:moveTo>
                  <a:lnTo>
                    <a:pt x="11346" y="16267"/>
                  </a:lnTo>
                  <a:lnTo>
                    <a:pt x="11406" y="16327"/>
                  </a:lnTo>
                  <a:lnTo>
                    <a:pt x="11346" y="16327"/>
                  </a:lnTo>
                  <a:lnTo>
                    <a:pt x="11166" y="16147"/>
                  </a:lnTo>
                  <a:lnTo>
                    <a:pt x="11226" y="16087"/>
                  </a:lnTo>
                  <a:close/>
                  <a:moveTo>
                    <a:pt x="43340" y="15547"/>
                  </a:moveTo>
                  <a:lnTo>
                    <a:pt x="43760" y="15967"/>
                  </a:lnTo>
                  <a:lnTo>
                    <a:pt x="44000" y="16327"/>
                  </a:lnTo>
                  <a:lnTo>
                    <a:pt x="43820" y="16147"/>
                  </a:lnTo>
                  <a:lnTo>
                    <a:pt x="43760" y="16087"/>
                  </a:lnTo>
                  <a:lnTo>
                    <a:pt x="43700" y="16087"/>
                  </a:lnTo>
                  <a:lnTo>
                    <a:pt x="43580" y="15847"/>
                  </a:lnTo>
                  <a:lnTo>
                    <a:pt x="43340" y="15547"/>
                  </a:lnTo>
                  <a:close/>
                  <a:moveTo>
                    <a:pt x="43520" y="16267"/>
                  </a:moveTo>
                  <a:lnTo>
                    <a:pt x="43580" y="16387"/>
                  </a:lnTo>
                  <a:lnTo>
                    <a:pt x="43520" y="16327"/>
                  </a:lnTo>
                  <a:lnTo>
                    <a:pt x="43520" y="16267"/>
                  </a:lnTo>
                  <a:close/>
                  <a:moveTo>
                    <a:pt x="8825" y="16567"/>
                  </a:moveTo>
                  <a:lnTo>
                    <a:pt x="8765" y="16687"/>
                  </a:lnTo>
                  <a:lnTo>
                    <a:pt x="8765" y="16627"/>
                  </a:lnTo>
                  <a:lnTo>
                    <a:pt x="8825" y="16567"/>
                  </a:lnTo>
                  <a:close/>
                  <a:moveTo>
                    <a:pt x="10986" y="16567"/>
                  </a:moveTo>
                  <a:lnTo>
                    <a:pt x="11046" y="16627"/>
                  </a:lnTo>
                  <a:lnTo>
                    <a:pt x="11286" y="16808"/>
                  </a:lnTo>
                  <a:lnTo>
                    <a:pt x="11286" y="16808"/>
                  </a:lnTo>
                  <a:lnTo>
                    <a:pt x="10986" y="16687"/>
                  </a:lnTo>
                  <a:lnTo>
                    <a:pt x="10926" y="16627"/>
                  </a:lnTo>
                  <a:lnTo>
                    <a:pt x="10986" y="16567"/>
                  </a:lnTo>
                  <a:close/>
                  <a:moveTo>
                    <a:pt x="44720" y="17228"/>
                  </a:moveTo>
                  <a:lnTo>
                    <a:pt x="44780" y="17348"/>
                  </a:lnTo>
                  <a:lnTo>
                    <a:pt x="44720" y="17288"/>
                  </a:lnTo>
                  <a:lnTo>
                    <a:pt x="44720" y="17228"/>
                  </a:lnTo>
                  <a:close/>
                  <a:moveTo>
                    <a:pt x="11166" y="17108"/>
                  </a:moveTo>
                  <a:lnTo>
                    <a:pt x="11826" y="17228"/>
                  </a:lnTo>
                  <a:lnTo>
                    <a:pt x="12126" y="17228"/>
                  </a:lnTo>
                  <a:lnTo>
                    <a:pt x="12306" y="17288"/>
                  </a:lnTo>
                  <a:lnTo>
                    <a:pt x="12006" y="17408"/>
                  </a:lnTo>
                  <a:lnTo>
                    <a:pt x="11166" y="17108"/>
                  </a:lnTo>
                  <a:close/>
                  <a:moveTo>
                    <a:pt x="45260" y="17288"/>
                  </a:moveTo>
                  <a:lnTo>
                    <a:pt x="45320" y="17468"/>
                  </a:lnTo>
                  <a:lnTo>
                    <a:pt x="45380" y="17708"/>
                  </a:lnTo>
                  <a:lnTo>
                    <a:pt x="45260" y="17588"/>
                  </a:lnTo>
                  <a:lnTo>
                    <a:pt x="45260" y="17288"/>
                  </a:lnTo>
                  <a:close/>
                  <a:moveTo>
                    <a:pt x="11466" y="17768"/>
                  </a:moveTo>
                  <a:lnTo>
                    <a:pt x="11826" y="17828"/>
                  </a:lnTo>
                  <a:lnTo>
                    <a:pt x="11286" y="17828"/>
                  </a:lnTo>
                  <a:lnTo>
                    <a:pt x="11466" y="17768"/>
                  </a:lnTo>
                  <a:close/>
                  <a:moveTo>
                    <a:pt x="5463" y="17948"/>
                  </a:moveTo>
                  <a:lnTo>
                    <a:pt x="5463" y="17948"/>
                  </a:lnTo>
                  <a:lnTo>
                    <a:pt x="5463" y="17948"/>
                  </a:lnTo>
                  <a:close/>
                  <a:moveTo>
                    <a:pt x="45620" y="17708"/>
                  </a:moveTo>
                  <a:lnTo>
                    <a:pt x="45741" y="17828"/>
                  </a:lnTo>
                  <a:lnTo>
                    <a:pt x="45741" y="18008"/>
                  </a:lnTo>
                  <a:lnTo>
                    <a:pt x="45741" y="18068"/>
                  </a:lnTo>
                  <a:lnTo>
                    <a:pt x="45620" y="17948"/>
                  </a:lnTo>
                  <a:lnTo>
                    <a:pt x="45620" y="17708"/>
                  </a:lnTo>
                  <a:close/>
                  <a:moveTo>
                    <a:pt x="12666" y="18308"/>
                  </a:moveTo>
                  <a:lnTo>
                    <a:pt x="11886" y="18368"/>
                  </a:lnTo>
                  <a:lnTo>
                    <a:pt x="11706" y="18368"/>
                  </a:lnTo>
                  <a:lnTo>
                    <a:pt x="12486" y="18308"/>
                  </a:lnTo>
                  <a:close/>
                  <a:moveTo>
                    <a:pt x="31034" y="18248"/>
                  </a:moveTo>
                  <a:lnTo>
                    <a:pt x="31154" y="18308"/>
                  </a:lnTo>
                  <a:lnTo>
                    <a:pt x="31334" y="18488"/>
                  </a:lnTo>
                  <a:lnTo>
                    <a:pt x="31034" y="18248"/>
                  </a:lnTo>
                  <a:close/>
                  <a:moveTo>
                    <a:pt x="7624" y="18488"/>
                  </a:moveTo>
                  <a:lnTo>
                    <a:pt x="7624" y="18488"/>
                  </a:lnTo>
                  <a:lnTo>
                    <a:pt x="7624" y="18488"/>
                  </a:lnTo>
                  <a:close/>
                  <a:moveTo>
                    <a:pt x="45981" y="18308"/>
                  </a:moveTo>
                  <a:lnTo>
                    <a:pt x="46161" y="18668"/>
                  </a:lnTo>
                  <a:lnTo>
                    <a:pt x="46161" y="18728"/>
                  </a:lnTo>
                  <a:lnTo>
                    <a:pt x="45981" y="18548"/>
                  </a:lnTo>
                  <a:lnTo>
                    <a:pt x="45981" y="18428"/>
                  </a:lnTo>
                  <a:lnTo>
                    <a:pt x="45981" y="18308"/>
                  </a:lnTo>
                  <a:close/>
                  <a:moveTo>
                    <a:pt x="46521" y="18488"/>
                  </a:moveTo>
                  <a:lnTo>
                    <a:pt x="46581" y="18608"/>
                  </a:lnTo>
                  <a:lnTo>
                    <a:pt x="46581" y="18728"/>
                  </a:lnTo>
                  <a:lnTo>
                    <a:pt x="46581" y="18968"/>
                  </a:lnTo>
                  <a:lnTo>
                    <a:pt x="46521" y="18788"/>
                  </a:lnTo>
                  <a:lnTo>
                    <a:pt x="46521" y="18488"/>
                  </a:lnTo>
                  <a:close/>
                  <a:moveTo>
                    <a:pt x="44060" y="19449"/>
                  </a:moveTo>
                  <a:lnTo>
                    <a:pt x="44240" y="19509"/>
                  </a:lnTo>
                  <a:lnTo>
                    <a:pt x="44240" y="19569"/>
                  </a:lnTo>
                  <a:lnTo>
                    <a:pt x="44180" y="19569"/>
                  </a:lnTo>
                  <a:lnTo>
                    <a:pt x="44120" y="19509"/>
                  </a:lnTo>
                  <a:lnTo>
                    <a:pt x="44060" y="19449"/>
                  </a:lnTo>
                  <a:close/>
                  <a:moveTo>
                    <a:pt x="52283" y="19509"/>
                  </a:moveTo>
                  <a:lnTo>
                    <a:pt x="52103" y="19629"/>
                  </a:lnTo>
                  <a:lnTo>
                    <a:pt x="52043" y="19629"/>
                  </a:lnTo>
                  <a:lnTo>
                    <a:pt x="52163" y="19569"/>
                  </a:lnTo>
                  <a:lnTo>
                    <a:pt x="52283" y="19509"/>
                  </a:lnTo>
                  <a:close/>
                  <a:moveTo>
                    <a:pt x="44420" y="19569"/>
                  </a:moveTo>
                  <a:lnTo>
                    <a:pt x="44720" y="19689"/>
                  </a:lnTo>
                  <a:lnTo>
                    <a:pt x="44720" y="19749"/>
                  </a:lnTo>
                  <a:lnTo>
                    <a:pt x="44480" y="19689"/>
                  </a:lnTo>
                  <a:lnTo>
                    <a:pt x="44420" y="19569"/>
                  </a:lnTo>
                  <a:close/>
                  <a:moveTo>
                    <a:pt x="43099" y="18848"/>
                  </a:moveTo>
                  <a:lnTo>
                    <a:pt x="43279" y="18908"/>
                  </a:lnTo>
                  <a:lnTo>
                    <a:pt x="44000" y="19028"/>
                  </a:lnTo>
                  <a:lnTo>
                    <a:pt x="44720" y="19329"/>
                  </a:lnTo>
                  <a:lnTo>
                    <a:pt x="45140" y="19509"/>
                  </a:lnTo>
                  <a:lnTo>
                    <a:pt x="45560" y="19629"/>
                  </a:lnTo>
                  <a:lnTo>
                    <a:pt x="45620" y="19749"/>
                  </a:lnTo>
                  <a:lnTo>
                    <a:pt x="45380" y="19689"/>
                  </a:lnTo>
                  <a:lnTo>
                    <a:pt x="44600" y="19449"/>
                  </a:lnTo>
                  <a:lnTo>
                    <a:pt x="44540" y="19389"/>
                  </a:lnTo>
                  <a:lnTo>
                    <a:pt x="44540" y="19449"/>
                  </a:lnTo>
                  <a:lnTo>
                    <a:pt x="44240" y="19389"/>
                  </a:lnTo>
                  <a:lnTo>
                    <a:pt x="44180" y="19389"/>
                  </a:lnTo>
                  <a:lnTo>
                    <a:pt x="43760" y="19269"/>
                  </a:lnTo>
                  <a:lnTo>
                    <a:pt x="43580" y="19209"/>
                  </a:lnTo>
                  <a:lnTo>
                    <a:pt x="43580" y="19269"/>
                  </a:lnTo>
                  <a:lnTo>
                    <a:pt x="43099" y="18848"/>
                  </a:lnTo>
                  <a:close/>
                  <a:moveTo>
                    <a:pt x="46761" y="18308"/>
                  </a:moveTo>
                  <a:lnTo>
                    <a:pt x="46881" y="18728"/>
                  </a:lnTo>
                  <a:lnTo>
                    <a:pt x="47001" y="19089"/>
                  </a:lnTo>
                  <a:lnTo>
                    <a:pt x="47061" y="19389"/>
                  </a:lnTo>
                  <a:lnTo>
                    <a:pt x="47061" y="19569"/>
                  </a:lnTo>
                  <a:lnTo>
                    <a:pt x="47001" y="19509"/>
                  </a:lnTo>
                  <a:lnTo>
                    <a:pt x="47061" y="19629"/>
                  </a:lnTo>
                  <a:lnTo>
                    <a:pt x="47061" y="19809"/>
                  </a:lnTo>
                  <a:lnTo>
                    <a:pt x="47061" y="19929"/>
                  </a:lnTo>
                  <a:lnTo>
                    <a:pt x="46941" y="19749"/>
                  </a:lnTo>
                  <a:lnTo>
                    <a:pt x="47001" y="19509"/>
                  </a:lnTo>
                  <a:lnTo>
                    <a:pt x="47001" y="19449"/>
                  </a:lnTo>
                  <a:lnTo>
                    <a:pt x="47001" y="19269"/>
                  </a:lnTo>
                  <a:lnTo>
                    <a:pt x="46941" y="19089"/>
                  </a:lnTo>
                  <a:lnTo>
                    <a:pt x="46821" y="18788"/>
                  </a:lnTo>
                  <a:lnTo>
                    <a:pt x="46821" y="18728"/>
                  </a:lnTo>
                  <a:lnTo>
                    <a:pt x="46761" y="18428"/>
                  </a:lnTo>
                  <a:lnTo>
                    <a:pt x="46761" y="18308"/>
                  </a:lnTo>
                  <a:close/>
                  <a:moveTo>
                    <a:pt x="25272" y="20649"/>
                  </a:moveTo>
                  <a:lnTo>
                    <a:pt x="25272" y="20649"/>
                  </a:lnTo>
                  <a:lnTo>
                    <a:pt x="25272" y="20649"/>
                  </a:lnTo>
                  <a:close/>
                  <a:moveTo>
                    <a:pt x="47481" y="20409"/>
                  </a:moveTo>
                  <a:lnTo>
                    <a:pt x="47541" y="20469"/>
                  </a:lnTo>
                  <a:lnTo>
                    <a:pt x="47481" y="20709"/>
                  </a:lnTo>
                  <a:lnTo>
                    <a:pt x="47421" y="20589"/>
                  </a:lnTo>
                  <a:lnTo>
                    <a:pt x="47481" y="20409"/>
                  </a:lnTo>
                  <a:close/>
                  <a:moveTo>
                    <a:pt x="47661" y="20829"/>
                  </a:moveTo>
                  <a:lnTo>
                    <a:pt x="47661" y="20949"/>
                  </a:lnTo>
                  <a:lnTo>
                    <a:pt x="47601" y="20949"/>
                  </a:lnTo>
                  <a:lnTo>
                    <a:pt x="47601" y="20889"/>
                  </a:lnTo>
                  <a:lnTo>
                    <a:pt x="47661" y="20829"/>
                  </a:lnTo>
                  <a:close/>
                  <a:moveTo>
                    <a:pt x="53604" y="20949"/>
                  </a:moveTo>
                  <a:lnTo>
                    <a:pt x="53604" y="21129"/>
                  </a:lnTo>
                  <a:lnTo>
                    <a:pt x="53544" y="20949"/>
                  </a:lnTo>
                  <a:close/>
                  <a:moveTo>
                    <a:pt x="54444" y="21069"/>
                  </a:moveTo>
                  <a:lnTo>
                    <a:pt x="54384" y="21129"/>
                  </a:lnTo>
                  <a:lnTo>
                    <a:pt x="54384" y="21069"/>
                  </a:lnTo>
                  <a:close/>
                  <a:moveTo>
                    <a:pt x="54144" y="21009"/>
                  </a:moveTo>
                  <a:lnTo>
                    <a:pt x="54084" y="21069"/>
                  </a:lnTo>
                  <a:lnTo>
                    <a:pt x="54024" y="21369"/>
                  </a:lnTo>
                  <a:lnTo>
                    <a:pt x="54024" y="21069"/>
                  </a:lnTo>
                  <a:lnTo>
                    <a:pt x="54024" y="21009"/>
                  </a:lnTo>
                  <a:close/>
                  <a:moveTo>
                    <a:pt x="50903" y="21490"/>
                  </a:moveTo>
                  <a:lnTo>
                    <a:pt x="50903" y="21550"/>
                  </a:lnTo>
                  <a:lnTo>
                    <a:pt x="50843" y="21490"/>
                  </a:lnTo>
                  <a:close/>
                  <a:moveTo>
                    <a:pt x="32895" y="21970"/>
                  </a:moveTo>
                  <a:lnTo>
                    <a:pt x="32895" y="21970"/>
                  </a:lnTo>
                  <a:lnTo>
                    <a:pt x="32895" y="21970"/>
                  </a:lnTo>
                  <a:close/>
                  <a:moveTo>
                    <a:pt x="55585" y="21610"/>
                  </a:moveTo>
                  <a:lnTo>
                    <a:pt x="55525" y="21730"/>
                  </a:lnTo>
                  <a:lnTo>
                    <a:pt x="55345" y="21970"/>
                  </a:lnTo>
                  <a:lnTo>
                    <a:pt x="55525" y="21670"/>
                  </a:lnTo>
                  <a:lnTo>
                    <a:pt x="55585" y="21610"/>
                  </a:lnTo>
                  <a:close/>
                  <a:moveTo>
                    <a:pt x="54744" y="21970"/>
                  </a:moveTo>
                  <a:lnTo>
                    <a:pt x="54684" y="22030"/>
                  </a:lnTo>
                  <a:lnTo>
                    <a:pt x="54444" y="22330"/>
                  </a:lnTo>
                  <a:lnTo>
                    <a:pt x="54624" y="22030"/>
                  </a:lnTo>
                  <a:lnTo>
                    <a:pt x="54744" y="21970"/>
                  </a:lnTo>
                  <a:close/>
                  <a:moveTo>
                    <a:pt x="54324" y="21430"/>
                  </a:moveTo>
                  <a:lnTo>
                    <a:pt x="54084" y="22210"/>
                  </a:lnTo>
                  <a:lnTo>
                    <a:pt x="53844" y="22390"/>
                  </a:lnTo>
                  <a:lnTo>
                    <a:pt x="53904" y="22270"/>
                  </a:lnTo>
                  <a:lnTo>
                    <a:pt x="54024" y="21970"/>
                  </a:lnTo>
                  <a:lnTo>
                    <a:pt x="54264" y="21490"/>
                  </a:lnTo>
                  <a:lnTo>
                    <a:pt x="54324" y="21430"/>
                  </a:lnTo>
                  <a:close/>
                  <a:moveTo>
                    <a:pt x="45500" y="21910"/>
                  </a:moveTo>
                  <a:lnTo>
                    <a:pt x="45620" y="21970"/>
                  </a:lnTo>
                  <a:lnTo>
                    <a:pt x="45620" y="22210"/>
                  </a:lnTo>
                  <a:lnTo>
                    <a:pt x="45620" y="22450"/>
                  </a:lnTo>
                  <a:lnTo>
                    <a:pt x="45620" y="22510"/>
                  </a:lnTo>
                  <a:lnTo>
                    <a:pt x="45560" y="22030"/>
                  </a:lnTo>
                  <a:lnTo>
                    <a:pt x="45500" y="21910"/>
                  </a:lnTo>
                  <a:close/>
                  <a:moveTo>
                    <a:pt x="42739" y="22510"/>
                  </a:moveTo>
                  <a:lnTo>
                    <a:pt x="42679" y="22630"/>
                  </a:lnTo>
                  <a:lnTo>
                    <a:pt x="42619" y="22630"/>
                  </a:lnTo>
                  <a:lnTo>
                    <a:pt x="42739" y="22510"/>
                  </a:lnTo>
                  <a:close/>
                  <a:moveTo>
                    <a:pt x="45020" y="22690"/>
                  </a:moveTo>
                  <a:lnTo>
                    <a:pt x="45080" y="22750"/>
                  </a:lnTo>
                  <a:lnTo>
                    <a:pt x="45020" y="22750"/>
                  </a:lnTo>
                  <a:lnTo>
                    <a:pt x="45020" y="22690"/>
                  </a:lnTo>
                  <a:close/>
                  <a:moveTo>
                    <a:pt x="49282" y="22630"/>
                  </a:moveTo>
                  <a:lnTo>
                    <a:pt x="49282" y="22750"/>
                  </a:lnTo>
                  <a:lnTo>
                    <a:pt x="49222" y="22630"/>
                  </a:lnTo>
                  <a:close/>
                  <a:moveTo>
                    <a:pt x="41899" y="22390"/>
                  </a:moveTo>
                  <a:lnTo>
                    <a:pt x="41839" y="22630"/>
                  </a:lnTo>
                  <a:lnTo>
                    <a:pt x="41839" y="22690"/>
                  </a:lnTo>
                  <a:lnTo>
                    <a:pt x="41839" y="22810"/>
                  </a:lnTo>
                  <a:lnTo>
                    <a:pt x="41599" y="22810"/>
                  </a:lnTo>
                  <a:lnTo>
                    <a:pt x="41899" y="22390"/>
                  </a:lnTo>
                  <a:close/>
                  <a:moveTo>
                    <a:pt x="43880" y="22690"/>
                  </a:moveTo>
                  <a:lnTo>
                    <a:pt x="43880" y="22810"/>
                  </a:lnTo>
                  <a:lnTo>
                    <a:pt x="43820" y="22750"/>
                  </a:lnTo>
                  <a:lnTo>
                    <a:pt x="43880" y="22690"/>
                  </a:lnTo>
                  <a:close/>
                  <a:moveTo>
                    <a:pt x="30194" y="22870"/>
                  </a:moveTo>
                  <a:lnTo>
                    <a:pt x="30194" y="22870"/>
                  </a:lnTo>
                  <a:lnTo>
                    <a:pt x="30194" y="22870"/>
                  </a:lnTo>
                  <a:close/>
                  <a:moveTo>
                    <a:pt x="50182" y="21910"/>
                  </a:moveTo>
                  <a:lnTo>
                    <a:pt x="50302" y="22150"/>
                  </a:lnTo>
                  <a:lnTo>
                    <a:pt x="50483" y="22390"/>
                  </a:lnTo>
                  <a:lnTo>
                    <a:pt x="50663" y="22930"/>
                  </a:lnTo>
                  <a:lnTo>
                    <a:pt x="50483" y="22930"/>
                  </a:lnTo>
                  <a:lnTo>
                    <a:pt x="50423" y="22630"/>
                  </a:lnTo>
                  <a:lnTo>
                    <a:pt x="50302" y="22210"/>
                  </a:lnTo>
                  <a:lnTo>
                    <a:pt x="50122" y="21970"/>
                  </a:lnTo>
                  <a:lnTo>
                    <a:pt x="50062" y="21970"/>
                  </a:lnTo>
                  <a:lnTo>
                    <a:pt x="50182" y="21910"/>
                  </a:lnTo>
                  <a:close/>
                  <a:moveTo>
                    <a:pt x="51023" y="22210"/>
                  </a:moveTo>
                  <a:lnTo>
                    <a:pt x="51203" y="22930"/>
                  </a:lnTo>
                  <a:lnTo>
                    <a:pt x="51203" y="22990"/>
                  </a:lnTo>
                  <a:lnTo>
                    <a:pt x="51023" y="22990"/>
                  </a:lnTo>
                  <a:lnTo>
                    <a:pt x="51083" y="22570"/>
                  </a:lnTo>
                  <a:lnTo>
                    <a:pt x="51023" y="22210"/>
                  </a:lnTo>
                  <a:close/>
                  <a:moveTo>
                    <a:pt x="51383" y="22090"/>
                  </a:moveTo>
                  <a:lnTo>
                    <a:pt x="51563" y="22630"/>
                  </a:lnTo>
                  <a:lnTo>
                    <a:pt x="51623" y="22990"/>
                  </a:lnTo>
                  <a:lnTo>
                    <a:pt x="51383" y="22990"/>
                  </a:lnTo>
                  <a:lnTo>
                    <a:pt x="51383" y="22930"/>
                  </a:lnTo>
                  <a:lnTo>
                    <a:pt x="51383" y="22210"/>
                  </a:lnTo>
                  <a:lnTo>
                    <a:pt x="51383" y="22090"/>
                  </a:lnTo>
                  <a:close/>
                  <a:moveTo>
                    <a:pt x="51803" y="22690"/>
                  </a:moveTo>
                  <a:lnTo>
                    <a:pt x="51803" y="22990"/>
                  </a:lnTo>
                  <a:lnTo>
                    <a:pt x="51743" y="22990"/>
                  </a:lnTo>
                  <a:lnTo>
                    <a:pt x="51743" y="22690"/>
                  </a:lnTo>
                  <a:close/>
                  <a:moveTo>
                    <a:pt x="45620" y="22750"/>
                  </a:moveTo>
                  <a:lnTo>
                    <a:pt x="45741" y="22870"/>
                  </a:lnTo>
                  <a:lnTo>
                    <a:pt x="45801" y="23050"/>
                  </a:lnTo>
                  <a:lnTo>
                    <a:pt x="45560" y="22930"/>
                  </a:lnTo>
                  <a:lnTo>
                    <a:pt x="45620" y="22750"/>
                  </a:lnTo>
                  <a:close/>
                  <a:moveTo>
                    <a:pt x="8825" y="23050"/>
                  </a:moveTo>
                  <a:lnTo>
                    <a:pt x="8825" y="23050"/>
                  </a:lnTo>
                  <a:lnTo>
                    <a:pt x="8825" y="23050"/>
                  </a:lnTo>
                  <a:close/>
                  <a:moveTo>
                    <a:pt x="40638" y="22330"/>
                  </a:moveTo>
                  <a:lnTo>
                    <a:pt x="40578" y="22810"/>
                  </a:lnTo>
                  <a:lnTo>
                    <a:pt x="40518" y="22930"/>
                  </a:lnTo>
                  <a:lnTo>
                    <a:pt x="40518" y="23050"/>
                  </a:lnTo>
                  <a:lnTo>
                    <a:pt x="40278" y="23050"/>
                  </a:lnTo>
                  <a:lnTo>
                    <a:pt x="40638" y="22330"/>
                  </a:lnTo>
                  <a:close/>
                  <a:moveTo>
                    <a:pt x="59907" y="23050"/>
                  </a:moveTo>
                  <a:lnTo>
                    <a:pt x="59907" y="23050"/>
                  </a:lnTo>
                  <a:lnTo>
                    <a:pt x="59907" y="23050"/>
                  </a:lnTo>
                  <a:close/>
                  <a:moveTo>
                    <a:pt x="55165" y="23170"/>
                  </a:moveTo>
                  <a:lnTo>
                    <a:pt x="55165" y="23170"/>
                  </a:lnTo>
                  <a:lnTo>
                    <a:pt x="55165" y="23170"/>
                  </a:lnTo>
                  <a:close/>
                  <a:moveTo>
                    <a:pt x="55285" y="22150"/>
                  </a:moveTo>
                  <a:lnTo>
                    <a:pt x="54864" y="22690"/>
                  </a:lnTo>
                  <a:lnTo>
                    <a:pt x="54384" y="23170"/>
                  </a:lnTo>
                  <a:lnTo>
                    <a:pt x="54324" y="23230"/>
                  </a:lnTo>
                  <a:lnTo>
                    <a:pt x="54444" y="23050"/>
                  </a:lnTo>
                  <a:lnTo>
                    <a:pt x="54924" y="22510"/>
                  </a:lnTo>
                  <a:lnTo>
                    <a:pt x="55285" y="22150"/>
                  </a:lnTo>
                  <a:close/>
                  <a:moveTo>
                    <a:pt x="50783" y="23170"/>
                  </a:moveTo>
                  <a:lnTo>
                    <a:pt x="50843" y="23350"/>
                  </a:lnTo>
                  <a:lnTo>
                    <a:pt x="50543" y="23290"/>
                  </a:lnTo>
                  <a:lnTo>
                    <a:pt x="50543" y="23170"/>
                  </a:lnTo>
                  <a:close/>
                  <a:moveTo>
                    <a:pt x="40218" y="21970"/>
                  </a:moveTo>
                  <a:lnTo>
                    <a:pt x="40158" y="22210"/>
                  </a:lnTo>
                  <a:lnTo>
                    <a:pt x="39978" y="23110"/>
                  </a:lnTo>
                  <a:lnTo>
                    <a:pt x="39978" y="23170"/>
                  </a:lnTo>
                  <a:lnTo>
                    <a:pt x="39918" y="23290"/>
                  </a:lnTo>
                  <a:lnTo>
                    <a:pt x="39738" y="23350"/>
                  </a:lnTo>
                  <a:lnTo>
                    <a:pt x="39558" y="23410"/>
                  </a:lnTo>
                  <a:lnTo>
                    <a:pt x="39678" y="22990"/>
                  </a:lnTo>
                  <a:lnTo>
                    <a:pt x="40038" y="22270"/>
                  </a:lnTo>
                  <a:lnTo>
                    <a:pt x="40218" y="21970"/>
                  </a:lnTo>
                  <a:close/>
                  <a:moveTo>
                    <a:pt x="51203" y="23110"/>
                  </a:moveTo>
                  <a:lnTo>
                    <a:pt x="51263" y="23410"/>
                  </a:lnTo>
                  <a:lnTo>
                    <a:pt x="50963" y="23350"/>
                  </a:lnTo>
                  <a:lnTo>
                    <a:pt x="50903" y="23350"/>
                  </a:lnTo>
                  <a:lnTo>
                    <a:pt x="50903" y="23170"/>
                  </a:lnTo>
                  <a:lnTo>
                    <a:pt x="50963" y="23170"/>
                  </a:lnTo>
                  <a:lnTo>
                    <a:pt x="50963" y="23230"/>
                  </a:lnTo>
                  <a:lnTo>
                    <a:pt x="50963" y="23290"/>
                  </a:lnTo>
                  <a:lnTo>
                    <a:pt x="51023" y="23170"/>
                  </a:lnTo>
                  <a:lnTo>
                    <a:pt x="51203" y="23110"/>
                  </a:lnTo>
                  <a:close/>
                  <a:moveTo>
                    <a:pt x="39378" y="22690"/>
                  </a:moveTo>
                  <a:lnTo>
                    <a:pt x="39378" y="23290"/>
                  </a:lnTo>
                  <a:lnTo>
                    <a:pt x="39378" y="23410"/>
                  </a:lnTo>
                  <a:lnTo>
                    <a:pt x="39138" y="23470"/>
                  </a:lnTo>
                  <a:lnTo>
                    <a:pt x="39078" y="23470"/>
                  </a:lnTo>
                  <a:lnTo>
                    <a:pt x="39378" y="22690"/>
                  </a:lnTo>
                  <a:close/>
                  <a:moveTo>
                    <a:pt x="38958" y="22450"/>
                  </a:moveTo>
                  <a:lnTo>
                    <a:pt x="38778" y="23530"/>
                  </a:lnTo>
                  <a:lnTo>
                    <a:pt x="38477" y="23650"/>
                  </a:lnTo>
                  <a:lnTo>
                    <a:pt x="38417" y="23650"/>
                  </a:lnTo>
                  <a:lnTo>
                    <a:pt x="38657" y="23050"/>
                  </a:lnTo>
                  <a:lnTo>
                    <a:pt x="38958" y="22450"/>
                  </a:lnTo>
                  <a:close/>
                  <a:moveTo>
                    <a:pt x="38657" y="23710"/>
                  </a:moveTo>
                  <a:lnTo>
                    <a:pt x="38477" y="23771"/>
                  </a:lnTo>
                  <a:lnTo>
                    <a:pt x="38417" y="23771"/>
                  </a:lnTo>
                  <a:lnTo>
                    <a:pt x="38417" y="23710"/>
                  </a:lnTo>
                  <a:close/>
                  <a:moveTo>
                    <a:pt x="53664" y="23831"/>
                  </a:moveTo>
                  <a:lnTo>
                    <a:pt x="53664" y="23831"/>
                  </a:lnTo>
                  <a:lnTo>
                    <a:pt x="53664" y="23831"/>
                  </a:lnTo>
                  <a:close/>
                  <a:moveTo>
                    <a:pt x="38537" y="22210"/>
                  </a:moveTo>
                  <a:lnTo>
                    <a:pt x="38417" y="22570"/>
                  </a:lnTo>
                  <a:lnTo>
                    <a:pt x="38357" y="22990"/>
                  </a:lnTo>
                  <a:lnTo>
                    <a:pt x="38297" y="23350"/>
                  </a:lnTo>
                  <a:lnTo>
                    <a:pt x="38297" y="23710"/>
                  </a:lnTo>
                  <a:lnTo>
                    <a:pt x="38297" y="23771"/>
                  </a:lnTo>
                  <a:lnTo>
                    <a:pt x="38297" y="23831"/>
                  </a:lnTo>
                  <a:lnTo>
                    <a:pt x="37937" y="23891"/>
                  </a:lnTo>
                  <a:lnTo>
                    <a:pt x="37697" y="24011"/>
                  </a:lnTo>
                  <a:lnTo>
                    <a:pt x="38057" y="24011"/>
                  </a:lnTo>
                  <a:lnTo>
                    <a:pt x="37337" y="24251"/>
                  </a:lnTo>
                  <a:lnTo>
                    <a:pt x="37397" y="24071"/>
                  </a:lnTo>
                  <a:lnTo>
                    <a:pt x="37577" y="23650"/>
                  </a:lnTo>
                  <a:lnTo>
                    <a:pt x="37817" y="23170"/>
                  </a:lnTo>
                  <a:lnTo>
                    <a:pt x="38177" y="22690"/>
                  </a:lnTo>
                  <a:lnTo>
                    <a:pt x="38477" y="22270"/>
                  </a:lnTo>
                  <a:lnTo>
                    <a:pt x="38537" y="22210"/>
                  </a:lnTo>
                  <a:close/>
                  <a:moveTo>
                    <a:pt x="34036" y="24311"/>
                  </a:moveTo>
                  <a:lnTo>
                    <a:pt x="34036" y="24311"/>
                  </a:lnTo>
                  <a:lnTo>
                    <a:pt x="34036" y="24311"/>
                  </a:lnTo>
                  <a:close/>
                  <a:moveTo>
                    <a:pt x="44360" y="24251"/>
                  </a:moveTo>
                  <a:lnTo>
                    <a:pt x="44300" y="24371"/>
                  </a:lnTo>
                  <a:lnTo>
                    <a:pt x="44300" y="24251"/>
                  </a:lnTo>
                  <a:close/>
                  <a:moveTo>
                    <a:pt x="45801" y="24491"/>
                  </a:moveTo>
                  <a:lnTo>
                    <a:pt x="45801" y="24671"/>
                  </a:lnTo>
                  <a:lnTo>
                    <a:pt x="45741" y="24491"/>
                  </a:lnTo>
                  <a:close/>
                  <a:moveTo>
                    <a:pt x="46281" y="24611"/>
                  </a:moveTo>
                  <a:lnTo>
                    <a:pt x="46401" y="24671"/>
                  </a:lnTo>
                  <a:lnTo>
                    <a:pt x="46401" y="24911"/>
                  </a:lnTo>
                  <a:lnTo>
                    <a:pt x="46281" y="24611"/>
                  </a:lnTo>
                  <a:close/>
                  <a:moveTo>
                    <a:pt x="51263" y="25151"/>
                  </a:moveTo>
                  <a:lnTo>
                    <a:pt x="51203" y="25211"/>
                  </a:lnTo>
                  <a:lnTo>
                    <a:pt x="50963" y="25391"/>
                  </a:lnTo>
                  <a:lnTo>
                    <a:pt x="50963" y="25331"/>
                  </a:lnTo>
                  <a:lnTo>
                    <a:pt x="51203" y="25151"/>
                  </a:lnTo>
                  <a:close/>
                  <a:moveTo>
                    <a:pt x="50903" y="25391"/>
                  </a:moveTo>
                  <a:lnTo>
                    <a:pt x="50843" y="25451"/>
                  </a:lnTo>
                  <a:lnTo>
                    <a:pt x="50843" y="25391"/>
                  </a:lnTo>
                  <a:close/>
                  <a:moveTo>
                    <a:pt x="45921" y="25331"/>
                  </a:moveTo>
                  <a:lnTo>
                    <a:pt x="46041" y="25511"/>
                  </a:lnTo>
                  <a:lnTo>
                    <a:pt x="45981" y="25571"/>
                  </a:lnTo>
                  <a:lnTo>
                    <a:pt x="45921" y="25331"/>
                  </a:lnTo>
                  <a:close/>
                  <a:moveTo>
                    <a:pt x="40398" y="25211"/>
                  </a:moveTo>
                  <a:lnTo>
                    <a:pt x="40398" y="25511"/>
                  </a:lnTo>
                  <a:lnTo>
                    <a:pt x="40458" y="25631"/>
                  </a:lnTo>
                  <a:lnTo>
                    <a:pt x="40398" y="25571"/>
                  </a:lnTo>
                  <a:lnTo>
                    <a:pt x="40338" y="25271"/>
                  </a:lnTo>
                  <a:lnTo>
                    <a:pt x="40398" y="25211"/>
                  </a:lnTo>
                  <a:close/>
                  <a:moveTo>
                    <a:pt x="45560" y="25511"/>
                  </a:moveTo>
                  <a:lnTo>
                    <a:pt x="45681" y="25811"/>
                  </a:lnTo>
                  <a:lnTo>
                    <a:pt x="45620" y="25931"/>
                  </a:lnTo>
                  <a:lnTo>
                    <a:pt x="45560" y="25751"/>
                  </a:lnTo>
                  <a:lnTo>
                    <a:pt x="45560" y="25511"/>
                  </a:lnTo>
                  <a:close/>
                  <a:moveTo>
                    <a:pt x="39858" y="25631"/>
                  </a:moveTo>
                  <a:lnTo>
                    <a:pt x="39918" y="25751"/>
                  </a:lnTo>
                  <a:lnTo>
                    <a:pt x="40098" y="26112"/>
                  </a:lnTo>
                  <a:lnTo>
                    <a:pt x="39798" y="25751"/>
                  </a:lnTo>
                  <a:lnTo>
                    <a:pt x="39798" y="25691"/>
                  </a:lnTo>
                  <a:lnTo>
                    <a:pt x="39858" y="25631"/>
                  </a:lnTo>
                  <a:close/>
                  <a:moveTo>
                    <a:pt x="49702" y="26172"/>
                  </a:moveTo>
                  <a:lnTo>
                    <a:pt x="49762" y="26232"/>
                  </a:lnTo>
                  <a:lnTo>
                    <a:pt x="49642" y="26232"/>
                  </a:lnTo>
                  <a:lnTo>
                    <a:pt x="49702" y="26172"/>
                  </a:lnTo>
                  <a:close/>
                  <a:moveTo>
                    <a:pt x="48802" y="26292"/>
                  </a:moveTo>
                  <a:lnTo>
                    <a:pt x="48862" y="26352"/>
                  </a:lnTo>
                  <a:lnTo>
                    <a:pt x="48802" y="26352"/>
                  </a:lnTo>
                  <a:lnTo>
                    <a:pt x="48802" y="26292"/>
                  </a:lnTo>
                  <a:close/>
                  <a:moveTo>
                    <a:pt x="44960" y="24311"/>
                  </a:moveTo>
                  <a:lnTo>
                    <a:pt x="44900" y="24371"/>
                  </a:lnTo>
                  <a:lnTo>
                    <a:pt x="44900" y="24791"/>
                  </a:lnTo>
                  <a:lnTo>
                    <a:pt x="44960" y="25331"/>
                  </a:lnTo>
                  <a:lnTo>
                    <a:pt x="45140" y="25871"/>
                  </a:lnTo>
                  <a:lnTo>
                    <a:pt x="45260" y="26232"/>
                  </a:lnTo>
                  <a:lnTo>
                    <a:pt x="45020" y="26532"/>
                  </a:lnTo>
                  <a:lnTo>
                    <a:pt x="44960" y="26472"/>
                  </a:lnTo>
                  <a:lnTo>
                    <a:pt x="44840" y="25811"/>
                  </a:lnTo>
                  <a:lnTo>
                    <a:pt x="44780" y="25091"/>
                  </a:lnTo>
                  <a:lnTo>
                    <a:pt x="44840" y="24671"/>
                  </a:lnTo>
                  <a:lnTo>
                    <a:pt x="44840" y="24311"/>
                  </a:lnTo>
                  <a:close/>
                  <a:moveTo>
                    <a:pt x="51563" y="26352"/>
                  </a:moveTo>
                  <a:lnTo>
                    <a:pt x="51443" y="26532"/>
                  </a:lnTo>
                  <a:lnTo>
                    <a:pt x="51383" y="26472"/>
                  </a:lnTo>
                  <a:lnTo>
                    <a:pt x="51563" y="26352"/>
                  </a:lnTo>
                  <a:close/>
                  <a:moveTo>
                    <a:pt x="50062" y="26772"/>
                  </a:moveTo>
                  <a:lnTo>
                    <a:pt x="50122" y="26832"/>
                  </a:lnTo>
                  <a:lnTo>
                    <a:pt x="49822" y="26892"/>
                  </a:lnTo>
                  <a:lnTo>
                    <a:pt x="50062" y="26772"/>
                  </a:lnTo>
                  <a:close/>
                  <a:moveTo>
                    <a:pt x="43159" y="26952"/>
                  </a:moveTo>
                  <a:lnTo>
                    <a:pt x="43159" y="26952"/>
                  </a:lnTo>
                  <a:lnTo>
                    <a:pt x="43159" y="26952"/>
                  </a:lnTo>
                  <a:close/>
                  <a:moveTo>
                    <a:pt x="44000" y="25211"/>
                  </a:moveTo>
                  <a:lnTo>
                    <a:pt x="44240" y="25631"/>
                  </a:lnTo>
                  <a:lnTo>
                    <a:pt x="44420" y="25991"/>
                  </a:lnTo>
                  <a:lnTo>
                    <a:pt x="44600" y="26232"/>
                  </a:lnTo>
                  <a:lnTo>
                    <a:pt x="44720" y="26352"/>
                  </a:lnTo>
                  <a:lnTo>
                    <a:pt x="44660" y="26172"/>
                  </a:lnTo>
                  <a:lnTo>
                    <a:pt x="44570" y="25931"/>
                  </a:lnTo>
                  <a:lnTo>
                    <a:pt x="44720" y="26232"/>
                  </a:lnTo>
                  <a:lnTo>
                    <a:pt x="44900" y="26472"/>
                  </a:lnTo>
                  <a:lnTo>
                    <a:pt x="44960" y="26592"/>
                  </a:lnTo>
                  <a:lnTo>
                    <a:pt x="44600" y="26952"/>
                  </a:lnTo>
                  <a:lnTo>
                    <a:pt x="44600" y="26892"/>
                  </a:lnTo>
                  <a:lnTo>
                    <a:pt x="44300" y="26112"/>
                  </a:lnTo>
                  <a:lnTo>
                    <a:pt x="44000" y="25211"/>
                  </a:lnTo>
                  <a:close/>
                  <a:moveTo>
                    <a:pt x="47841" y="26352"/>
                  </a:moveTo>
                  <a:lnTo>
                    <a:pt x="47901" y="26412"/>
                  </a:lnTo>
                  <a:lnTo>
                    <a:pt x="47901" y="26472"/>
                  </a:lnTo>
                  <a:lnTo>
                    <a:pt x="47541" y="26772"/>
                  </a:lnTo>
                  <a:lnTo>
                    <a:pt x="47421" y="26712"/>
                  </a:lnTo>
                  <a:lnTo>
                    <a:pt x="47241" y="26652"/>
                  </a:lnTo>
                  <a:lnTo>
                    <a:pt x="47421" y="26772"/>
                  </a:lnTo>
                  <a:lnTo>
                    <a:pt x="47421" y="26832"/>
                  </a:lnTo>
                  <a:lnTo>
                    <a:pt x="47301" y="26952"/>
                  </a:lnTo>
                  <a:lnTo>
                    <a:pt x="47241" y="26952"/>
                  </a:lnTo>
                  <a:lnTo>
                    <a:pt x="47121" y="26832"/>
                  </a:lnTo>
                  <a:lnTo>
                    <a:pt x="47121" y="26772"/>
                  </a:lnTo>
                  <a:lnTo>
                    <a:pt x="47241" y="26652"/>
                  </a:lnTo>
                  <a:lnTo>
                    <a:pt x="47301" y="26592"/>
                  </a:lnTo>
                  <a:lnTo>
                    <a:pt x="47421" y="26532"/>
                  </a:lnTo>
                  <a:lnTo>
                    <a:pt x="47781" y="26352"/>
                  </a:lnTo>
                  <a:close/>
                  <a:moveTo>
                    <a:pt x="51923" y="26772"/>
                  </a:moveTo>
                  <a:lnTo>
                    <a:pt x="51743" y="27012"/>
                  </a:lnTo>
                  <a:lnTo>
                    <a:pt x="51743" y="26952"/>
                  </a:lnTo>
                  <a:lnTo>
                    <a:pt x="51923" y="26772"/>
                  </a:lnTo>
                  <a:close/>
                  <a:moveTo>
                    <a:pt x="39858" y="26292"/>
                  </a:moveTo>
                  <a:lnTo>
                    <a:pt x="40458" y="26772"/>
                  </a:lnTo>
                  <a:lnTo>
                    <a:pt x="40758" y="26952"/>
                  </a:lnTo>
                  <a:lnTo>
                    <a:pt x="40938" y="27132"/>
                  </a:lnTo>
                  <a:lnTo>
                    <a:pt x="40938" y="27132"/>
                  </a:lnTo>
                  <a:lnTo>
                    <a:pt x="40578" y="27012"/>
                  </a:lnTo>
                  <a:lnTo>
                    <a:pt x="39858" y="26292"/>
                  </a:lnTo>
                  <a:close/>
                  <a:moveTo>
                    <a:pt x="41719" y="27132"/>
                  </a:moveTo>
                  <a:lnTo>
                    <a:pt x="41719" y="27132"/>
                  </a:lnTo>
                  <a:lnTo>
                    <a:pt x="41719" y="27132"/>
                  </a:lnTo>
                  <a:close/>
                  <a:moveTo>
                    <a:pt x="47301" y="27132"/>
                  </a:moveTo>
                  <a:lnTo>
                    <a:pt x="47301" y="27132"/>
                  </a:lnTo>
                  <a:lnTo>
                    <a:pt x="47301" y="27132"/>
                  </a:lnTo>
                  <a:close/>
                  <a:moveTo>
                    <a:pt x="49822" y="26892"/>
                  </a:moveTo>
                  <a:lnTo>
                    <a:pt x="49582" y="27072"/>
                  </a:lnTo>
                  <a:lnTo>
                    <a:pt x="49342" y="27132"/>
                  </a:lnTo>
                  <a:lnTo>
                    <a:pt x="49342" y="27012"/>
                  </a:lnTo>
                  <a:lnTo>
                    <a:pt x="49522" y="27012"/>
                  </a:lnTo>
                  <a:lnTo>
                    <a:pt x="49522" y="26952"/>
                  </a:lnTo>
                  <a:lnTo>
                    <a:pt x="49822" y="26892"/>
                  </a:lnTo>
                  <a:close/>
                  <a:moveTo>
                    <a:pt x="51563" y="27072"/>
                  </a:moveTo>
                  <a:lnTo>
                    <a:pt x="51623" y="27192"/>
                  </a:lnTo>
                  <a:lnTo>
                    <a:pt x="51623" y="27252"/>
                  </a:lnTo>
                  <a:lnTo>
                    <a:pt x="51563" y="27252"/>
                  </a:lnTo>
                  <a:lnTo>
                    <a:pt x="51563" y="27192"/>
                  </a:lnTo>
                  <a:lnTo>
                    <a:pt x="51563" y="27132"/>
                  </a:lnTo>
                  <a:lnTo>
                    <a:pt x="51503" y="27072"/>
                  </a:lnTo>
                  <a:close/>
                  <a:moveTo>
                    <a:pt x="48742" y="27072"/>
                  </a:moveTo>
                  <a:lnTo>
                    <a:pt x="48742" y="27132"/>
                  </a:lnTo>
                  <a:lnTo>
                    <a:pt x="48742" y="27252"/>
                  </a:lnTo>
                  <a:lnTo>
                    <a:pt x="48742" y="27312"/>
                  </a:lnTo>
                  <a:lnTo>
                    <a:pt x="48622" y="27192"/>
                  </a:lnTo>
                  <a:lnTo>
                    <a:pt x="48682" y="27072"/>
                  </a:lnTo>
                  <a:close/>
                  <a:moveTo>
                    <a:pt x="39798" y="27192"/>
                  </a:moveTo>
                  <a:lnTo>
                    <a:pt x="40158" y="27372"/>
                  </a:lnTo>
                  <a:lnTo>
                    <a:pt x="39738" y="27252"/>
                  </a:lnTo>
                  <a:lnTo>
                    <a:pt x="39618" y="27192"/>
                  </a:lnTo>
                  <a:close/>
                  <a:moveTo>
                    <a:pt x="52103" y="27192"/>
                  </a:moveTo>
                  <a:lnTo>
                    <a:pt x="51983" y="27432"/>
                  </a:lnTo>
                  <a:lnTo>
                    <a:pt x="51923" y="27312"/>
                  </a:lnTo>
                  <a:lnTo>
                    <a:pt x="52103" y="27192"/>
                  </a:lnTo>
                  <a:close/>
                  <a:moveTo>
                    <a:pt x="48802" y="27432"/>
                  </a:moveTo>
                  <a:lnTo>
                    <a:pt x="48862" y="27492"/>
                  </a:lnTo>
                  <a:lnTo>
                    <a:pt x="48802" y="27492"/>
                  </a:lnTo>
                  <a:lnTo>
                    <a:pt x="48802" y="27432"/>
                  </a:lnTo>
                  <a:close/>
                  <a:moveTo>
                    <a:pt x="38477" y="27252"/>
                  </a:moveTo>
                  <a:lnTo>
                    <a:pt x="38597" y="27312"/>
                  </a:lnTo>
                  <a:lnTo>
                    <a:pt x="38958" y="27552"/>
                  </a:lnTo>
                  <a:lnTo>
                    <a:pt x="38657" y="27372"/>
                  </a:lnTo>
                  <a:lnTo>
                    <a:pt x="38477" y="27252"/>
                  </a:lnTo>
                  <a:close/>
                  <a:moveTo>
                    <a:pt x="50423" y="27552"/>
                  </a:moveTo>
                  <a:lnTo>
                    <a:pt x="50423" y="27612"/>
                  </a:lnTo>
                  <a:lnTo>
                    <a:pt x="50363" y="27612"/>
                  </a:lnTo>
                  <a:lnTo>
                    <a:pt x="50423" y="27552"/>
                  </a:lnTo>
                  <a:close/>
                  <a:moveTo>
                    <a:pt x="51803" y="27432"/>
                  </a:moveTo>
                  <a:lnTo>
                    <a:pt x="51923" y="27492"/>
                  </a:lnTo>
                  <a:lnTo>
                    <a:pt x="51803" y="27672"/>
                  </a:lnTo>
                  <a:lnTo>
                    <a:pt x="51743" y="27492"/>
                  </a:lnTo>
                  <a:lnTo>
                    <a:pt x="51803" y="27432"/>
                  </a:lnTo>
                  <a:close/>
                  <a:moveTo>
                    <a:pt x="48862" y="27552"/>
                  </a:moveTo>
                  <a:lnTo>
                    <a:pt x="48862" y="27732"/>
                  </a:lnTo>
                  <a:lnTo>
                    <a:pt x="48802" y="27732"/>
                  </a:lnTo>
                  <a:lnTo>
                    <a:pt x="48802" y="27552"/>
                  </a:lnTo>
                  <a:close/>
                  <a:moveTo>
                    <a:pt x="49282" y="27612"/>
                  </a:moveTo>
                  <a:lnTo>
                    <a:pt x="49342" y="27672"/>
                  </a:lnTo>
                  <a:lnTo>
                    <a:pt x="49702" y="27672"/>
                  </a:lnTo>
                  <a:lnTo>
                    <a:pt x="49282" y="27732"/>
                  </a:lnTo>
                  <a:lnTo>
                    <a:pt x="49162" y="27732"/>
                  </a:lnTo>
                  <a:lnTo>
                    <a:pt x="49162" y="27612"/>
                  </a:lnTo>
                  <a:close/>
                  <a:moveTo>
                    <a:pt x="52223" y="27672"/>
                  </a:moveTo>
                  <a:lnTo>
                    <a:pt x="52163" y="27852"/>
                  </a:lnTo>
                  <a:lnTo>
                    <a:pt x="52163" y="27792"/>
                  </a:lnTo>
                  <a:lnTo>
                    <a:pt x="52223" y="27672"/>
                  </a:lnTo>
                  <a:close/>
                  <a:moveTo>
                    <a:pt x="48562" y="27852"/>
                  </a:moveTo>
                  <a:lnTo>
                    <a:pt x="48682" y="28032"/>
                  </a:lnTo>
                  <a:lnTo>
                    <a:pt x="48682" y="28092"/>
                  </a:lnTo>
                  <a:lnTo>
                    <a:pt x="48682" y="28152"/>
                  </a:lnTo>
                  <a:lnTo>
                    <a:pt x="48622" y="28152"/>
                  </a:lnTo>
                  <a:lnTo>
                    <a:pt x="48562" y="28032"/>
                  </a:lnTo>
                  <a:lnTo>
                    <a:pt x="48562" y="27852"/>
                  </a:lnTo>
                  <a:close/>
                  <a:moveTo>
                    <a:pt x="48922" y="27912"/>
                  </a:moveTo>
                  <a:lnTo>
                    <a:pt x="48922" y="27972"/>
                  </a:lnTo>
                  <a:lnTo>
                    <a:pt x="48922" y="28152"/>
                  </a:lnTo>
                  <a:lnTo>
                    <a:pt x="48862" y="28152"/>
                  </a:lnTo>
                  <a:lnTo>
                    <a:pt x="48802" y="27972"/>
                  </a:lnTo>
                  <a:lnTo>
                    <a:pt x="48802" y="27912"/>
                  </a:lnTo>
                  <a:close/>
                  <a:moveTo>
                    <a:pt x="49042" y="27972"/>
                  </a:moveTo>
                  <a:lnTo>
                    <a:pt x="49042" y="28152"/>
                  </a:lnTo>
                  <a:lnTo>
                    <a:pt x="48982" y="28152"/>
                  </a:lnTo>
                  <a:lnTo>
                    <a:pt x="48982" y="27972"/>
                  </a:lnTo>
                  <a:close/>
                  <a:moveTo>
                    <a:pt x="49162" y="27972"/>
                  </a:moveTo>
                  <a:lnTo>
                    <a:pt x="49642" y="28032"/>
                  </a:lnTo>
                  <a:lnTo>
                    <a:pt x="49762" y="28032"/>
                  </a:lnTo>
                  <a:lnTo>
                    <a:pt x="49222" y="28152"/>
                  </a:lnTo>
                  <a:lnTo>
                    <a:pt x="49162" y="28152"/>
                  </a:lnTo>
                  <a:lnTo>
                    <a:pt x="49162" y="27972"/>
                  </a:lnTo>
                  <a:close/>
                  <a:moveTo>
                    <a:pt x="52103" y="27792"/>
                  </a:moveTo>
                  <a:lnTo>
                    <a:pt x="52163" y="27912"/>
                  </a:lnTo>
                  <a:lnTo>
                    <a:pt x="52103" y="28032"/>
                  </a:lnTo>
                  <a:lnTo>
                    <a:pt x="52043" y="28152"/>
                  </a:lnTo>
                  <a:lnTo>
                    <a:pt x="51923" y="27912"/>
                  </a:lnTo>
                  <a:lnTo>
                    <a:pt x="51983" y="27912"/>
                  </a:lnTo>
                  <a:lnTo>
                    <a:pt x="52103" y="27792"/>
                  </a:lnTo>
                  <a:close/>
                  <a:moveTo>
                    <a:pt x="47481" y="28032"/>
                  </a:moveTo>
                  <a:lnTo>
                    <a:pt x="47481" y="28092"/>
                  </a:lnTo>
                  <a:lnTo>
                    <a:pt x="47271" y="28242"/>
                  </a:lnTo>
                  <a:lnTo>
                    <a:pt x="47481" y="28032"/>
                  </a:lnTo>
                  <a:close/>
                  <a:moveTo>
                    <a:pt x="39138" y="27612"/>
                  </a:moveTo>
                  <a:lnTo>
                    <a:pt x="39738" y="27912"/>
                  </a:lnTo>
                  <a:lnTo>
                    <a:pt x="40578" y="28212"/>
                  </a:lnTo>
                  <a:lnTo>
                    <a:pt x="40878" y="28332"/>
                  </a:lnTo>
                  <a:lnTo>
                    <a:pt x="40758" y="28332"/>
                  </a:lnTo>
                  <a:lnTo>
                    <a:pt x="39918" y="28032"/>
                  </a:lnTo>
                  <a:lnTo>
                    <a:pt x="39138" y="27612"/>
                  </a:lnTo>
                  <a:close/>
                  <a:moveTo>
                    <a:pt x="46161" y="28332"/>
                  </a:moveTo>
                  <a:lnTo>
                    <a:pt x="46161" y="28332"/>
                  </a:lnTo>
                  <a:lnTo>
                    <a:pt x="46161" y="28332"/>
                  </a:lnTo>
                  <a:close/>
                  <a:moveTo>
                    <a:pt x="51863" y="28092"/>
                  </a:moveTo>
                  <a:lnTo>
                    <a:pt x="51983" y="28272"/>
                  </a:lnTo>
                  <a:lnTo>
                    <a:pt x="51983" y="28332"/>
                  </a:lnTo>
                  <a:lnTo>
                    <a:pt x="51923" y="28332"/>
                  </a:lnTo>
                  <a:lnTo>
                    <a:pt x="51863" y="28092"/>
                  </a:lnTo>
                  <a:close/>
                  <a:moveTo>
                    <a:pt x="48322" y="28152"/>
                  </a:moveTo>
                  <a:lnTo>
                    <a:pt x="48322" y="28212"/>
                  </a:lnTo>
                  <a:lnTo>
                    <a:pt x="48322" y="28272"/>
                  </a:lnTo>
                  <a:lnTo>
                    <a:pt x="48322" y="28513"/>
                  </a:lnTo>
                  <a:lnTo>
                    <a:pt x="48262" y="28453"/>
                  </a:lnTo>
                  <a:lnTo>
                    <a:pt x="48262" y="28332"/>
                  </a:lnTo>
                  <a:lnTo>
                    <a:pt x="48262" y="28272"/>
                  </a:lnTo>
                  <a:lnTo>
                    <a:pt x="48322" y="28152"/>
                  </a:lnTo>
                  <a:close/>
                  <a:moveTo>
                    <a:pt x="48862" y="28573"/>
                  </a:moveTo>
                  <a:lnTo>
                    <a:pt x="48802" y="28633"/>
                  </a:lnTo>
                  <a:lnTo>
                    <a:pt x="48802" y="28693"/>
                  </a:lnTo>
                  <a:lnTo>
                    <a:pt x="48862" y="28633"/>
                  </a:lnTo>
                  <a:lnTo>
                    <a:pt x="48862" y="28573"/>
                  </a:lnTo>
                  <a:close/>
                  <a:moveTo>
                    <a:pt x="48802" y="28453"/>
                  </a:moveTo>
                  <a:lnTo>
                    <a:pt x="48802" y="28513"/>
                  </a:lnTo>
                  <a:lnTo>
                    <a:pt x="48862" y="28573"/>
                  </a:lnTo>
                  <a:lnTo>
                    <a:pt x="48862" y="28513"/>
                  </a:lnTo>
                  <a:lnTo>
                    <a:pt x="49042" y="28513"/>
                  </a:lnTo>
                  <a:lnTo>
                    <a:pt x="49102" y="28573"/>
                  </a:lnTo>
                  <a:lnTo>
                    <a:pt x="49702" y="28633"/>
                  </a:lnTo>
                  <a:lnTo>
                    <a:pt x="49462" y="28693"/>
                  </a:lnTo>
                  <a:lnTo>
                    <a:pt x="48922" y="28813"/>
                  </a:lnTo>
                  <a:lnTo>
                    <a:pt x="48742" y="28753"/>
                  </a:lnTo>
                  <a:lnTo>
                    <a:pt x="48742" y="28693"/>
                  </a:lnTo>
                  <a:lnTo>
                    <a:pt x="48742" y="28633"/>
                  </a:lnTo>
                  <a:lnTo>
                    <a:pt x="48802" y="28453"/>
                  </a:lnTo>
                  <a:close/>
                  <a:moveTo>
                    <a:pt x="41479" y="28813"/>
                  </a:moveTo>
                  <a:lnTo>
                    <a:pt x="41359" y="28873"/>
                  </a:lnTo>
                  <a:lnTo>
                    <a:pt x="41479" y="28873"/>
                  </a:lnTo>
                  <a:lnTo>
                    <a:pt x="41599" y="28813"/>
                  </a:lnTo>
                  <a:close/>
                  <a:moveTo>
                    <a:pt x="48202" y="28813"/>
                  </a:moveTo>
                  <a:lnTo>
                    <a:pt x="48202" y="28933"/>
                  </a:lnTo>
                  <a:lnTo>
                    <a:pt x="48202" y="29053"/>
                  </a:lnTo>
                  <a:lnTo>
                    <a:pt x="48142" y="28873"/>
                  </a:lnTo>
                  <a:lnTo>
                    <a:pt x="48202" y="28813"/>
                  </a:lnTo>
                  <a:close/>
                  <a:moveTo>
                    <a:pt x="52704" y="27672"/>
                  </a:moveTo>
                  <a:lnTo>
                    <a:pt x="52583" y="28152"/>
                  </a:lnTo>
                  <a:lnTo>
                    <a:pt x="52463" y="28693"/>
                  </a:lnTo>
                  <a:lnTo>
                    <a:pt x="52283" y="29233"/>
                  </a:lnTo>
                  <a:lnTo>
                    <a:pt x="52223" y="29053"/>
                  </a:lnTo>
                  <a:lnTo>
                    <a:pt x="52163" y="28693"/>
                  </a:lnTo>
                  <a:lnTo>
                    <a:pt x="52043" y="28573"/>
                  </a:lnTo>
                  <a:lnTo>
                    <a:pt x="52103" y="28513"/>
                  </a:lnTo>
                  <a:lnTo>
                    <a:pt x="52163" y="28513"/>
                  </a:lnTo>
                  <a:lnTo>
                    <a:pt x="52163" y="28453"/>
                  </a:lnTo>
                  <a:lnTo>
                    <a:pt x="52343" y="28212"/>
                  </a:lnTo>
                  <a:lnTo>
                    <a:pt x="52704" y="27672"/>
                  </a:lnTo>
                  <a:close/>
                  <a:moveTo>
                    <a:pt x="48022" y="29173"/>
                  </a:moveTo>
                  <a:lnTo>
                    <a:pt x="48022" y="29353"/>
                  </a:lnTo>
                  <a:lnTo>
                    <a:pt x="48022" y="29473"/>
                  </a:lnTo>
                  <a:lnTo>
                    <a:pt x="48022" y="29533"/>
                  </a:lnTo>
                  <a:lnTo>
                    <a:pt x="47961" y="29293"/>
                  </a:lnTo>
                  <a:lnTo>
                    <a:pt x="48022" y="29173"/>
                  </a:lnTo>
                  <a:close/>
                  <a:moveTo>
                    <a:pt x="57866" y="29233"/>
                  </a:moveTo>
                  <a:lnTo>
                    <a:pt x="58106" y="29353"/>
                  </a:lnTo>
                  <a:lnTo>
                    <a:pt x="58286" y="29413"/>
                  </a:lnTo>
                  <a:lnTo>
                    <a:pt x="58406" y="29533"/>
                  </a:lnTo>
                  <a:lnTo>
                    <a:pt x="58466" y="29533"/>
                  </a:lnTo>
                  <a:lnTo>
                    <a:pt x="58286" y="29593"/>
                  </a:lnTo>
                  <a:lnTo>
                    <a:pt x="57926" y="29293"/>
                  </a:lnTo>
                  <a:lnTo>
                    <a:pt x="57866" y="29233"/>
                  </a:lnTo>
                  <a:close/>
                  <a:moveTo>
                    <a:pt x="47661" y="29593"/>
                  </a:moveTo>
                  <a:lnTo>
                    <a:pt x="47661" y="29653"/>
                  </a:lnTo>
                  <a:lnTo>
                    <a:pt x="47601" y="29713"/>
                  </a:lnTo>
                  <a:lnTo>
                    <a:pt x="47601" y="29653"/>
                  </a:lnTo>
                  <a:lnTo>
                    <a:pt x="47661" y="29593"/>
                  </a:lnTo>
                  <a:close/>
                  <a:moveTo>
                    <a:pt x="48502" y="29713"/>
                  </a:moveTo>
                  <a:lnTo>
                    <a:pt x="48382" y="29893"/>
                  </a:lnTo>
                  <a:lnTo>
                    <a:pt x="48442" y="29893"/>
                  </a:lnTo>
                  <a:lnTo>
                    <a:pt x="48502" y="29713"/>
                  </a:lnTo>
                  <a:close/>
                  <a:moveTo>
                    <a:pt x="48502" y="28513"/>
                  </a:moveTo>
                  <a:lnTo>
                    <a:pt x="48562" y="28693"/>
                  </a:lnTo>
                  <a:lnTo>
                    <a:pt x="48562" y="28993"/>
                  </a:lnTo>
                  <a:lnTo>
                    <a:pt x="48562" y="29233"/>
                  </a:lnTo>
                  <a:lnTo>
                    <a:pt x="48562" y="29533"/>
                  </a:lnTo>
                  <a:lnTo>
                    <a:pt x="48502" y="29713"/>
                  </a:lnTo>
                  <a:lnTo>
                    <a:pt x="48622" y="29533"/>
                  </a:lnTo>
                  <a:lnTo>
                    <a:pt x="48682" y="29233"/>
                  </a:lnTo>
                  <a:lnTo>
                    <a:pt x="48742" y="28813"/>
                  </a:lnTo>
                  <a:lnTo>
                    <a:pt x="48922" y="28873"/>
                  </a:lnTo>
                  <a:lnTo>
                    <a:pt x="50122" y="28873"/>
                  </a:lnTo>
                  <a:lnTo>
                    <a:pt x="50543" y="28753"/>
                  </a:lnTo>
                  <a:lnTo>
                    <a:pt x="50723" y="28633"/>
                  </a:lnTo>
                  <a:lnTo>
                    <a:pt x="50783" y="28813"/>
                  </a:lnTo>
                  <a:lnTo>
                    <a:pt x="50603" y="28873"/>
                  </a:lnTo>
                  <a:lnTo>
                    <a:pt x="50363" y="29053"/>
                  </a:lnTo>
                  <a:lnTo>
                    <a:pt x="49822" y="29293"/>
                  </a:lnTo>
                  <a:lnTo>
                    <a:pt x="49342" y="29413"/>
                  </a:lnTo>
                  <a:lnTo>
                    <a:pt x="49162" y="29413"/>
                  </a:lnTo>
                  <a:lnTo>
                    <a:pt x="49342" y="29473"/>
                  </a:lnTo>
                  <a:lnTo>
                    <a:pt x="50182" y="29473"/>
                  </a:lnTo>
                  <a:lnTo>
                    <a:pt x="50483" y="29353"/>
                  </a:lnTo>
                  <a:lnTo>
                    <a:pt x="50723" y="29293"/>
                  </a:lnTo>
                  <a:lnTo>
                    <a:pt x="50603" y="29353"/>
                  </a:lnTo>
                  <a:lnTo>
                    <a:pt x="50483" y="29413"/>
                  </a:lnTo>
                  <a:lnTo>
                    <a:pt x="50302" y="29533"/>
                  </a:lnTo>
                  <a:lnTo>
                    <a:pt x="49762" y="29773"/>
                  </a:lnTo>
                  <a:lnTo>
                    <a:pt x="49462" y="29833"/>
                  </a:lnTo>
                  <a:lnTo>
                    <a:pt x="48922" y="29833"/>
                  </a:lnTo>
                  <a:lnTo>
                    <a:pt x="49042" y="29893"/>
                  </a:lnTo>
                  <a:lnTo>
                    <a:pt x="49222" y="29893"/>
                  </a:lnTo>
                  <a:lnTo>
                    <a:pt x="49462" y="29953"/>
                  </a:lnTo>
                  <a:lnTo>
                    <a:pt x="50122" y="29953"/>
                  </a:lnTo>
                  <a:lnTo>
                    <a:pt x="50423" y="29893"/>
                  </a:lnTo>
                  <a:lnTo>
                    <a:pt x="50663" y="29773"/>
                  </a:lnTo>
                  <a:lnTo>
                    <a:pt x="50783" y="29713"/>
                  </a:lnTo>
                  <a:lnTo>
                    <a:pt x="50783" y="29833"/>
                  </a:lnTo>
                  <a:lnTo>
                    <a:pt x="50363" y="29953"/>
                  </a:lnTo>
                  <a:lnTo>
                    <a:pt x="50242" y="29953"/>
                  </a:lnTo>
                  <a:lnTo>
                    <a:pt x="50122" y="30013"/>
                  </a:lnTo>
                  <a:lnTo>
                    <a:pt x="49942" y="30013"/>
                  </a:lnTo>
                  <a:lnTo>
                    <a:pt x="49582" y="30073"/>
                  </a:lnTo>
                  <a:lnTo>
                    <a:pt x="49162" y="30073"/>
                  </a:lnTo>
                  <a:lnTo>
                    <a:pt x="48742" y="30013"/>
                  </a:lnTo>
                  <a:lnTo>
                    <a:pt x="48442" y="29953"/>
                  </a:lnTo>
                  <a:lnTo>
                    <a:pt x="48382" y="29893"/>
                  </a:lnTo>
                  <a:lnTo>
                    <a:pt x="48322" y="29893"/>
                  </a:lnTo>
                  <a:lnTo>
                    <a:pt x="48382" y="29533"/>
                  </a:lnTo>
                  <a:lnTo>
                    <a:pt x="48442" y="29053"/>
                  </a:lnTo>
                  <a:lnTo>
                    <a:pt x="48442" y="28813"/>
                  </a:lnTo>
                  <a:lnTo>
                    <a:pt x="48502" y="28573"/>
                  </a:lnTo>
                  <a:lnTo>
                    <a:pt x="48502" y="28513"/>
                  </a:lnTo>
                  <a:close/>
                  <a:moveTo>
                    <a:pt x="50723" y="30253"/>
                  </a:moveTo>
                  <a:lnTo>
                    <a:pt x="50723" y="30373"/>
                  </a:lnTo>
                  <a:lnTo>
                    <a:pt x="50483" y="30373"/>
                  </a:lnTo>
                  <a:lnTo>
                    <a:pt x="50723" y="30253"/>
                  </a:lnTo>
                  <a:close/>
                  <a:moveTo>
                    <a:pt x="54744" y="29173"/>
                  </a:moveTo>
                  <a:lnTo>
                    <a:pt x="54624" y="29473"/>
                  </a:lnTo>
                  <a:lnTo>
                    <a:pt x="54324" y="30253"/>
                  </a:lnTo>
                  <a:lnTo>
                    <a:pt x="53904" y="30373"/>
                  </a:lnTo>
                  <a:lnTo>
                    <a:pt x="54084" y="30133"/>
                  </a:lnTo>
                  <a:lnTo>
                    <a:pt x="54624" y="29353"/>
                  </a:lnTo>
                  <a:lnTo>
                    <a:pt x="54744" y="29173"/>
                  </a:lnTo>
                  <a:close/>
                  <a:moveTo>
                    <a:pt x="48682" y="30433"/>
                  </a:moveTo>
                  <a:lnTo>
                    <a:pt x="48682" y="30433"/>
                  </a:lnTo>
                  <a:lnTo>
                    <a:pt x="48682" y="30433"/>
                  </a:lnTo>
                  <a:close/>
                  <a:moveTo>
                    <a:pt x="54204" y="29053"/>
                  </a:moveTo>
                  <a:lnTo>
                    <a:pt x="53844" y="29953"/>
                  </a:lnTo>
                  <a:lnTo>
                    <a:pt x="53604" y="30373"/>
                  </a:lnTo>
                  <a:lnTo>
                    <a:pt x="53004" y="30493"/>
                  </a:lnTo>
                  <a:lnTo>
                    <a:pt x="53004" y="30493"/>
                  </a:lnTo>
                  <a:lnTo>
                    <a:pt x="53124" y="30313"/>
                  </a:lnTo>
                  <a:lnTo>
                    <a:pt x="53604" y="29593"/>
                  </a:lnTo>
                  <a:lnTo>
                    <a:pt x="53304" y="30193"/>
                  </a:lnTo>
                  <a:lnTo>
                    <a:pt x="53484" y="29953"/>
                  </a:lnTo>
                  <a:lnTo>
                    <a:pt x="53964" y="29473"/>
                  </a:lnTo>
                  <a:lnTo>
                    <a:pt x="54204" y="29053"/>
                  </a:lnTo>
                  <a:close/>
                  <a:moveTo>
                    <a:pt x="38838" y="30493"/>
                  </a:moveTo>
                  <a:lnTo>
                    <a:pt x="38838" y="30493"/>
                  </a:lnTo>
                  <a:lnTo>
                    <a:pt x="38838" y="30493"/>
                  </a:lnTo>
                  <a:close/>
                  <a:moveTo>
                    <a:pt x="52734" y="30463"/>
                  </a:moveTo>
                  <a:lnTo>
                    <a:pt x="52704" y="30553"/>
                  </a:lnTo>
                  <a:lnTo>
                    <a:pt x="52643" y="30553"/>
                  </a:lnTo>
                  <a:lnTo>
                    <a:pt x="52734" y="30463"/>
                  </a:lnTo>
                  <a:close/>
                  <a:moveTo>
                    <a:pt x="53364" y="28152"/>
                  </a:moveTo>
                  <a:lnTo>
                    <a:pt x="53364" y="28212"/>
                  </a:lnTo>
                  <a:lnTo>
                    <a:pt x="53244" y="28753"/>
                  </a:lnTo>
                  <a:lnTo>
                    <a:pt x="53124" y="29353"/>
                  </a:lnTo>
                  <a:lnTo>
                    <a:pt x="53004" y="29653"/>
                  </a:lnTo>
                  <a:lnTo>
                    <a:pt x="52944" y="29893"/>
                  </a:lnTo>
                  <a:lnTo>
                    <a:pt x="52764" y="30013"/>
                  </a:lnTo>
                  <a:lnTo>
                    <a:pt x="52583" y="30193"/>
                  </a:lnTo>
                  <a:lnTo>
                    <a:pt x="52523" y="30253"/>
                  </a:lnTo>
                  <a:lnTo>
                    <a:pt x="52523" y="30253"/>
                  </a:lnTo>
                  <a:lnTo>
                    <a:pt x="52643" y="30193"/>
                  </a:lnTo>
                  <a:lnTo>
                    <a:pt x="52824" y="30133"/>
                  </a:lnTo>
                  <a:lnTo>
                    <a:pt x="52704" y="30373"/>
                  </a:lnTo>
                  <a:lnTo>
                    <a:pt x="52583" y="30553"/>
                  </a:lnTo>
                  <a:lnTo>
                    <a:pt x="52343" y="30613"/>
                  </a:lnTo>
                  <a:lnTo>
                    <a:pt x="52223" y="30193"/>
                  </a:lnTo>
                  <a:lnTo>
                    <a:pt x="52223" y="29833"/>
                  </a:lnTo>
                  <a:lnTo>
                    <a:pt x="52283" y="29893"/>
                  </a:lnTo>
                  <a:lnTo>
                    <a:pt x="52343" y="29953"/>
                  </a:lnTo>
                  <a:lnTo>
                    <a:pt x="52343" y="29833"/>
                  </a:lnTo>
                  <a:lnTo>
                    <a:pt x="52223" y="29533"/>
                  </a:lnTo>
                  <a:lnTo>
                    <a:pt x="52283" y="29473"/>
                  </a:lnTo>
                  <a:lnTo>
                    <a:pt x="52403" y="29593"/>
                  </a:lnTo>
                  <a:lnTo>
                    <a:pt x="52343" y="29413"/>
                  </a:lnTo>
                  <a:lnTo>
                    <a:pt x="52643" y="28933"/>
                  </a:lnTo>
                  <a:lnTo>
                    <a:pt x="52764" y="28813"/>
                  </a:lnTo>
                  <a:lnTo>
                    <a:pt x="53184" y="28393"/>
                  </a:lnTo>
                  <a:lnTo>
                    <a:pt x="53364" y="28152"/>
                  </a:lnTo>
                  <a:close/>
                  <a:moveTo>
                    <a:pt x="47001" y="30613"/>
                  </a:moveTo>
                  <a:lnTo>
                    <a:pt x="46941" y="30734"/>
                  </a:lnTo>
                  <a:lnTo>
                    <a:pt x="46941" y="30673"/>
                  </a:lnTo>
                  <a:lnTo>
                    <a:pt x="47001" y="30613"/>
                  </a:lnTo>
                  <a:close/>
                  <a:moveTo>
                    <a:pt x="47721" y="30854"/>
                  </a:moveTo>
                  <a:lnTo>
                    <a:pt x="47721" y="30854"/>
                  </a:lnTo>
                  <a:lnTo>
                    <a:pt x="47721" y="30854"/>
                  </a:lnTo>
                  <a:close/>
                  <a:moveTo>
                    <a:pt x="50182" y="30734"/>
                  </a:moveTo>
                  <a:lnTo>
                    <a:pt x="50483" y="30794"/>
                  </a:lnTo>
                  <a:lnTo>
                    <a:pt x="50603" y="30794"/>
                  </a:lnTo>
                  <a:lnTo>
                    <a:pt x="50543" y="30854"/>
                  </a:lnTo>
                  <a:lnTo>
                    <a:pt x="50483" y="30854"/>
                  </a:lnTo>
                  <a:lnTo>
                    <a:pt x="50182" y="30734"/>
                  </a:lnTo>
                  <a:close/>
                  <a:moveTo>
                    <a:pt x="49222" y="30433"/>
                  </a:moveTo>
                  <a:lnTo>
                    <a:pt x="49342" y="30493"/>
                  </a:lnTo>
                  <a:lnTo>
                    <a:pt x="49642" y="30673"/>
                  </a:lnTo>
                  <a:lnTo>
                    <a:pt x="49978" y="30914"/>
                  </a:lnTo>
                  <a:lnTo>
                    <a:pt x="49978" y="30914"/>
                  </a:lnTo>
                  <a:lnTo>
                    <a:pt x="49402" y="30673"/>
                  </a:lnTo>
                  <a:lnTo>
                    <a:pt x="49222" y="30433"/>
                  </a:lnTo>
                  <a:close/>
                  <a:moveTo>
                    <a:pt x="48262" y="29353"/>
                  </a:moveTo>
                  <a:lnTo>
                    <a:pt x="48262" y="29533"/>
                  </a:lnTo>
                  <a:lnTo>
                    <a:pt x="48262" y="29893"/>
                  </a:lnTo>
                  <a:lnTo>
                    <a:pt x="48262" y="29953"/>
                  </a:lnTo>
                  <a:lnTo>
                    <a:pt x="48322" y="29953"/>
                  </a:lnTo>
                  <a:lnTo>
                    <a:pt x="48382" y="30013"/>
                  </a:lnTo>
                  <a:lnTo>
                    <a:pt x="48862" y="30193"/>
                  </a:lnTo>
                  <a:lnTo>
                    <a:pt x="48922" y="30253"/>
                  </a:lnTo>
                  <a:lnTo>
                    <a:pt x="49042" y="30313"/>
                  </a:lnTo>
                  <a:lnTo>
                    <a:pt x="49102" y="30373"/>
                  </a:lnTo>
                  <a:lnTo>
                    <a:pt x="49162" y="30553"/>
                  </a:lnTo>
                  <a:lnTo>
                    <a:pt x="48622" y="30253"/>
                  </a:lnTo>
                  <a:lnTo>
                    <a:pt x="48442" y="30133"/>
                  </a:lnTo>
                  <a:lnTo>
                    <a:pt x="48622" y="30313"/>
                  </a:lnTo>
                  <a:lnTo>
                    <a:pt x="48922" y="30613"/>
                  </a:lnTo>
                  <a:lnTo>
                    <a:pt x="48682" y="30433"/>
                  </a:lnTo>
                  <a:lnTo>
                    <a:pt x="48802" y="30613"/>
                  </a:lnTo>
                  <a:lnTo>
                    <a:pt x="49042" y="30854"/>
                  </a:lnTo>
                  <a:lnTo>
                    <a:pt x="49042" y="30914"/>
                  </a:lnTo>
                  <a:lnTo>
                    <a:pt x="49162" y="31154"/>
                  </a:lnTo>
                  <a:lnTo>
                    <a:pt x="49102" y="31214"/>
                  </a:lnTo>
                  <a:lnTo>
                    <a:pt x="48622" y="30854"/>
                  </a:lnTo>
                  <a:lnTo>
                    <a:pt x="48082" y="30313"/>
                  </a:lnTo>
                  <a:lnTo>
                    <a:pt x="48022" y="30313"/>
                  </a:lnTo>
                  <a:lnTo>
                    <a:pt x="48082" y="30133"/>
                  </a:lnTo>
                  <a:lnTo>
                    <a:pt x="48202" y="29833"/>
                  </a:lnTo>
                  <a:lnTo>
                    <a:pt x="48262" y="29353"/>
                  </a:lnTo>
                  <a:close/>
                  <a:moveTo>
                    <a:pt x="48382" y="30854"/>
                  </a:moveTo>
                  <a:lnTo>
                    <a:pt x="48502" y="30974"/>
                  </a:lnTo>
                  <a:lnTo>
                    <a:pt x="48742" y="31274"/>
                  </a:lnTo>
                  <a:lnTo>
                    <a:pt x="48682" y="31274"/>
                  </a:lnTo>
                  <a:lnTo>
                    <a:pt x="48382" y="30854"/>
                  </a:lnTo>
                  <a:close/>
                  <a:moveTo>
                    <a:pt x="44720" y="31334"/>
                  </a:moveTo>
                  <a:lnTo>
                    <a:pt x="44720" y="31334"/>
                  </a:lnTo>
                  <a:lnTo>
                    <a:pt x="44720" y="31334"/>
                  </a:lnTo>
                  <a:close/>
                  <a:moveTo>
                    <a:pt x="48022" y="30373"/>
                  </a:moveTo>
                  <a:lnTo>
                    <a:pt x="48262" y="30673"/>
                  </a:lnTo>
                  <a:lnTo>
                    <a:pt x="48322" y="30914"/>
                  </a:lnTo>
                  <a:lnTo>
                    <a:pt x="48502" y="31274"/>
                  </a:lnTo>
                  <a:lnTo>
                    <a:pt x="48442" y="31334"/>
                  </a:lnTo>
                  <a:lnTo>
                    <a:pt x="47901" y="30734"/>
                  </a:lnTo>
                  <a:lnTo>
                    <a:pt x="47841" y="30613"/>
                  </a:lnTo>
                  <a:lnTo>
                    <a:pt x="47901" y="30553"/>
                  </a:lnTo>
                  <a:lnTo>
                    <a:pt x="48022" y="30373"/>
                  </a:lnTo>
                  <a:close/>
                  <a:moveTo>
                    <a:pt x="45801" y="31334"/>
                  </a:moveTo>
                  <a:lnTo>
                    <a:pt x="45741" y="31394"/>
                  </a:lnTo>
                  <a:lnTo>
                    <a:pt x="45681" y="31394"/>
                  </a:lnTo>
                  <a:lnTo>
                    <a:pt x="45801" y="31334"/>
                  </a:lnTo>
                  <a:close/>
                  <a:moveTo>
                    <a:pt x="58706" y="30974"/>
                  </a:moveTo>
                  <a:lnTo>
                    <a:pt x="58766" y="31034"/>
                  </a:lnTo>
                  <a:lnTo>
                    <a:pt x="59246" y="31394"/>
                  </a:lnTo>
                  <a:lnTo>
                    <a:pt x="58946" y="31394"/>
                  </a:lnTo>
                  <a:lnTo>
                    <a:pt x="58706" y="30974"/>
                  </a:lnTo>
                  <a:close/>
                  <a:moveTo>
                    <a:pt x="47661" y="31394"/>
                  </a:moveTo>
                  <a:lnTo>
                    <a:pt x="47661" y="31394"/>
                  </a:lnTo>
                  <a:lnTo>
                    <a:pt x="47661" y="31394"/>
                  </a:lnTo>
                  <a:close/>
                  <a:moveTo>
                    <a:pt x="58406" y="31454"/>
                  </a:moveTo>
                  <a:lnTo>
                    <a:pt x="58466" y="31514"/>
                  </a:lnTo>
                  <a:lnTo>
                    <a:pt x="58406" y="31514"/>
                  </a:lnTo>
                  <a:lnTo>
                    <a:pt x="58406" y="31454"/>
                  </a:lnTo>
                  <a:close/>
                  <a:moveTo>
                    <a:pt x="47841" y="29833"/>
                  </a:moveTo>
                  <a:lnTo>
                    <a:pt x="47841" y="30133"/>
                  </a:lnTo>
                  <a:lnTo>
                    <a:pt x="47781" y="30433"/>
                  </a:lnTo>
                  <a:lnTo>
                    <a:pt x="47781" y="30553"/>
                  </a:lnTo>
                  <a:lnTo>
                    <a:pt x="47721" y="30854"/>
                  </a:lnTo>
                  <a:lnTo>
                    <a:pt x="47841" y="30734"/>
                  </a:lnTo>
                  <a:lnTo>
                    <a:pt x="47841" y="30794"/>
                  </a:lnTo>
                  <a:lnTo>
                    <a:pt x="48202" y="31334"/>
                  </a:lnTo>
                  <a:lnTo>
                    <a:pt x="47721" y="31454"/>
                  </a:lnTo>
                  <a:lnTo>
                    <a:pt x="47661" y="31394"/>
                  </a:lnTo>
                  <a:lnTo>
                    <a:pt x="47661" y="31454"/>
                  </a:lnTo>
                  <a:lnTo>
                    <a:pt x="46941" y="31574"/>
                  </a:lnTo>
                  <a:lnTo>
                    <a:pt x="47001" y="31454"/>
                  </a:lnTo>
                  <a:lnTo>
                    <a:pt x="47061" y="31334"/>
                  </a:lnTo>
                  <a:lnTo>
                    <a:pt x="47001" y="31334"/>
                  </a:lnTo>
                  <a:lnTo>
                    <a:pt x="47181" y="30854"/>
                  </a:lnTo>
                  <a:lnTo>
                    <a:pt x="47181" y="30794"/>
                  </a:lnTo>
                  <a:lnTo>
                    <a:pt x="47241" y="30734"/>
                  </a:lnTo>
                  <a:lnTo>
                    <a:pt x="47301" y="30553"/>
                  </a:lnTo>
                  <a:lnTo>
                    <a:pt x="47241" y="30914"/>
                  </a:lnTo>
                  <a:lnTo>
                    <a:pt x="47061" y="31334"/>
                  </a:lnTo>
                  <a:lnTo>
                    <a:pt x="47301" y="30914"/>
                  </a:lnTo>
                  <a:lnTo>
                    <a:pt x="47541" y="30373"/>
                  </a:lnTo>
                  <a:lnTo>
                    <a:pt x="47661" y="30253"/>
                  </a:lnTo>
                  <a:lnTo>
                    <a:pt x="47781" y="29893"/>
                  </a:lnTo>
                  <a:lnTo>
                    <a:pt x="47841" y="29833"/>
                  </a:lnTo>
                  <a:close/>
                  <a:moveTo>
                    <a:pt x="46821" y="31394"/>
                  </a:moveTo>
                  <a:lnTo>
                    <a:pt x="46761" y="31574"/>
                  </a:lnTo>
                  <a:lnTo>
                    <a:pt x="46701" y="31634"/>
                  </a:lnTo>
                  <a:lnTo>
                    <a:pt x="46701" y="31634"/>
                  </a:lnTo>
                  <a:lnTo>
                    <a:pt x="46821" y="31394"/>
                  </a:lnTo>
                  <a:close/>
                  <a:moveTo>
                    <a:pt x="46401" y="31334"/>
                  </a:moveTo>
                  <a:lnTo>
                    <a:pt x="46281" y="31694"/>
                  </a:lnTo>
                  <a:lnTo>
                    <a:pt x="46221" y="31694"/>
                  </a:lnTo>
                  <a:lnTo>
                    <a:pt x="46221" y="31634"/>
                  </a:lnTo>
                  <a:lnTo>
                    <a:pt x="46161" y="31574"/>
                  </a:lnTo>
                  <a:lnTo>
                    <a:pt x="46401" y="31334"/>
                  </a:lnTo>
                  <a:close/>
                  <a:moveTo>
                    <a:pt x="56005" y="31274"/>
                  </a:moveTo>
                  <a:lnTo>
                    <a:pt x="56005" y="31394"/>
                  </a:lnTo>
                  <a:lnTo>
                    <a:pt x="56005" y="31934"/>
                  </a:lnTo>
                  <a:lnTo>
                    <a:pt x="55645" y="31994"/>
                  </a:lnTo>
                  <a:lnTo>
                    <a:pt x="55645" y="31994"/>
                  </a:lnTo>
                  <a:lnTo>
                    <a:pt x="55765" y="31814"/>
                  </a:lnTo>
                  <a:lnTo>
                    <a:pt x="56005" y="31274"/>
                  </a:lnTo>
                  <a:close/>
                  <a:moveTo>
                    <a:pt x="48622" y="32114"/>
                  </a:moveTo>
                  <a:lnTo>
                    <a:pt x="48682" y="32234"/>
                  </a:lnTo>
                  <a:lnTo>
                    <a:pt x="48562" y="32114"/>
                  </a:lnTo>
                  <a:close/>
                  <a:moveTo>
                    <a:pt x="49462" y="31994"/>
                  </a:moveTo>
                  <a:lnTo>
                    <a:pt x="49762" y="32174"/>
                  </a:lnTo>
                  <a:lnTo>
                    <a:pt x="49822" y="32234"/>
                  </a:lnTo>
                  <a:lnTo>
                    <a:pt x="49702" y="32174"/>
                  </a:lnTo>
                  <a:lnTo>
                    <a:pt x="49462" y="31994"/>
                  </a:lnTo>
                  <a:close/>
                  <a:moveTo>
                    <a:pt x="47061" y="26892"/>
                  </a:moveTo>
                  <a:lnTo>
                    <a:pt x="47181" y="27012"/>
                  </a:lnTo>
                  <a:lnTo>
                    <a:pt x="46701" y="27372"/>
                  </a:lnTo>
                  <a:lnTo>
                    <a:pt x="47241" y="27072"/>
                  </a:lnTo>
                  <a:lnTo>
                    <a:pt x="47301" y="27132"/>
                  </a:lnTo>
                  <a:lnTo>
                    <a:pt x="47301" y="27072"/>
                  </a:lnTo>
                  <a:lnTo>
                    <a:pt x="47361" y="27012"/>
                  </a:lnTo>
                  <a:lnTo>
                    <a:pt x="47601" y="26892"/>
                  </a:lnTo>
                  <a:lnTo>
                    <a:pt x="47541" y="26952"/>
                  </a:lnTo>
                  <a:lnTo>
                    <a:pt x="47241" y="27252"/>
                  </a:lnTo>
                  <a:lnTo>
                    <a:pt x="46761" y="27612"/>
                  </a:lnTo>
                  <a:lnTo>
                    <a:pt x="46341" y="27912"/>
                  </a:lnTo>
                  <a:lnTo>
                    <a:pt x="46821" y="27672"/>
                  </a:lnTo>
                  <a:lnTo>
                    <a:pt x="46881" y="27672"/>
                  </a:lnTo>
                  <a:lnTo>
                    <a:pt x="46701" y="27792"/>
                  </a:lnTo>
                  <a:lnTo>
                    <a:pt x="46341" y="28152"/>
                  </a:lnTo>
                  <a:lnTo>
                    <a:pt x="46161" y="28332"/>
                  </a:lnTo>
                  <a:lnTo>
                    <a:pt x="46341" y="28212"/>
                  </a:lnTo>
                  <a:lnTo>
                    <a:pt x="46761" y="27912"/>
                  </a:lnTo>
                  <a:lnTo>
                    <a:pt x="47001" y="27792"/>
                  </a:lnTo>
                  <a:lnTo>
                    <a:pt x="46641" y="28092"/>
                  </a:lnTo>
                  <a:lnTo>
                    <a:pt x="46221" y="28393"/>
                  </a:lnTo>
                  <a:lnTo>
                    <a:pt x="46041" y="28573"/>
                  </a:lnTo>
                  <a:lnTo>
                    <a:pt x="46221" y="28453"/>
                  </a:lnTo>
                  <a:lnTo>
                    <a:pt x="46701" y="28152"/>
                  </a:lnTo>
                  <a:lnTo>
                    <a:pt x="47481" y="27672"/>
                  </a:lnTo>
                  <a:lnTo>
                    <a:pt x="47661" y="27552"/>
                  </a:lnTo>
                  <a:lnTo>
                    <a:pt x="47601" y="27612"/>
                  </a:lnTo>
                  <a:lnTo>
                    <a:pt x="47361" y="27852"/>
                  </a:lnTo>
                  <a:lnTo>
                    <a:pt x="47121" y="28092"/>
                  </a:lnTo>
                  <a:lnTo>
                    <a:pt x="46581" y="28513"/>
                  </a:lnTo>
                  <a:lnTo>
                    <a:pt x="46101" y="28813"/>
                  </a:lnTo>
                  <a:lnTo>
                    <a:pt x="46641" y="28573"/>
                  </a:lnTo>
                  <a:lnTo>
                    <a:pt x="47201" y="28292"/>
                  </a:lnTo>
                  <a:lnTo>
                    <a:pt x="47061" y="28393"/>
                  </a:lnTo>
                  <a:lnTo>
                    <a:pt x="46281" y="28993"/>
                  </a:lnTo>
                  <a:lnTo>
                    <a:pt x="45560" y="29473"/>
                  </a:lnTo>
                  <a:lnTo>
                    <a:pt x="45801" y="29353"/>
                  </a:lnTo>
                  <a:lnTo>
                    <a:pt x="46341" y="29113"/>
                  </a:lnTo>
                  <a:lnTo>
                    <a:pt x="46881" y="28753"/>
                  </a:lnTo>
                  <a:lnTo>
                    <a:pt x="46581" y="29053"/>
                  </a:lnTo>
                  <a:lnTo>
                    <a:pt x="46041" y="29413"/>
                  </a:lnTo>
                  <a:lnTo>
                    <a:pt x="45741" y="29593"/>
                  </a:lnTo>
                  <a:lnTo>
                    <a:pt x="45440" y="29713"/>
                  </a:lnTo>
                  <a:lnTo>
                    <a:pt x="45260" y="29773"/>
                  </a:lnTo>
                  <a:lnTo>
                    <a:pt x="45500" y="29773"/>
                  </a:lnTo>
                  <a:lnTo>
                    <a:pt x="45741" y="29653"/>
                  </a:lnTo>
                  <a:lnTo>
                    <a:pt x="46101" y="29533"/>
                  </a:lnTo>
                  <a:lnTo>
                    <a:pt x="46701" y="29173"/>
                  </a:lnTo>
                  <a:lnTo>
                    <a:pt x="47061" y="28933"/>
                  </a:lnTo>
                  <a:lnTo>
                    <a:pt x="46941" y="29053"/>
                  </a:lnTo>
                  <a:lnTo>
                    <a:pt x="46821" y="29173"/>
                  </a:lnTo>
                  <a:lnTo>
                    <a:pt x="46281" y="29533"/>
                  </a:lnTo>
                  <a:lnTo>
                    <a:pt x="46161" y="29593"/>
                  </a:lnTo>
                  <a:lnTo>
                    <a:pt x="45981" y="29713"/>
                  </a:lnTo>
                  <a:lnTo>
                    <a:pt x="45320" y="30013"/>
                  </a:lnTo>
                  <a:lnTo>
                    <a:pt x="44720" y="30133"/>
                  </a:lnTo>
                  <a:lnTo>
                    <a:pt x="44480" y="30193"/>
                  </a:lnTo>
                  <a:lnTo>
                    <a:pt x="44720" y="30193"/>
                  </a:lnTo>
                  <a:lnTo>
                    <a:pt x="45380" y="30133"/>
                  </a:lnTo>
                  <a:lnTo>
                    <a:pt x="45741" y="30013"/>
                  </a:lnTo>
                  <a:lnTo>
                    <a:pt x="45921" y="29953"/>
                  </a:lnTo>
                  <a:lnTo>
                    <a:pt x="45620" y="30133"/>
                  </a:lnTo>
                  <a:lnTo>
                    <a:pt x="45080" y="30373"/>
                  </a:lnTo>
                  <a:lnTo>
                    <a:pt x="44540" y="30553"/>
                  </a:lnTo>
                  <a:lnTo>
                    <a:pt x="45080" y="30493"/>
                  </a:lnTo>
                  <a:lnTo>
                    <a:pt x="45681" y="30313"/>
                  </a:lnTo>
                  <a:lnTo>
                    <a:pt x="45801" y="30313"/>
                  </a:lnTo>
                  <a:lnTo>
                    <a:pt x="46041" y="30253"/>
                  </a:lnTo>
                  <a:lnTo>
                    <a:pt x="46041" y="30253"/>
                  </a:lnTo>
                  <a:lnTo>
                    <a:pt x="45981" y="30313"/>
                  </a:lnTo>
                  <a:lnTo>
                    <a:pt x="45801" y="30433"/>
                  </a:lnTo>
                  <a:lnTo>
                    <a:pt x="45620" y="30553"/>
                  </a:lnTo>
                  <a:lnTo>
                    <a:pt x="45200" y="30734"/>
                  </a:lnTo>
                  <a:lnTo>
                    <a:pt x="44960" y="30794"/>
                  </a:lnTo>
                  <a:lnTo>
                    <a:pt x="45200" y="30794"/>
                  </a:lnTo>
                  <a:lnTo>
                    <a:pt x="45140" y="30854"/>
                  </a:lnTo>
                  <a:lnTo>
                    <a:pt x="44660" y="30974"/>
                  </a:lnTo>
                  <a:lnTo>
                    <a:pt x="44660" y="30974"/>
                  </a:lnTo>
                  <a:lnTo>
                    <a:pt x="45140" y="30914"/>
                  </a:lnTo>
                  <a:lnTo>
                    <a:pt x="45260" y="30914"/>
                  </a:lnTo>
                  <a:lnTo>
                    <a:pt x="45440" y="30854"/>
                  </a:lnTo>
                  <a:lnTo>
                    <a:pt x="45741" y="30794"/>
                  </a:lnTo>
                  <a:lnTo>
                    <a:pt x="46041" y="30613"/>
                  </a:lnTo>
                  <a:lnTo>
                    <a:pt x="45981" y="30673"/>
                  </a:lnTo>
                  <a:lnTo>
                    <a:pt x="45681" y="30854"/>
                  </a:lnTo>
                  <a:lnTo>
                    <a:pt x="45200" y="31094"/>
                  </a:lnTo>
                  <a:lnTo>
                    <a:pt x="44720" y="31334"/>
                  </a:lnTo>
                  <a:lnTo>
                    <a:pt x="45260" y="31214"/>
                  </a:lnTo>
                  <a:lnTo>
                    <a:pt x="45500" y="31154"/>
                  </a:lnTo>
                  <a:lnTo>
                    <a:pt x="45080" y="31454"/>
                  </a:lnTo>
                  <a:lnTo>
                    <a:pt x="44900" y="31634"/>
                  </a:lnTo>
                  <a:lnTo>
                    <a:pt x="44900" y="31634"/>
                  </a:lnTo>
                  <a:lnTo>
                    <a:pt x="45140" y="31514"/>
                  </a:lnTo>
                  <a:lnTo>
                    <a:pt x="44960" y="31634"/>
                  </a:lnTo>
                  <a:lnTo>
                    <a:pt x="44540" y="31874"/>
                  </a:lnTo>
                  <a:lnTo>
                    <a:pt x="44360" y="31934"/>
                  </a:lnTo>
                  <a:lnTo>
                    <a:pt x="44540" y="31934"/>
                  </a:lnTo>
                  <a:lnTo>
                    <a:pt x="44900" y="31814"/>
                  </a:lnTo>
                  <a:lnTo>
                    <a:pt x="45020" y="31814"/>
                  </a:lnTo>
                  <a:lnTo>
                    <a:pt x="44660" y="31994"/>
                  </a:lnTo>
                  <a:lnTo>
                    <a:pt x="42859" y="32294"/>
                  </a:lnTo>
                  <a:lnTo>
                    <a:pt x="42859" y="32294"/>
                  </a:lnTo>
                  <a:lnTo>
                    <a:pt x="43640" y="31034"/>
                  </a:lnTo>
                  <a:lnTo>
                    <a:pt x="44480" y="29833"/>
                  </a:lnTo>
                  <a:lnTo>
                    <a:pt x="45380" y="28693"/>
                  </a:lnTo>
                  <a:lnTo>
                    <a:pt x="46281" y="27612"/>
                  </a:lnTo>
                  <a:lnTo>
                    <a:pt x="46401" y="27672"/>
                  </a:lnTo>
                  <a:lnTo>
                    <a:pt x="46401" y="27672"/>
                  </a:lnTo>
                  <a:lnTo>
                    <a:pt x="46341" y="27612"/>
                  </a:lnTo>
                  <a:lnTo>
                    <a:pt x="47001" y="26892"/>
                  </a:lnTo>
                  <a:close/>
                  <a:moveTo>
                    <a:pt x="55705" y="30854"/>
                  </a:moveTo>
                  <a:lnTo>
                    <a:pt x="55525" y="31754"/>
                  </a:lnTo>
                  <a:lnTo>
                    <a:pt x="55405" y="32054"/>
                  </a:lnTo>
                  <a:lnTo>
                    <a:pt x="52283" y="32594"/>
                  </a:lnTo>
                  <a:lnTo>
                    <a:pt x="52283" y="31694"/>
                  </a:lnTo>
                  <a:lnTo>
                    <a:pt x="52403" y="31874"/>
                  </a:lnTo>
                  <a:lnTo>
                    <a:pt x="52343" y="31694"/>
                  </a:lnTo>
                  <a:lnTo>
                    <a:pt x="52343" y="31454"/>
                  </a:lnTo>
                  <a:lnTo>
                    <a:pt x="54324" y="31094"/>
                  </a:lnTo>
                  <a:lnTo>
                    <a:pt x="54204" y="31274"/>
                  </a:lnTo>
                  <a:lnTo>
                    <a:pt x="53904" y="31754"/>
                  </a:lnTo>
                  <a:lnTo>
                    <a:pt x="53604" y="32114"/>
                  </a:lnTo>
                  <a:lnTo>
                    <a:pt x="53304" y="32294"/>
                  </a:lnTo>
                  <a:lnTo>
                    <a:pt x="53244" y="32354"/>
                  </a:lnTo>
                  <a:lnTo>
                    <a:pt x="53244" y="32354"/>
                  </a:lnTo>
                  <a:lnTo>
                    <a:pt x="53364" y="32294"/>
                  </a:lnTo>
                  <a:lnTo>
                    <a:pt x="53664" y="32174"/>
                  </a:lnTo>
                  <a:lnTo>
                    <a:pt x="54024" y="31874"/>
                  </a:lnTo>
                  <a:lnTo>
                    <a:pt x="54444" y="31454"/>
                  </a:lnTo>
                  <a:lnTo>
                    <a:pt x="54804" y="31034"/>
                  </a:lnTo>
                  <a:lnTo>
                    <a:pt x="55045" y="30974"/>
                  </a:lnTo>
                  <a:lnTo>
                    <a:pt x="55045" y="31034"/>
                  </a:lnTo>
                  <a:lnTo>
                    <a:pt x="54864" y="31394"/>
                  </a:lnTo>
                  <a:lnTo>
                    <a:pt x="54624" y="31694"/>
                  </a:lnTo>
                  <a:lnTo>
                    <a:pt x="54504" y="31934"/>
                  </a:lnTo>
                  <a:lnTo>
                    <a:pt x="54684" y="31754"/>
                  </a:lnTo>
                  <a:lnTo>
                    <a:pt x="54984" y="31514"/>
                  </a:lnTo>
                  <a:lnTo>
                    <a:pt x="55285" y="31214"/>
                  </a:lnTo>
                  <a:lnTo>
                    <a:pt x="55525" y="30914"/>
                  </a:lnTo>
                  <a:lnTo>
                    <a:pt x="55705" y="30854"/>
                  </a:lnTo>
                  <a:close/>
                  <a:moveTo>
                    <a:pt x="51983" y="32054"/>
                  </a:moveTo>
                  <a:lnTo>
                    <a:pt x="52103" y="32654"/>
                  </a:lnTo>
                  <a:lnTo>
                    <a:pt x="51923" y="32654"/>
                  </a:lnTo>
                  <a:lnTo>
                    <a:pt x="51983" y="32054"/>
                  </a:lnTo>
                  <a:close/>
                  <a:moveTo>
                    <a:pt x="48202" y="32174"/>
                  </a:moveTo>
                  <a:lnTo>
                    <a:pt x="48802" y="32714"/>
                  </a:lnTo>
                  <a:lnTo>
                    <a:pt x="48982" y="32834"/>
                  </a:lnTo>
                  <a:lnTo>
                    <a:pt x="48322" y="32594"/>
                  </a:lnTo>
                  <a:lnTo>
                    <a:pt x="48082" y="32414"/>
                  </a:lnTo>
                  <a:lnTo>
                    <a:pt x="47841" y="32234"/>
                  </a:lnTo>
                  <a:lnTo>
                    <a:pt x="48202" y="32174"/>
                  </a:lnTo>
                  <a:close/>
                  <a:moveTo>
                    <a:pt x="34816" y="32954"/>
                  </a:moveTo>
                  <a:lnTo>
                    <a:pt x="34816" y="32954"/>
                  </a:lnTo>
                  <a:lnTo>
                    <a:pt x="34816" y="32954"/>
                  </a:lnTo>
                  <a:close/>
                  <a:moveTo>
                    <a:pt x="54924" y="32954"/>
                  </a:moveTo>
                  <a:lnTo>
                    <a:pt x="54804" y="33075"/>
                  </a:lnTo>
                  <a:lnTo>
                    <a:pt x="54924" y="33014"/>
                  </a:lnTo>
                  <a:lnTo>
                    <a:pt x="54924" y="32954"/>
                  </a:lnTo>
                  <a:close/>
                  <a:moveTo>
                    <a:pt x="44300" y="32954"/>
                  </a:moveTo>
                  <a:lnTo>
                    <a:pt x="44180" y="33075"/>
                  </a:lnTo>
                  <a:lnTo>
                    <a:pt x="43940" y="33075"/>
                  </a:lnTo>
                  <a:lnTo>
                    <a:pt x="43580" y="33135"/>
                  </a:lnTo>
                  <a:lnTo>
                    <a:pt x="42859" y="33255"/>
                  </a:lnTo>
                  <a:lnTo>
                    <a:pt x="42439" y="33195"/>
                  </a:lnTo>
                  <a:lnTo>
                    <a:pt x="42379" y="33195"/>
                  </a:lnTo>
                  <a:lnTo>
                    <a:pt x="43400" y="33014"/>
                  </a:lnTo>
                  <a:lnTo>
                    <a:pt x="43760" y="33014"/>
                  </a:lnTo>
                  <a:lnTo>
                    <a:pt x="44300" y="32954"/>
                  </a:lnTo>
                  <a:close/>
                  <a:moveTo>
                    <a:pt x="58346" y="32354"/>
                  </a:moveTo>
                  <a:lnTo>
                    <a:pt x="58766" y="33075"/>
                  </a:lnTo>
                  <a:lnTo>
                    <a:pt x="58946" y="33375"/>
                  </a:lnTo>
                  <a:lnTo>
                    <a:pt x="58166" y="33555"/>
                  </a:lnTo>
                  <a:lnTo>
                    <a:pt x="58166" y="33075"/>
                  </a:lnTo>
                  <a:lnTo>
                    <a:pt x="58106" y="32594"/>
                  </a:lnTo>
                  <a:lnTo>
                    <a:pt x="58046" y="32414"/>
                  </a:lnTo>
                  <a:lnTo>
                    <a:pt x="58346" y="32354"/>
                  </a:lnTo>
                  <a:close/>
                  <a:moveTo>
                    <a:pt x="57746" y="32474"/>
                  </a:moveTo>
                  <a:lnTo>
                    <a:pt x="57806" y="32654"/>
                  </a:lnTo>
                  <a:lnTo>
                    <a:pt x="57986" y="33135"/>
                  </a:lnTo>
                  <a:lnTo>
                    <a:pt x="58046" y="33555"/>
                  </a:lnTo>
                  <a:lnTo>
                    <a:pt x="57626" y="33615"/>
                  </a:lnTo>
                  <a:lnTo>
                    <a:pt x="57686" y="32654"/>
                  </a:lnTo>
                  <a:lnTo>
                    <a:pt x="57686" y="32474"/>
                  </a:lnTo>
                  <a:close/>
                  <a:moveTo>
                    <a:pt x="57205" y="32894"/>
                  </a:moveTo>
                  <a:lnTo>
                    <a:pt x="57265" y="33675"/>
                  </a:lnTo>
                  <a:lnTo>
                    <a:pt x="56905" y="33735"/>
                  </a:lnTo>
                  <a:lnTo>
                    <a:pt x="57205" y="32894"/>
                  </a:lnTo>
                  <a:close/>
                  <a:moveTo>
                    <a:pt x="56845" y="32654"/>
                  </a:moveTo>
                  <a:lnTo>
                    <a:pt x="56785" y="33135"/>
                  </a:lnTo>
                  <a:lnTo>
                    <a:pt x="56665" y="33675"/>
                  </a:lnTo>
                  <a:lnTo>
                    <a:pt x="56605" y="33795"/>
                  </a:lnTo>
                  <a:lnTo>
                    <a:pt x="55892" y="33904"/>
                  </a:lnTo>
                  <a:lnTo>
                    <a:pt x="55892" y="33904"/>
                  </a:lnTo>
                  <a:lnTo>
                    <a:pt x="56185" y="33495"/>
                  </a:lnTo>
                  <a:lnTo>
                    <a:pt x="56485" y="32954"/>
                  </a:lnTo>
                  <a:lnTo>
                    <a:pt x="56605" y="32654"/>
                  </a:lnTo>
                  <a:close/>
                  <a:moveTo>
                    <a:pt x="47781" y="32234"/>
                  </a:moveTo>
                  <a:lnTo>
                    <a:pt x="47961" y="32474"/>
                  </a:lnTo>
                  <a:lnTo>
                    <a:pt x="48202" y="32774"/>
                  </a:lnTo>
                  <a:lnTo>
                    <a:pt x="48802" y="33195"/>
                  </a:lnTo>
                  <a:lnTo>
                    <a:pt x="48862" y="33195"/>
                  </a:lnTo>
                  <a:lnTo>
                    <a:pt x="48262" y="33315"/>
                  </a:lnTo>
                  <a:lnTo>
                    <a:pt x="48142" y="33255"/>
                  </a:lnTo>
                  <a:lnTo>
                    <a:pt x="47541" y="33014"/>
                  </a:lnTo>
                  <a:lnTo>
                    <a:pt x="47361" y="32894"/>
                  </a:lnTo>
                  <a:lnTo>
                    <a:pt x="47541" y="33075"/>
                  </a:lnTo>
                  <a:lnTo>
                    <a:pt x="47901" y="33375"/>
                  </a:lnTo>
                  <a:lnTo>
                    <a:pt x="47721" y="33375"/>
                  </a:lnTo>
                  <a:lnTo>
                    <a:pt x="47421" y="33195"/>
                  </a:lnTo>
                  <a:lnTo>
                    <a:pt x="47181" y="32954"/>
                  </a:lnTo>
                  <a:lnTo>
                    <a:pt x="47061" y="32774"/>
                  </a:lnTo>
                  <a:lnTo>
                    <a:pt x="47061" y="32774"/>
                  </a:lnTo>
                  <a:lnTo>
                    <a:pt x="47181" y="33014"/>
                  </a:lnTo>
                  <a:lnTo>
                    <a:pt x="47301" y="33195"/>
                  </a:lnTo>
                  <a:lnTo>
                    <a:pt x="47481" y="33435"/>
                  </a:lnTo>
                  <a:lnTo>
                    <a:pt x="46941" y="33555"/>
                  </a:lnTo>
                  <a:lnTo>
                    <a:pt x="46821" y="33435"/>
                  </a:lnTo>
                  <a:lnTo>
                    <a:pt x="46641" y="33255"/>
                  </a:lnTo>
                  <a:lnTo>
                    <a:pt x="46641" y="33255"/>
                  </a:lnTo>
                  <a:lnTo>
                    <a:pt x="46761" y="33495"/>
                  </a:lnTo>
                  <a:lnTo>
                    <a:pt x="46881" y="33555"/>
                  </a:lnTo>
                  <a:lnTo>
                    <a:pt x="44120" y="34035"/>
                  </a:lnTo>
                  <a:lnTo>
                    <a:pt x="44120" y="34035"/>
                  </a:lnTo>
                  <a:lnTo>
                    <a:pt x="44240" y="33915"/>
                  </a:lnTo>
                  <a:lnTo>
                    <a:pt x="44420" y="33675"/>
                  </a:lnTo>
                  <a:lnTo>
                    <a:pt x="44600" y="33375"/>
                  </a:lnTo>
                  <a:lnTo>
                    <a:pt x="44600" y="33495"/>
                  </a:lnTo>
                  <a:lnTo>
                    <a:pt x="44480" y="33795"/>
                  </a:lnTo>
                  <a:lnTo>
                    <a:pt x="44420" y="33855"/>
                  </a:lnTo>
                  <a:lnTo>
                    <a:pt x="44420" y="33915"/>
                  </a:lnTo>
                  <a:lnTo>
                    <a:pt x="44480" y="33855"/>
                  </a:lnTo>
                  <a:lnTo>
                    <a:pt x="44540" y="33795"/>
                  </a:lnTo>
                  <a:lnTo>
                    <a:pt x="44720" y="33555"/>
                  </a:lnTo>
                  <a:lnTo>
                    <a:pt x="44840" y="33255"/>
                  </a:lnTo>
                  <a:lnTo>
                    <a:pt x="44900" y="33075"/>
                  </a:lnTo>
                  <a:lnTo>
                    <a:pt x="44960" y="32774"/>
                  </a:lnTo>
                  <a:lnTo>
                    <a:pt x="45080" y="32714"/>
                  </a:lnTo>
                  <a:lnTo>
                    <a:pt x="44900" y="33255"/>
                  </a:lnTo>
                  <a:lnTo>
                    <a:pt x="44660" y="33735"/>
                  </a:lnTo>
                  <a:lnTo>
                    <a:pt x="44900" y="33435"/>
                  </a:lnTo>
                  <a:lnTo>
                    <a:pt x="45200" y="33135"/>
                  </a:lnTo>
                  <a:lnTo>
                    <a:pt x="45500" y="32774"/>
                  </a:lnTo>
                  <a:lnTo>
                    <a:pt x="45560" y="32654"/>
                  </a:lnTo>
                  <a:lnTo>
                    <a:pt x="45440" y="33014"/>
                  </a:lnTo>
                  <a:lnTo>
                    <a:pt x="45260" y="33375"/>
                  </a:lnTo>
                  <a:lnTo>
                    <a:pt x="45200" y="33495"/>
                  </a:lnTo>
                  <a:lnTo>
                    <a:pt x="45320" y="33435"/>
                  </a:lnTo>
                  <a:lnTo>
                    <a:pt x="45380" y="33315"/>
                  </a:lnTo>
                  <a:lnTo>
                    <a:pt x="45440" y="33255"/>
                  </a:lnTo>
                  <a:lnTo>
                    <a:pt x="45801" y="32894"/>
                  </a:lnTo>
                  <a:lnTo>
                    <a:pt x="45981" y="32594"/>
                  </a:lnTo>
                  <a:lnTo>
                    <a:pt x="47781" y="32234"/>
                  </a:lnTo>
                  <a:close/>
                  <a:moveTo>
                    <a:pt x="44540" y="33075"/>
                  </a:moveTo>
                  <a:lnTo>
                    <a:pt x="44480" y="33195"/>
                  </a:lnTo>
                  <a:lnTo>
                    <a:pt x="44360" y="33435"/>
                  </a:lnTo>
                  <a:lnTo>
                    <a:pt x="44120" y="33855"/>
                  </a:lnTo>
                  <a:lnTo>
                    <a:pt x="44000" y="34035"/>
                  </a:lnTo>
                  <a:lnTo>
                    <a:pt x="43760" y="34095"/>
                  </a:lnTo>
                  <a:lnTo>
                    <a:pt x="43880" y="33915"/>
                  </a:lnTo>
                  <a:lnTo>
                    <a:pt x="44060" y="33735"/>
                  </a:lnTo>
                  <a:lnTo>
                    <a:pt x="44120" y="33495"/>
                  </a:lnTo>
                  <a:lnTo>
                    <a:pt x="44180" y="33315"/>
                  </a:lnTo>
                  <a:lnTo>
                    <a:pt x="44540" y="33075"/>
                  </a:lnTo>
                  <a:close/>
                  <a:moveTo>
                    <a:pt x="43820" y="33675"/>
                  </a:moveTo>
                  <a:lnTo>
                    <a:pt x="43760" y="33855"/>
                  </a:lnTo>
                  <a:lnTo>
                    <a:pt x="43520" y="34155"/>
                  </a:lnTo>
                  <a:lnTo>
                    <a:pt x="43219" y="34215"/>
                  </a:lnTo>
                  <a:lnTo>
                    <a:pt x="43219" y="34215"/>
                  </a:lnTo>
                  <a:lnTo>
                    <a:pt x="43520" y="33975"/>
                  </a:lnTo>
                  <a:lnTo>
                    <a:pt x="43700" y="33855"/>
                  </a:lnTo>
                  <a:lnTo>
                    <a:pt x="43820" y="33675"/>
                  </a:lnTo>
                  <a:close/>
                  <a:moveTo>
                    <a:pt x="42319" y="33195"/>
                  </a:moveTo>
                  <a:lnTo>
                    <a:pt x="42379" y="33255"/>
                  </a:lnTo>
                  <a:lnTo>
                    <a:pt x="42859" y="33315"/>
                  </a:lnTo>
                  <a:lnTo>
                    <a:pt x="43340" y="33375"/>
                  </a:lnTo>
                  <a:lnTo>
                    <a:pt x="43580" y="33315"/>
                  </a:lnTo>
                  <a:lnTo>
                    <a:pt x="44000" y="33255"/>
                  </a:lnTo>
                  <a:lnTo>
                    <a:pt x="44000" y="33255"/>
                  </a:lnTo>
                  <a:lnTo>
                    <a:pt x="43880" y="33315"/>
                  </a:lnTo>
                  <a:lnTo>
                    <a:pt x="43520" y="33435"/>
                  </a:lnTo>
                  <a:lnTo>
                    <a:pt x="43219" y="33495"/>
                  </a:lnTo>
                  <a:lnTo>
                    <a:pt x="42739" y="33615"/>
                  </a:lnTo>
                  <a:lnTo>
                    <a:pt x="42199" y="33675"/>
                  </a:lnTo>
                  <a:lnTo>
                    <a:pt x="42739" y="33735"/>
                  </a:lnTo>
                  <a:lnTo>
                    <a:pt x="43279" y="33735"/>
                  </a:lnTo>
                  <a:lnTo>
                    <a:pt x="43219" y="33795"/>
                  </a:lnTo>
                  <a:lnTo>
                    <a:pt x="42859" y="33915"/>
                  </a:lnTo>
                  <a:lnTo>
                    <a:pt x="42559" y="34035"/>
                  </a:lnTo>
                  <a:lnTo>
                    <a:pt x="42139" y="34155"/>
                  </a:lnTo>
                  <a:lnTo>
                    <a:pt x="41779" y="34215"/>
                  </a:lnTo>
                  <a:lnTo>
                    <a:pt x="42079" y="33675"/>
                  </a:lnTo>
                  <a:lnTo>
                    <a:pt x="42319" y="33195"/>
                  </a:lnTo>
                  <a:close/>
                  <a:moveTo>
                    <a:pt x="42499" y="34275"/>
                  </a:moveTo>
                  <a:lnTo>
                    <a:pt x="42379" y="34335"/>
                  </a:lnTo>
                  <a:lnTo>
                    <a:pt x="42559" y="34275"/>
                  </a:lnTo>
                  <a:close/>
                  <a:moveTo>
                    <a:pt x="43039" y="34095"/>
                  </a:moveTo>
                  <a:lnTo>
                    <a:pt x="42859" y="34275"/>
                  </a:lnTo>
                  <a:lnTo>
                    <a:pt x="41659" y="34455"/>
                  </a:lnTo>
                  <a:lnTo>
                    <a:pt x="41719" y="34275"/>
                  </a:lnTo>
                  <a:lnTo>
                    <a:pt x="42499" y="34275"/>
                  </a:lnTo>
                  <a:lnTo>
                    <a:pt x="42619" y="34215"/>
                  </a:lnTo>
                  <a:lnTo>
                    <a:pt x="42919" y="34155"/>
                  </a:lnTo>
                  <a:lnTo>
                    <a:pt x="43039" y="34095"/>
                  </a:lnTo>
                  <a:close/>
                  <a:moveTo>
                    <a:pt x="47721" y="34215"/>
                  </a:moveTo>
                  <a:lnTo>
                    <a:pt x="48022" y="34395"/>
                  </a:lnTo>
                  <a:lnTo>
                    <a:pt x="48202" y="34455"/>
                  </a:lnTo>
                  <a:lnTo>
                    <a:pt x="48322" y="34515"/>
                  </a:lnTo>
                  <a:lnTo>
                    <a:pt x="48322" y="34515"/>
                  </a:lnTo>
                  <a:lnTo>
                    <a:pt x="47781" y="34395"/>
                  </a:lnTo>
                  <a:lnTo>
                    <a:pt x="47361" y="34275"/>
                  </a:lnTo>
                  <a:lnTo>
                    <a:pt x="47721" y="34215"/>
                  </a:lnTo>
                  <a:close/>
                  <a:moveTo>
                    <a:pt x="56245" y="32714"/>
                  </a:moveTo>
                  <a:lnTo>
                    <a:pt x="56185" y="32834"/>
                  </a:lnTo>
                  <a:lnTo>
                    <a:pt x="56005" y="33375"/>
                  </a:lnTo>
                  <a:lnTo>
                    <a:pt x="55825" y="33855"/>
                  </a:lnTo>
                  <a:lnTo>
                    <a:pt x="55765" y="33975"/>
                  </a:lnTo>
                  <a:lnTo>
                    <a:pt x="51203" y="34755"/>
                  </a:lnTo>
                  <a:lnTo>
                    <a:pt x="51203" y="34455"/>
                  </a:lnTo>
                  <a:lnTo>
                    <a:pt x="51143" y="34095"/>
                  </a:lnTo>
                  <a:lnTo>
                    <a:pt x="51263" y="34275"/>
                  </a:lnTo>
                  <a:lnTo>
                    <a:pt x="51323" y="34395"/>
                  </a:lnTo>
                  <a:lnTo>
                    <a:pt x="51323" y="34275"/>
                  </a:lnTo>
                  <a:lnTo>
                    <a:pt x="51323" y="33975"/>
                  </a:lnTo>
                  <a:lnTo>
                    <a:pt x="51323" y="33915"/>
                  </a:lnTo>
                  <a:lnTo>
                    <a:pt x="51563" y="33555"/>
                  </a:lnTo>
                  <a:lnTo>
                    <a:pt x="51683" y="33555"/>
                  </a:lnTo>
                  <a:lnTo>
                    <a:pt x="51623" y="33855"/>
                  </a:lnTo>
                  <a:lnTo>
                    <a:pt x="51563" y="34095"/>
                  </a:lnTo>
                  <a:lnTo>
                    <a:pt x="51683" y="33855"/>
                  </a:lnTo>
                  <a:lnTo>
                    <a:pt x="51803" y="33495"/>
                  </a:lnTo>
                  <a:lnTo>
                    <a:pt x="52163" y="33435"/>
                  </a:lnTo>
                  <a:lnTo>
                    <a:pt x="52163" y="33615"/>
                  </a:lnTo>
                  <a:lnTo>
                    <a:pt x="52163" y="33675"/>
                  </a:lnTo>
                  <a:lnTo>
                    <a:pt x="52223" y="33615"/>
                  </a:lnTo>
                  <a:lnTo>
                    <a:pt x="52223" y="33435"/>
                  </a:lnTo>
                  <a:lnTo>
                    <a:pt x="54924" y="32954"/>
                  </a:lnTo>
                  <a:lnTo>
                    <a:pt x="55945" y="32774"/>
                  </a:lnTo>
                  <a:lnTo>
                    <a:pt x="55885" y="33315"/>
                  </a:lnTo>
                  <a:lnTo>
                    <a:pt x="55765" y="33615"/>
                  </a:lnTo>
                  <a:lnTo>
                    <a:pt x="55765" y="33735"/>
                  </a:lnTo>
                  <a:lnTo>
                    <a:pt x="55825" y="33615"/>
                  </a:lnTo>
                  <a:lnTo>
                    <a:pt x="55945" y="33375"/>
                  </a:lnTo>
                  <a:lnTo>
                    <a:pt x="56185" y="32714"/>
                  </a:lnTo>
                  <a:close/>
                  <a:moveTo>
                    <a:pt x="50903" y="34335"/>
                  </a:moveTo>
                  <a:lnTo>
                    <a:pt x="50963" y="34515"/>
                  </a:lnTo>
                  <a:lnTo>
                    <a:pt x="51023" y="34755"/>
                  </a:lnTo>
                  <a:lnTo>
                    <a:pt x="50843" y="34815"/>
                  </a:lnTo>
                  <a:lnTo>
                    <a:pt x="50843" y="34575"/>
                  </a:lnTo>
                  <a:lnTo>
                    <a:pt x="50843" y="34395"/>
                  </a:lnTo>
                  <a:lnTo>
                    <a:pt x="50903" y="34335"/>
                  </a:lnTo>
                  <a:close/>
                  <a:moveTo>
                    <a:pt x="50423" y="34455"/>
                  </a:moveTo>
                  <a:lnTo>
                    <a:pt x="50483" y="34575"/>
                  </a:lnTo>
                  <a:lnTo>
                    <a:pt x="50543" y="34875"/>
                  </a:lnTo>
                  <a:lnTo>
                    <a:pt x="50423" y="34875"/>
                  </a:lnTo>
                  <a:lnTo>
                    <a:pt x="50423" y="34815"/>
                  </a:lnTo>
                  <a:lnTo>
                    <a:pt x="50423" y="34515"/>
                  </a:lnTo>
                  <a:lnTo>
                    <a:pt x="50423" y="34455"/>
                  </a:lnTo>
                  <a:close/>
                  <a:moveTo>
                    <a:pt x="47241" y="34335"/>
                  </a:moveTo>
                  <a:lnTo>
                    <a:pt x="47721" y="34635"/>
                  </a:lnTo>
                  <a:lnTo>
                    <a:pt x="48262" y="34815"/>
                  </a:lnTo>
                  <a:lnTo>
                    <a:pt x="48082" y="34875"/>
                  </a:lnTo>
                  <a:lnTo>
                    <a:pt x="47601" y="34935"/>
                  </a:lnTo>
                  <a:lnTo>
                    <a:pt x="47061" y="34875"/>
                  </a:lnTo>
                  <a:lnTo>
                    <a:pt x="46941" y="34815"/>
                  </a:lnTo>
                  <a:lnTo>
                    <a:pt x="46881" y="34815"/>
                  </a:lnTo>
                  <a:lnTo>
                    <a:pt x="47061" y="34935"/>
                  </a:lnTo>
                  <a:lnTo>
                    <a:pt x="47541" y="35115"/>
                  </a:lnTo>
                  <a:lnTo>
                    <a:pt x="47661" y="35175"/>
                  </a:lnTo>
                  <a:lnTo>
                    <a:pt x="47421" y="35235"/>
                  </a:lnTo>
                  <a:lnTo>
                    <a:pt x="46401" y="35235"/>
                  </a:lnTo>
                  <a:lnTo>
                    <a:pt x="46161" y="35175"/>
                  </a:lnTo>
                  <a:lnTo>
                    <a:pt x="45921" y="35115"/>
                  </a:lnTo>
                  <a:lnTo>
                    <a:pt x="45861" y="35115"/>
                  </a:lnTo>
                  <a:lnTo>
                    <a:pt x="45921" y="35175"/>
                  </a:lnTo>
                  <a:lnTo>
                    <a:pt x="46101" y="35235"/>
                  </a:lnTo>
                  <a:lnTo>
                    <a:pt x="46401" y="35355"/>
                  </a:lnTo>
                  <a:lnTo>
                    <a:pt x="46761" y="35476"/>
                  </a:lnTo>
                  <a:lnTo>
                    <a:pt x="46941" y="35536"/>
                  </a:lnTo>
                  <a:lnTo>
                    <a:pt x="40578" y="36616"/>
                  </a:lnTo>
                  <a:lnTo>
                    <a:pt x="41179" y="35416"/>
                  </a:lnTo>
                  <a:lnTo>
                    <a:pt x="47241" y="34335"/>
                  </a:lnTo>
                  <a:close/>
                  <a:moveTo>
                    <a:pt x="39918" y="33615"/>
                  </a:moveTo>
                  <a:lnTo>
                    <a:pt x="39318" y="34875"/>
                  </a:lnTo>
                  <a:lnTo>
                    <a:pt x="25272" y="37336"/>
                  </a:lnTo>
                  <a:lnTo>
                    <a:pt x="25092" y="36256"/>
                  </a:lnTo>
                  <a:lnTo>
                    <a:pt x="39918" y="33615"/>
                  </a:lnTo>
                  <a:close/>
                  <a:moveTo>
                    <a:pt x="38838" y="35776"/>
                  </a:moveTo>
                  <a:lnTo>
                    <a:pt x="38297" y="37036"/>
                  </a:lnTo>
                  <a:lnTo>
                    <a:pt x="25572" y="39257"/>
                  </a:lnTo>
                  <a:lnTo>
                    <a:pt x="25392" y="38177"/>
                  </a:lnTo>
                  <a:lnTo>
                    <a:pt x="38838" y="35776"/>
                  </a:lnTo>
                  <a:close/>
                  <a:moveTo>
                    <a:pt x="37877" y="37937"/>
                  </a:moveTo>
                  <a:lnTo>
                    <a:pt x="37397" y="39137"/>
                  </a:lnTo>
                  <a:lnTo>
                    <a:pt x="25872" y="41178"/>
                  </a:lnTo>
                  <a:lnTo>
                    <a:pt x="25692" y="40098"/>
                  </a:lnTo>
                  <a:lnTo>
                    <a:pt x="37877" y="37937"/>
                  </a:lnTo>
                  <a:close/>
                  <a:moveTo>
                    <a:pt x="37037" y="40038"/>
                  </a:moveTo>
                  <a:lnTo>
                    <a:pt x="36557" y="41538"/>
                  </a:lnTo>
                  <a:lnTo>
                    <a:pt x="26112" y="43339"/>
                  </a:lnTo>
                  <a:lnTo>
                    <a:pt x="25992" y="42018"/>
                  </a:lnTo>
                  <a:lnTo>
                    <a:pt x="37037" y="40038"/>
                  </a:lnTo>
                  <a:close/>
                  <a:moveTo>
                    <a:pt x="36076" y="42979"/>
                  </a:moveTo>
                  <a:lnTo>
                    <a:pt x="35596" y="44599"/>
                  </a:lnTo>
                  <a:lnTo>
                    <a:pt x="26472" y="46220"/>
                  </a:lnTo>
                  <a:lnTo>
                    <a:pt x="26292" y="44720"/>
                  </a:lnTo>
                  <a:lnTo>
                    <a:pt x="36076" y="42979"/>
                  </a:lnTo>
                  <a:close/>
                  <a:moveTo>
                    <a:pt x="35236" y="46040"/>
                  </a:moveTo>
                  <a:lnTo>
                    <a:pt x="34816" y="47961"/>
                  </a:lnTo>
                  <a:lnTo>
                    <a:pt x="26832" y="49402"/>
                  </a:lnTo>
                  <a:lnTo>
                    <a:pt x="26652" y="47541"/>
                  </a:lnTo>
                  <a:lnTo>
                    <a:pt x="35236" y="46040"/>
                  </a:lnTo>
                  <a:close/>
                  <a:moveTo>
                    <a:pt x="34576" y="49402"/>
                  </a:moveTo>
                  <a:lnTo>
                    <a:pt x="34336" y="50902"/>
                  </a:lnTo>
                  <a:lnTo>
                    <a:pt x="27073" y="52163"/>
                  </a:lnTo>
                  <a:lnTo>
                    <a:pt x="26952" y="50722"/>
                  </a:lnTo>
                  <a:lnTo>
                    <a:pt x="34576" y="49402"/>
                  </a:lnTo>
                  <a:close/>
                  <a:moveTo>
                    <a:pt x="34096" y="52883"/>
                  </a:moveTo>
                  <a:lnTo>
                    <a:pt x="33915" y="54504"/>
                  </a:lnTo>
                  <a:lnTo>
                    <a:pt x="27313" y="55644"/>
                  </a:lnTo>
                  <a:lnTo>
                    <a:pt x="27253" y="54084"/>
                  </a:lnTo>
                  <a:lnTo>
                    <a:pt x="34096" y="52883"/>
                  </a:lnTo>
                  <a:close/>
                  <a:moveTo>
                    <a:pt x="33735" y="56725"/>
                  </a:moveTo>
                  <a:lnTo>
                    <a:pt x="33675" y="58345"/>
                  </a:lnTo>
                  <a:lnTo>
                    <a:pt x="27553" y="59426"/>
                  </a:lnTo>
                  <a:lnTo>
                    <a:pt x="27433" y="57865"/>
                  </a:lnTo>
                  <a:lnTo>
                    <a:pt x="33735" y="56725"/>
                  </a:lnTo>
                  <a:close/>
                  <a:moveTo>
                    <a:pt x="29354" y="0"/>
                  </a:moveTo>
                  <a:lnTo>
                    <a:pt x="28573" y="240"/>
                  </a:lnTo>
                  <a:lnTo>
                    <a:pt x="28033" y="481"/>
                  </a:lnTo>
                  <a:lnTo>
                    <a:pt x="27733" y="661"/>
                  </a:lnTo>
                  <a:lnTo>
                    <a:pt x="27493" y="901"/>
                  </a:lnTo>
                  <a:lnTo>
                    <a:pt x="27373" y="1081"/>
                  </a:lnTo>
                  <a:lnTo>
                    <a:pt x="26832" y="1261"/>
                  </a:lnTo>
                  <a:lnTo>
                    <a:pt x="26892" y="1141"/>
                  </a:lnTo>
                  <a:lnTo>
                    <a:pt x="27193" y="841"/>
                  </a:lnTo>
                  <a:lnTo>
                    <a:pt x="27733" y="481"/>
                  </a:lnTo>
                  <a:lnTo>
                    <a:pt x="28273" y="180"/>
                  </a:lnTo>
                  <a:lnTo>
                    <a:pt x="28453" y="60"/>
                  </a:lnTo>
                  <a:lnTo>
                    <a:pt x="28213" y="120"/>
                  </a:lnTo>
                  <a:lnTo>
                    <a:pt x="27613" y="300"/>
                  </a:lnTo>
                  <a:lnTo>
                    <a:pt x="27193" y="541"/>
                  </a:lnTo>
                  <a:lnTo>
                    <a:pt x="26832" y="781"/>
                  </a:lnTo>
                  <a:lnTo>
                    <a:pt x="26952" y="661"/>
                  </a:lnTo>
                  <a:lnTo>
                    <a:pt x="27193" y="360"/>
                  </a:lnTo>
                  <a:lnTo>
                    <a:pt x="27313" y="300"/>
                  </a:lnTo>
                  <a:lnTo>
                    <a:pt x="27193" y="300"/>
                  </a:lnTo>
                  <a:lnTo>
                    <a:pt x="26832" y="541"/>
                  </a:lnTo>
                  <a:lnTo>
                    <a:pt x="26472" y="901"/>
                  </a:lnTo>
                  <a:lnTo>
                    <a:pt x="26292" y="1081"/>
                  </a:lnTo>
                  <a:lnTo>
                    <a:pt x="26172" y="1261"/>
                  </a:lnTo>
                  <a:lnTo>
                    <a:pt x="26112" y="1441"/>
                  </a:lnTo>
                  <a:lnTo>
                    <a:pt x="25752" y="1561"/>
                  </a:lnTo>
                  <a:lnTo>
                    <a:pt x="25752" y="1561"/>
                  </a:lnTo>
                  <a:lnTo>
                    <a:pt x="25872" y="1501"/>
                  </a:lnTo>
                  <a:lnTo>
                    <a:pt x="26472" y="841"/>
                  </a:lnTo>
                  <a:lnTo>
                    <a:pt x="26952" y="360"/>
                  </a:lnTo>
                  <a:lnTo>
                    <a:pt x="26472" y="661"/>
                  </a:lnTo>
                  <a:lnTo>
                    <a:pt x="25932" y="841"/>
                  </a:lnTo>
                  <a:lnTo>
                    <a:pt x="25452" y="1141"/>
                  </a:lnTo>
                  <a:lnTo>
                    <a:pt x="25212" y="1321"/>
                  </a:lnTo>
                  <a:lnTo>
                    <a:pt x="25632" y="841"/>
                  </a:lnTo>
                  <a:lnTo>
                    <a:pt x="26052" y="481"/>
                  </a:lnTo>
                  <a:lnTo>
                    <a:pt x="26172" y="360"/>
                  </a:lnTo>
                  <a:lnTo>
                    <a:pt x="25992" y="420"/>
                  </a:lnTo>
                  <a:lnTo>
                    <a:pt x="25812" y="541"/>
                  </a:lnTo>
                  <a:lnTo>
                    <a:pt x="25692" y="601"/>
                  </a:lnTo>
                  <a:lnTo>
                    <a:pt x="25092" y="901"/>
                  </a:lnTo>
                  <a:lnTo>
                    <a:pt x="24792" y="1081"/>
                  </a:lnTo>
                  <a:lnTo>
                    <a:pt x="24551" y="1321"/>
                  </a:lnTo>
                  <a:lnTo>
                    <a:pt x="24251" y="1621"/>
                  </a:lnTo>
                  <a:lnTo>
                    <a:pt x="24071" y="1681"/>
                  </a:lnTo>
                  <a:lnTo>
                    <a:pt x="23831" y="1801"/>
                  </a:lnTo>
                  <a:lnTo>
                    <a:pt x="23651" y="1921"/>
                  </a:lnTo>
                  <a:lnTo>
                    <a:pt x="24071" y="1561"/>
                  </a:lnTo>
                  <a:lnTo>
                    <a:pt x="23531" y="1861"/>
                  </a:lnTo>
                  <a:lnTo>
                    <a:pt x="23171" y="2101"/>
                  </a:lnTo>
                  <a:lnTo>
                    <a:pt x="22971" y="2261"/>
                  </a:lnTo>
                  <a:lnTo>
                    <a:pt x="23171" y="1981"/>
                  </a:lnTo>
                  <a:lnTo>
                    <a:pt x="23651" y="1501"/>
                  </a:lnTo>
                  <a:lnTo>
                    <a:pt x="23051" y="1861"/>
                  </a:lnTo>
                  <a:lnTo>
                    <a:pt x="22811" y="2101"/>
                  </a:lnTo>
                  <a:lnTo>
                    <a:pt x="22631" y="2161"/>
                  </a:lnTo>
                  <a:lnTo>
                    <a:pt x="22150" y="2521"/>
                  </a:lnTo>
                  <a:lnTo>
                    <a:pt x="21790" y="2822"/>
                  </a:lnTo>
                  <a:lnTo>
                    <a:pt x="21550" y="3122"/>
                  </a:lnTo>
                  <a:lnTo>
                    <a:pt x="21370" y="3242"/>
                  </a:lnTo>
                  <a:lnTo>
                    <a:pt x="20950" y="3662"/>
                  </a:lnTo>
                  <a:lnTo>
                    <a:pt x="20890" y="3722"/>
                  </a:lnTo>
                  <a:lnTo>
                    <a:pt x="21010" y="3362"/>
                  </a:lnTo>
                  <a:lnTo>
                    <a:pt x="21250" y="2942"/>
                  </a:lnTo>
                  <a:lnTo>
                    <a:pt x="21430" y="2641"/>
                  </a:lnTo>
                  <a:lnTo>
                    <a:pt x="21610" y="2461"/>
                  </a:lnTo>
                  <a:lnTo>
                    <a:pt x="21790" y="2281"/>
                  </a:lnTo>
                  <a:lnTo>
                    <a:pt x="21790" y="2221"/>
                  </a:lnTo>
                  <a:lnTo>
                    <a:pt x="21730" y="2281"/>
                  </a:lnTo>
                  <a:lnTo>
                    <a:pt x="21610" y="2401"/>
                  </a:lnTo>
                  <a:lnTo>
                    <a:pt x="21370" y="2581"/>
                  </a:lnTo>
                  <a:lnTo>
                    <a:pt x="21310" y="2581"/>
                  </a:lnTo>
                  <a:lnTo>
                    <a:pt x="21190" y="2701"/>
                  </a:lnTo>
                  <a:lnTo>
                    <a:pt x="20710" y="3182"/>
                  </a:lnTo>
                  <a:lnTo>
                    <a:pt x="20470" y="3422"/>
                  </a:lnTo>
                  <a:lnTo>
                    <a:pt x="20290" y="3722"/>
                  </a:lnTo>
                  <a:lnTo>
                    <a:pt x="20110" y="4082"/>
                  </a:lnTo>
                  <a:lnTo>
                    <a:pt x="20110" y="4202"/>
                  </a:lnTo>
                  <a:lnTo>
                    <a:pt x="20050" y="4262"/>
                  </a:lnTo>
                  <a:lnTo>
                    <a:pt x="20170" y="3842"/>
                  </a:lnTo>
                  <a:lnTo>
                    <a:pt x="20410" y="3302"/>
                  </a:lnTo>
                  <a:lnTo>
                    <a:pt x="20050" y="3782"/>
                  </a:lnTo>
                  <a:lnTo>
                    <a:pt x="19749" y="4322"/>
                  </a:lnTo>
                  <a:lnTo>
                    <a:pt x="19629" y="4682"/>
                  </a:lnTo>
                  <a:lnTo>
                    <a:pt x="19449" y="4922"/>
                  </a:lnTo>
                  <a:lnTo>
                    <a:pt x="19389" y="4982"/>
                  </a:lnTo>
                  <a:lnTo>
                    <a:pt x="19389" y="4742"/>
                  </a:lnTo>
                  <a:lnTo>
                    <a:pt x="19509" y="4382"/>
                  </a:lnTo>
                  <a:lnTo>
                    <a:pt x="19629" y="4022"/>
                  </a:lnTo>
                  <a:lnTo>
                    <a:pt x="19809" y="3722"/>
                  </a:lnTo>
                  <a:lnTo>
                    <a:pt x="20050" y="3482"/>
                  </a:lnTo>
                  <a:lnTo>
                    <a:pt x="20230" y="3302"/>
                  </a:lnTo>
                  <a:lnTo>
                    <a:pt x="20170" y="3302"/>
                  </a:lnTo>
                  <a:lnTo>
                    <a:pt x="19989" y="3422"/>
                  </a:lnTo>
                  <a:lnTo>
                    <a:pt x="19749" y="3662"/>
                  </a:lnTo>
                  <a:lnTo>
                    <a:pt x="19509" y="3962"/>
                  </a:lnTo>
                  <a:lnTo>
                    <a:pt x="19329" y="4322"/>
                  </a:lnTo>
                  <a:lnTo>
                    <a:pt x="19149" y="4622"/>
                  </a:lnTo>
                  <a:lnTo>
                    <a:pt x="19149" y="4742"/>
                  </a:lnTo>
                  <a:lnTo>
                    <a:pt x="19089" y="4742"/>
                  </a:lnTo>
                  <a:lnTo>
                    <a:pt x="18909" y="5102"/>
                  </a:lnTo>
                  <a:lnTo>
                    <a:pt x="18969" y="4742"/>
                  </a:lnTo>
                  <a:lnTo>
                    <a:pt x="19029" y="4682"/>
                  </a:lnTo>
                  <a:lnTo>
                    <a:pt x="18969" y="4682"/>
                  </a:lnTo>
                  <a:lnTo>
                    <a:pt x="18909" y="4742"/>
                  </a:lnTo>
                  <a:lnTo>
                    <a:pt x="18909" y="4802"/>
                  </a:lnTo>
                  <a:lnTo>
                    <a:pt x="18849" y="4862"/>
                  </a:lnTo>
                  <a:lnTo>
                    <a:pt x="18669" y="5102"/>
                  </a:lnTo>
                  <a:lnTo>
                    <a:pt x="18429" y="5463"/>
                  </a:lnTo>
                  <a:lnTo>
                    <a:pt x="18249" y="5823"/>
                  </a:lnTo>
                  <a:lnTo>
                    <a:pt x="18369" y="5523"/>
                  </a:lnTo>
                  <a:lnTo>
                    <a:pt x="18489" y="5163"/>
                  </a:lnTo>
                  <a:lnTo>
                    <a:pt x="18609" y="4862"/>
                  </a:lnTo>
                  <a:lnTo>
                    <a:pt x="18729" y="4622"/>
                  </a:lnTo>
                  <a:lnTo>
                    <a:pt x="18609" y="4802"/>
                  </a:lnTo>
                  <a:lnTo>
                    <a:pt x="18369" y="5102"/>
                  </a:lnTo>
                  <a:lnTo>
                    <a:pt x="18189" y="5463"/>
                  </a:lnTo>
                  <a:lnTo>
                    <a:pt x="17889" y="6303"/>
                  </a:lnTo>
                  <a:lnTo>
                    <a:pt x="17849" y="6543"/>
                  </a:lnTo>
                  <a:lnTo>
                    <a:pt x="17889" y="6183"/>
                  </a:lnTo>
                  <a:lnTo>
                    <a:pt x="18009" y="5643"/>
                  </a:lnTo>
                  <a:lnTo>
                    <a:pt x="18069" y="5343"/>
                  </a:lnTo>
                  <a:lnTo>
                    <a:pt x="17949" y="5583"/>
                  </a:lnTo>
                  <a:lnTo>
                    <a:pt x="17729" y="6076"/>
                  </a:lnTo>
                  <a:lnTo>
                    <a:pt x="17769" y="5763"/>
                  </a:lnTo>
                  <a:lnTo>
                    <a:pt x="17648" y="5943"/>
                  </a:lnTo>
                  <a:lnTo>
                    <a:pt x="17528" y="6483"/>
                  </a:lnTo>
                  <a:lnTo>
                    <a:pt x="17468" y="6663"/>
                  </a:lnTo>
                  <a:lnTo>
                    <a:pt x="17288" y="7023"/>
                  </a:lnTo>
                  <a:lnTo>
                    <a:pt x="17048" y="7504"/>
                  </a:lnTo>
                  <a:lnTo>
                    <a:pt x="16928" y="7864"/>
                  </a:lnTo>
                  <a:lnTo>
                    <a:pt x="16868" y="8104"/>
                  </a:lnTo>
                  <a:lnTo>
                    <a:pt x="16868" y="8344"/>
                  </a:lnTo>
                  <a:lnTo>
                    <a:pt x="16808" y="8404"/>
                  </a:lnTo>
                  <a:lnTo>
                    <a:pt x="16868" y="7924"/>
                  </a:lnTo>
                  <a:lnTo>
                    <a:pt x="16928" y="7323"/>
                  </a:lnTo>
                  <a:lnTo>
                    <a:pt x="17048" y="6903"/>
                  </a:lnTo>
                  <a:lnTo>
                    <a:pt x="17168" y="6603"/>
                  </a:lnTo>
                  <a:lnTo>
                    <a:pt x="16988" y="6903"/>
                  </a:lnTo>
                  <a:lnTo>
                    <a:pt x="16808" y="7263"/>
                  </a:lnTo>
                  <a:lnTo>
                    <a:pt x="16628" y="7684"/>
                  </a:lnTo>
                  <a:lnTo>
                    <a:pt x="16568" y="8044"/>
                  </a:lnTo>
                  <a:lnTo>
                    <a:pt x="16508" y="8524"/>
                  </a:lnTo>
                  <a:lnTo>
                    <a:pt x="16568" y="8824"/>
                  </a:lnTo>
                  <a:lnTo>
                    <a:pt x="16628" y="9064"/>
                  </a:lnTo>
                  <a:lnTo>
                    <a:pt x="16568" y="9244"/>
                  </a:lnTo>
                  <a:lnTo>
                    <a:pt x="16508" y="9124"/>
                  </a:lnTo>
                  <a:lnTo>
                    <a:pt x="16448" y="8944"/>
                  </a:lnTo>
                  <a:lnTo>
                    <a:pt x="16508" y="8824"/>
                  </a:lnTo>
                  <a:lnTo>
                    <a:pt x="16508" y="8704"/>
                  </a:lnTo>
                  <a:lnTo>
                    <a:pt x="16448" y="8824"/>
                  </a:lnTo>
                  <a:lnTo>
                    <a:pt x="16448" y="8884"/>
                  </a:lnTo>
                  <a:lnTo>
                    <a:pt x="16268" y="8524"/>
                  </a:lnTo>
                  <a:lnTo>
                    <a:pt x="16088" y="8104"/>
                  </a:lnTo>
                  <a:lnTo>
                    <a:pt x="15728" y="7564"/>
                  </a:lnTo>
                  <a:lnTo>
                    <a:pt x="15608" y="7383"/>
                  </a:lnTo>
                  <a:lnTo>
                    <a:pt x="15668" y="7564"/>
                  </a:lnTo>
                  <a:lnTo>
                    <a:pt x="15668" y="7504"/>
                  </a:lnTo>
                  <a:lnTo>
                    <a:pt x="15788" y="8104"/>
                  </a:lnTo>
                  <a:lnTo>
                    <a:pt x="15548" y="7564"/>
                  </a:lnTo>
                  <a:lnTo>
                    <a:pt x="15247" y="7083"/>
                  </a:lnTo>
                  <a:lnTo>
                    <a:pt x="15127" y="6903"/>
                  </a:lnTo>
                  <a:lnTo>
                    <a:pt x="15187" y="7143"/>
                  </a:lnTo>
                  <a:lnTo>
                    <a:pt x="15307" y="7684"/>
                  </a:lnTo>
                  <a:lnTo>
                    <a:pt x="15368" y="7924"/>
                  </a:lnTo>
                  <a:lnTo>
                    <a:pt x="15247" y="7684"/>
                  </a:lnTo>
                  <a:lnTo>
                    <a:pt x="15127" y="7564"/>
                  </a:lnTo>
                  <a:lnTo>
                    <a:pt x="15007" y="7323"/>
                  </a:lnTo>
                  <a:lnTo>
                    <a:pt x="14647" y="6903"/>
                  </a:lnTo>
                  <a:lnTo>
                    <a:pt x="14227" y="6483"/>
                  </a:lnTo>
                  <a:lnTo>
                    <a:pt x="13747" y="6123"/>
                  </a:lnTo>
                  <a:lnTo>
                    <a:pt x="13327" y="5823"/>
                  </a:lnTo>
                  <a:lnTo>
                    <a:pt x="13027" y="5703"/>
                  </a:lnTo>
                  <a:lnTo>
                    <a:pt x="13267" y="5883"/>
                  </a:lnTo>
                  <a:lnTo>
                    <a:pt x="13627" y="6243"/>
                  </a:lnTo>
                  <a:lnTo>
                    <a:pt x="14047" y="6663"/>
                  </a:lnTo>
                  <a:lnTo>
                    <a:pt x="14167" y="6843"/>
                  </a:lnTo>
                  <a:lnTo>
                    <a:pt x="13867" y="6603"/>
                  </a:lnTo>
                  <a:lnTo>
                    <a:pt x="13807" y="6543"/>
                  </a:lnTo>
                  <a:lnTo>
                    <a:pt x="13267" y="6123"/>
                  </a:lnTo>
                  <a:lnTo>
                    <a:pt x="12726" y="5823"/>
                  </a:lnTo>
                  <a:lnTo>
                    <a:pt x="12486" y="5703"/>
                  </a:lnTo>
                  <a:lnTo>
                    <a:pt x="12666" y="5883"/>
                  </a:lnTo>
                  <a:lnTo>
                    <a:pt x="12906" y="6063"/>
                  </a:lnTo>
                  <a:lnTo>
                    <a:pt x="12726" y="5943"/>
                  </a:lnTo>
                  <a:lnTo>
                    <a:pt x="12606" y="5943"/>
                  </a:lnTo>
                  <a:lnTo>
                    <a:pt x="12306" y="5703"/>
                  </a:lnTo>
                  <a:lnTo>
                    <a:pt x="11946" y="5523"/>
                  </a:lnTo>
                  <a:lnTo>
                    <a:pt x="11706" y="5463"/>
                  </a:lnTo>
                  <a:lnTo>
                    <a:pt x="11346" y="5283"/>
                  </a:lnTo>
                  <a:lnTo>
                    <a:pt x="11526" y="5463"/>
                  </a:lnTo>
                  <a:lnTo>
                    <a:pt x="11466" y="5463"/>
                  </a:lnTo>
                  <a:lnTo>
                    <a:pt x="11106" y="5283"/>
                  </a:lnTo>
                  <a:lnTo>
                    <a:pt x="10986" y="5223"/>
                  </a:lnTo>
                  <a:lnTo>
                    <a:pt x="11046" y="5343"/>
                  </a:lnTo>
                  <a:lnTo>
                    <a:pt x="11106" y="5403"/>
                  </a:lnTo>
                  <a:lnTo>
                    <a:pt x="10686" y="5343"/>
                  </a:lnTo>
                  <a:lnTo>
                    <a:pt x="10205" y="5102"/>
                  </a:lnTo>
                  <a:lnTo>
                    <a:pt x="10265" y="5163"/>
                  </a:lnTo>
                  <a:lnTo>
                    <a:pt x="10085" y="5102"/>
                  </a:lnTo>
                  <a:lnTo>
                    <a:pt x="9665" y="4982"/>
                  </a:lnTo>
                  <a:lnTo>
                    <a:pt x="9485" y="4922"/>
                  </a:lnTo>
                  <a:lnTo>
                    <a:pt x="9425" y="4922"/>
                  </a:lnTo>
                  <a:lnTo>
                    <a:pt x="9485" y="4982"/>
                  </a:lnTo>
                  <a:lnTo>
                    <a:pt x="9605" y="5042"/>
                  </a:lnTo>
                  <a:lnTo>
                    <a:pt x="9725" y="5102"/>
                  </a:lnTo>
                  <a:lnTo>
                    <a:pt x="9545" y="5042"/>
                  </a:lnTo>
                  <a:lnTo>
                    <a:pt x="9125" y="4922"/>
                  </a:lnTo>
                  <a:lnTo>
                    <a:pt x="8945" y="4862"/>
                  </a:lnTo>
                  <a:lnTo>
                    <a:pt x="9065" y="4982"/>
                  </a:lnTo>
                  <a:lnTo>
                    <a:pt x="9185" y="5042"/>
                  </a:lnTo>
                  <a:lnTo>
                    <a:pt x="8645" y="4922"/>
                  </a:lnTo>
                  <a:lnTo>
                    <a:pt x="8044" y="4802"/>
                  </a:lnTo>
                  <a:lnTo>
                    <a:pt x="7264" y="4742"/>
                  </a:lnTo>
                  <a:lnTo>
                    <a:pt x="6964" y="4802"/>
                  </a:lnTo>
                  <a:lnTo>
                    <a:pt x="7204" y="4862"/>
                  </a:lnTo>
                  <a:lnTo>
                    <a:pt x="7984" y="5042"/>
                  </a:lnTo>
                  <a:lnTo>
                    <a:pt x="8645" y="5283"/>
                  </a:lnTo>
                  <a:lnTo>
                    <a:pt x="8104" y="5223"/>
                  </a:lnTo>
                  <a:lnTo>
                    <a:pt x="7084" y="5223"/>
                  </a:lnTo>
                  <a:lnTo>
                    <a:pt x="6724" y="5283"/>
                  </a:lnTo>
                  <a:lnTo>
                    <a:pt x="6604" y="5283"/>
                  </a:lnTo>
                  <a:lnTo>
                    <a:pt x="6304" y="5343"/>
                  </a:lnTo>
                  <a:lnTo>
                    <a:pt x="6244" y="5403"/>
                  </a:lnTo>
                  <a:lnTo>
                    <a:pt x="6304" y="5403"/>
                  </a:lnTo>
                  <a:lnTo>
                    <a:pt x="6604" y="5343"/>
                  </a:lnTo>
                  <a:lnTo>
                    <a:pt x="6724" y="5343"/>
                  </a:lnTo>
                  <a:lnTo>
                    <a:pt x="7204" y="5403"/>
                  </a:lnTo>
                  <a:lnTo>
                    <a:pt x="6724" y="5583"/>
                  </a:lnTo>
                  <a:lnTo>
                    <a:pt x="6544" y="5703"/>
                  </a:lnTo>
                  <a:lnTo>
                    <a:pt x="6424" y="5643"/>
                  </a:lnTo>
                  <a:lnTo>
                    <a:pt x="6124" y="5643"/>
                  </a:lnTo>
                  <a:lnTo>
                    <a:pt x="5943" y="5583"/>
                  </a:lnTo>
                  <a:lnTo>
                    <a:pt x="6064" y="5703"/>
                  </a:lnTo>
                  <a:lnTo>
                    <a:pt x="6304" y="5823"/>
                  </a:lnTo>
                  <a:lnTo>
                    <a:pt x="6304" y="5823"/>
                  </a:lnTo>
                  <a:lnTo>
                    <a:pt x="5883" y="5703"/>
                  </a:lnTo>
                  <a:lnTo>
                    <a:pt x="5403" y="5643"/>
                  </a:lnTo>
                  <a:lnTo>
                    <a:pt x="5043" y="5643"/>
                  </a:lnTo>
                  <a:lnTo>
                    <a:pt x="5343" y="5763"/>
                  </a:lnTo>
                  <a:lnTo>
                    <a:pt x="5763" y="6003"/>
                  </a:lnTo>
                  <a:lnTo>
                    <a:pt x="5943" y="6063"/>
                  </a:lnTo>
                  <a:lnTo>
                    <a:pt x="5883" y="6123"/>
                  </a:lnTo>
                  <a:lnTo>
                    <a:pt x="6004" y="6123"/>
                  </a:lnTo>
                  <a:lnTo>
                    <a:pt x="5943" y="6183"/>
                  </a:lnTo>
                  <a:lnTo>
                    <a:pt x="5883" y="6123"/>
                  </a:lnTo>
                  <a:lnTo>
                    <a:pt x="5703" y="6123"/>
                  </a:lnTo>
                  <a:lnTo>
                    <a:pt x="5403" y="6063"/>
                  </a:lnTo>
                  <a:lnTo>
                    <a:pt x="5103" y="6063"/>
                  </a:lnTo>
                  <a:lnTo>
                    <a:pt x="4503" y="6183"/>
                  </a:lnTo>
                  <a:lnTo>
                    <a:pt x="4263" y="6183"/>
                  </a:lnTo>
                  <a:lnTo>
                    <a:pt x="4503" y="6243"/>
                  </a:lnTo>
                  <a:lnTo>
                    <a:pt x="5043" y="6303"/>
                  </a:lnTo>
                  <a:lnTo>
                    <a:pt x="5343" y="6363"/>
                  </a:lnTo>
                  <a:lnTo>
                    <a:pt x="5583" y="6483"/>
                  </a:lnTo>
                  <a:lnTo>
                    <a:pt x="5763" y="6543"/>
                  </a:lnTo>
                  <a:lnTo>
                    <a:pt x="5703" y="6603"/>
                  </a:lnTo>
                  <a:lnTo>
                    <a:pt x="5703" y="6543"/>
                  </a:lnTo>
                  <a:lnTo>
                    <a:pt x="5403" y="6483"/>
                  </a:lnTo>
                  <a:lnTo>
                    <a:pt x="4923" y="6483"/>
                  </a:lnTo>
                  <a:lnTo>
                    <a:pt x="4323" y="6423"/>
                  </a:lnTo>
                  <a:lnTo>
                    <a:pt x="4863" y="6663"/>
                  </a:lnTo>
                  <a:lnTo>
                    <a:pt x="5043" y="6783"/>
                  </a:lnTo>
                  <a:lnTo>
                    <a:pt x="4623" y="6783"/>
                  </a:lnTo>
                  <a:lnTo>
                    <a:pt x="4143" y="6843"/>
                  </a:lnTo>
                  <a:lnTo>
                    <a:pt x="3602" y="6963"/>
                  </a:lnTo>
                  <a:lnTo>
                    <a:pt x="3542" y="7023"/>
                  </a:lnTo>
                  <a:lnTo>
                    <a:pt x="3362" y="7083"/>
                  </a:lnTo>
                  <a:lnTo>
                    <a:pt x="4503" y="7083"/>
                  </a:lnTo>
                  <a:lnTo>
                    <a:pt x="4383" y="7143"/>
                  </a:lnTo>
                  <a:lnTo>
                    <a:pt x="4143" y="7203"/>
                  </a:lnTo>
                  <a:lnTo>
                    <a:pt x="3963" y="7263"/>
                  </a:lnTo>
                  <a:lnTo>
                    <a:pt x="3843" y="7323"/>
                  </a:lnTo>
                  <a:lnTo>
                    <a:pt x="3783" y="7383"/>
                  </a:lnTo>
                  <a:lnTo>
                    <a:pt x="3843" y="7383"/>
                  </a:lnTo>
                  <a:lnTo>
                    <a:pt x="3963" y="7323"/>
                  </a:lnTo>
                  <a:lnTo>
                    <a:pt x="4143" y="7323"/>
                  </a:lnTo>
                  <a:lnTo>
                    <a:pt x="4383" y="7383"/>
                  </a:lnTo>
                  <a:lnTo>
                    <a:pt x="4683" y="7444"/>
                  </a:lnTo>
                  <a:lnTo>
                    <a:pt x="4623" y="7444"/>
                  </a:lnTo>
                  <a:lnTo>
                    <a:pt x="4323" y="7564"/>
                  </a:lnTo>
                  <a:lnTo>
                    <a:pt x="3903" y="7804"/>
                  </a:lnTo>
                  <a:lnTo>
                    <a:pt x="3723" y="7924"/>
                  </a:lnTo>
                  <a:lnTo>
                    <a:pt x="3602" y="8044"/>
                  </a:lnTo>
                  <a:lnTo>
                    <a:pt x="3482" y="8164"/>
                  </a:lnTo>
                  <a:lnTo>
                    <a:pt x="3482" y="8224"/>
                  </a:lnTo>
                  <a:lnTo>
                    <a:pt x="3542" y="8164"/>
                  </a:lnTo>
                  <a:lnTo>
                    <a:pt x="3602" y="8164"/>
                  </a:lnTo>
                  <a:lnTo>
                    <a:pt x="3602" y="8104"/>
                  </a:lnTo>
                  <a:lnTo>
                    <a:pt x="4023" y="7984"/>
                  </a:lnTo>
                  <a:lnTo>
                    <a:pt x="4443" y="7924"/>
                  </a:lnTo>
                  <a:lnTo>
                    <a:pt x="4623" y="7924"/>
                  </a:lnTo>
                  <a:lnTo>
                    <a:pt x="4623" y="7984"/>
                  </a:lnTo>
                  <a:lnTo>
                    <a:pt x="4503" y="7984"/>
                  </a:lnTo>
                  <a:lnTo>
                    <a:pt x="4203" y="8104"/>
                  </a:lnTo>
                  <a:lnTo>
                    <a:pt x="3723" y="8404"/>
                  </a:lnTo>
                  <a:lnTo>
                    <a:pt x="3602" y="8464"/>
                  </a:lnTo>
                  <a:lnTo>
                    <a:pt x="3302" y="8764"/>
                  </a:lnTo>
                  <a:lnTo>
                    <a:pt x="3242" y="8884"/>
                  </a:lnTo>
                  <a:lnTo>
                    <a:pt x="3362" y="8824"/>
                  </a:lnTo>
                  <a:lnTo>
                    <a:pt x="3602" y="8704"/>
                  </a:lnTo>
                  <a:lnTo>
                    <a:pt x="3843" y="8584"/>
                  </a:lnTo>
                  <a:lnTo>
                    <a:pt x="3723" y="8704"/>
                  </a:lnTo>
                  <a:lnTo>
                    <a:pt x="3602" y="8884"/>
                  </a:lnTo>
                  <a:lnTo>
                    <a:pt x="3302" y="9304"/>
                  </a:lnTo>
                  <a:lnTo>
                    <a:pt x="3122" y="9604"/>
                  </a:lnTo>
                  <a:lnTo>
                    <a:pt x="3002" y="9905"/>
                  </a:lnTo>
                  <a:lnTo>
                    <a:pt x="2882" y="10145"/>
                  </a:lnTo>
                  <a:lnTo>
                    <a:pt x="2882" y="10205"/>
                  </a:lnTo>
                  <a:lnTo>
                    <a:pt x="2942" y="10145"/>
                  </a:lnTo>
                  <a:lnTo>
                    <a:pt x="3062" y="9965"/>
                  </a:lnTo>
                  <a:lnTo>
                    <a:pt x="3482" y="9424"/>
                  </a:lnTo>
                  <a:lnTo>
                    <a:pt x="3602" y="9304"/>
                  </a:lnTo>
                  <a:lnTo>
                    <a:pt x="4023" y="9004"/>
                  </a:lnTo>
                  <a:lnTo>
                    <a:pt x="4263" y="8824"/>
                  </a:lnTo>
                  <a:lnTo>
                    <a:pt x="4143" y="9064"/>
                  </a:lnTo>
                  <a:lnTo>
                    <a:pt x="4083" y="9244"/>
                  </a:lnTo>
                  <a:lnTo>
                    <a:pt x="4023" y="9604"/>
                  </a:lnTo>
                  <a:lnTo>
                    <a:pt x="4023" y="9965"/>
                  </a:lnTo>
                  <a:lnTo>
                    <a:pt x="4023" y="10385"/>
                  </a:lnTo>
                  <a:lnTo>
                    <a:pt x="4083" y="10805"/>
                  </a:lnTo>
                  <a:lnTo>
                    <a:pt x="4143" y="11105"/>
                  </a:lnTo>
                  <a:lnTo>
                    <a:pt x="4203" y="11345"/>
                  </a:lnTo>
                  <a:lnTo>
                    <a:pt x="4263" y="11405"/>
                  </a:lnTo>
                  <a:lnTo>
                    <a:pt x="4263" y="11345"/>
                  </a:lnTo>
                  <a:lnTo>
                    <a:pt x="4203" y="11105"/>
                  </a:lnTo>
                  <a:lnTo>
                    <a:pt x="4203" y="10805"/>
                  </a:lnTo>
                  <a:lnTo>
                    <a:pt x="4263" y="10385"/>
                  </a:lnTo>
                  <a:lnTo>
                    <a:pt x="4323" y="10025"/>
                  </a:lnTo>
                  <a:lnTo>
                    <a:pt x="4443" y="9664"/>
                  </a:lnTo>
                  <a:lnTo>
                    <a:pt x="4503" y="9424"/>
                  </a:lnTo>
                  <a:lnTo>
                    <a:pt x="4503" y="9604"/>
                  </a:lnTo>
                  <a:lnTo>
                    <a:pt x="4683" y="10145"/>
                  </a:lnTo>
                  <a:lnTo>
                    <a:pt x="4743" y="10325"/>
                  </a:lnTo>
                  <a:lnTo>
                    <a:pt x="4743" y="10145"/>
                  </a:lnTo>
                  <a:lnTo>
                    <a:pt x="4743" y="9604"/>
                  </a:lnTo>
                  <a:lnTo>
                    <a:pt x="4923" y="9004"/>
                  </a:lnTo>
                  <a:lnTo>
                    <a:pt x="4983" y="8884"/>
                  </a:lnTo>
                  <a:lnTo>
                    <a:pt x="5103" y="9484"/>
                  </a:lnTo>
                  <a:lnTo>
                    <a:pt x="5343" y="10085"/>
                  </a:lnTo>
                  <a:lnTo>
                    <a:pt x="5463" y="10325"/>
                  </a:lnTo>
                  <a:lnTo>
                    <a:pt x="5403" y="10025"/>
                  </a:lnTo>
                  <a:lnTo>
                    <a:pt x="5343" y="9424"/>
                  </a:lnTo>
                  <a:lnTo>
                    <a:pt x="5343" y="9004"/>
                  </a:lnTo>
                  <a:lnTo>
                    <a:pt x="5403" y="9184"/>
                  </a:lnTo>
                  <a:lnTo>
                    <a:pt x="5523" y="9604"/>
                  </a:lnTo>
                  <a:lnTo>
                    <a:pt x="5703" y="10025"/>
                  </a:lnTo>
                  <a:lnTo>
                    <a:pt x="5943" y="10385"/>
                  </a:lnTo>
                  <a:lnTo>
                    <a:pt x="6184" y="10685"/>
                  </a:lnTo>
                  <a:lnTo>
                    <a:pt x="6364" y="10865"/>
                  </a:lnTo>
                  <a:lnTo>
                    <a:pt x="6244" y="10625"/>
                  </a:lnTo>
                  <a:lnTo>
                    <a:pt x="6064" y="10325"/>
                  </a:lnTo>
                  <a:lnTo>
                    <a:pt x="5943" y="9905"/>
                  </a:lnTo>
                  <a:lnTo>
                    <a:pt x="5823" y="9484"/>
                  </a:lnTo>
                  <a:lnTo>
                    <a:pt x="5763" y="9124"/>
                  </a:lnTo>
                  <a:lnTo>
                    <a:pt x="5763" y="8944"/>
                  </a:lnTo>
                  <a:lnTo>
                    <a:pt x="5763" y="8824"/>
                  </a:lnTo>
                  <a:lnTo>
                    <a:pt x="5823" y="8644"/>
                  </a:lnTo>
                  <a:lnTo>
                    <a:pt x="5823" y="8824"/>
                  </a:lnTo>
                  <a:lnTo>
                    <a:pt x="6004" y="9304"/>
                  </a:lnTo>
                  <a:lnTo>
                    <a:pt x="6184" y="9724"/>
                  </a:lnTo>
                  <a:lnTo>
                    <a:pt x="6424" y="10025"/>
                  </a:lnTo>
                  <a:lnTo>
                    <a:pt x="6724" y="10325"/>
                  </a:lnTo>
                  <a:lnTo>
                    <a:pt x="6784" y="10385"/>
                  </a:lnTo>
                  <a:lnTo>
                    <a:pt x="7024" y="10505"/>
                  </a:lnTo>
                  <a:lnTo>
                    <a:pt x="6844" y="10325"/>
                  </a:lnTo>
                  <a:lnTo>
                    <a:pt x="6724" y="10145"/>
                  </a:lnTo>
                  <a:lnTo>
                    <a:pt x="6544" y="9905"/>
                  </a:lnTo>
                  <a:lnTo>
                    <a:pt x="6424" y="9604"/>
                  </a:lnTo>
                  <a:lnTo>
                    <a:pt x="6304" y="9064"/>
                  </a:lnTo>
                  <a:lnTo>
                    <a:pt x="6244" y="8584"/>
                  </a:lnTo>
                  <a:lnTo>
                    <a:pt x="6304" y="8944"/>
                  </a:lnTo>
                  <a:lnTo>
                    <a:pt x="6424" y="9304"/>
                  </a:lnTo>
                  <a:lnTo>
                    <a:pt x="6724" y="9845"/>
                  </a:lnTo>
                  <a:lnTo>
                    <a:pt x="6784" y="9965"/>
                  </a:lnTo>
                  <a:lnTo>
                    <a:pt x="6904" y="10145"/>
                  </a:lnTo>
                  <a:lnTo>
                    <a:pt x="6844" y="9905"/>
                  </a:lnTo>
                  <a:lnTo>
                    <a:pt x="6724" y="9484"/>
                  </a:lnTo>
                  <a:lnTo>
                    <a:pt x="6664" y="9244"/>
                  </a:lnTo>
                  <a:lnTo>
                    <a:pt x="6604" y="8824"/>
                  </a:lnTo>
                  <a:lnTo>
                    <a:pt x="6604" y="8464"/>
                  </a:lnTo>
                  <a:lnTo>
                    <a:pt x="6604" y="8044"/>
                  </a:lnTo>
                  <a:lnTo>
                    <a:pt x="6604" y="7864"/>
                  </a:lnTo>
                  <a:lnTo>
                    <a:pt x="6664" y="7864"/>
                  </a:lnTo>
                  <a:lnTo>
                    <a:pt x="6664" y="8044"/>
                  </a:lnTo>
                  <a:lnTo>
                    <a:pt x="6724" y="8104"/>
                  </a:lnTo>
                  <a:lnTo>
                    <a:pt x="6844" y="8524"/>
                  </a:lnTo>
                  <a:lnTo>
                    <a:pt x="7024" y="8884"/>
                  </a:lnTo>
                  <a:lnTo>
                    <a:pt x="7204" y="9244"/>
                  </a:lnTo>
                  <a:lnTo>
                    <a:pt x="7444" y="9604"/>
                  </a:lnTo>
                  <a:lnTo>
                    <a:pt x="7684" y="9905"/>
                  </a:lnTo>
                  <a:lnTo>
                    <a:pt x="7924" y="10025"/>
                  </a:lnTo>
                  <a:lnTo>
                    <a:pt x="7924" y="10025"/>
                  </a:lnTo>
                  <a:lnTo>
                    <a:pt x="7744" y="9845"/>
                  </a:lnTo>
                  <a:lnTo>
                    <a:pt x="7564" y="9544"/>
                  </a:lnTo>
                  <a:lnTo>
                    <a:pt x="7444" y="9184"/>
                  </a:lnTo>
                  <a:lnTo>
                    <a:pt x="7264" y="8404"/>
                  </a:lnTo>
                  <a:lnTo>
                    <a:pt x="7384" y="8644"/>
                  </a:lnTo>
                  <a:lnTo>
                    <a:pt x="7864" y="9364"/>
                  </a:lnTo>
                  <a:lnTo>
                    <a:pt x="8164" y="9724"/>
                  </a:lnTo>
                  <a:lnTo>
                    <a:pt x="8405" y="9965"/>
                  </a:lnTo>
                  <a:lnTo>
                    <a:pt x="8645" y="10085"/>
                  </a:lnTo>
                  <a:lnTo>
                    <a:pt x="8465" y="9905"/>
                  </a:lnTo>
                  <a:lnTo>
                    <a:pt x="8284" y="9604"/>
                  </a:lnTo>
                  <a:lnTo>
                    <a:pt x="8044" y="9244"/>
                  </a:lnTo>
                  <a:lnTo>
                    <a:pt x="7864" y="8824"/>
                  </a:lnTo>
                  <a:lnTo>
                    <a:pt x="8405" y="9364"/>
                  </a:lnTo>
                  <a:lnTo>
                    <a:pt x="8104" y="8764"/>
                  </a:lnTo>
                  <a:lnTo>
                    <a:pt x="8585" y="9364"/>
                  </a:lnTo>
                  <a:lnTo>
                    <a:pt x="9065" y="9785"/>
                  </a:lnTo>
                  <a:lnTo>
                    <a:pt x="8465" y="9604"/>
                  </a:lnTo>
                  <a:lnTo>
                    <a:pt x="9365" y="10145"/>
                  </a:lnTo>
                  <a:lnTo>
                    <a:pt x="9365" y="10205"/>
                  </a:lnTo>
                  <a:lnTo>
                    <a:pt x="9065" y="10145"/>
                  </a:lnTo>
                  <a:lnTo>
                    <a:pt x="8645" y="10085"/>
                  </a:lnTo>
                  <a:lnTo>
                    <a:pt x="8224" y="10085"/>
                  </a:lnTo>
                  <a:lnTo>
                    <a:pt x="7984" y="10145"/>
                  </a:lnTo>
                  <a:lnTo>
                    <a:pt x="7924" y="10205"/>
                  </a:lnTo>
                  <a:lnTo>
                    <a:pt x="8104" y="10205"/>
                  </a:lnTo>
                  <a:lnTo>
                    <a:pt x="7444" y="10265"/>
                  </a:lnTo>
                  <a:lnTo>
                    <a:pt x="7144" y="10325"/>
                  </a:lnTo>
                  <a:lnTo>
                    <a:pt x="7444" y="10385"/>
                  </a:lnTo>
                  <a:lnTo>
                    <a:pt x="8224" y="10505"/>
                  </a:lnTo>
                  <a:lnTo>
                    <a:pt x="9005" y="10685"/>
                  </a:lnTo>
                  <a:lnTo>
                    <a:pt x="8525" y="10685"/>
                  </a:lnTo>
                  <a:lnTo>
                    <a:pt x="7744" y="10745"/>
                  </a:lnTo>
                  <a:lnTo>
                    <a:pt x="6724" y="10925"/>
                  </a:lnTo>
                  <a:lnTo>
                    <a:pt x="6484" y="10985"/>
                  </a:lnTo>
                  <a:lnTo>
                    <a:pt x="6184" y="11045"/>
                  </a:lnTo>
                  <a:lnTo>
                    <a:pt x="6124" y="11045"/>
                  </a:lnTo>
                  <a:lnTo>
                    <a:pt x="5823" y="11105"/>
                  </a:lnTo>
                  <a:lnTo>
                    <a:pt x="4503" y="11405"/>
                  </a:lnTo>
                  <a:lnTo>
                    <a:pt x="4023" y="11465"/>
                  </a:lnTo>
                  <a:lnTo>
                    <a:pt x="3602" y="11525"/>
                  </a:lnTo>
                  <a:lnTo>
                    <a:pt x="3302" y="11525"/>
                  </a:lnTo>
                  <a:lnTo>
                    <a:pt x="3062" y="11465"/>
                  </a:lnTo>
                  <a:lnTo>
                    <a:pt x="2882" y="11465"/>
                  </a:lnTo>
                  <a:lnTo>
                    <a:pt x="3062" y="11525"/>
                  </a:lnTo>
                  <a:lnTo>
                    <a:pt x="3242" y="11585"/>
                  </a:lnTo>
                  <a:lnTo>
                    <a:pt x="3602" y="11645"/>
                  </a:lnTo>
                  <a:lnTo>
                    <a:pt x="4023" y="11705"/>
                  </a:lnTo>
                  <a:lnTo>
                    <a:pt x="5103" y="11705"/>
                  </a:lnTo>
                  <a:lnTo>
                    <a:pt x="4383" y="11885"/>
                  </a:lnTo>
                  <a:lnTo>
                    <a:pt x="3602" y="12126"/>
                  </a:lnTo>
                  <a:lnTo>
                    <a:pt x="3302" y="12246"/>
                  </a:lnTo>
                  <a:lnTo>
                    <a:pt x="2822" y="12426"/>
                  </a:lnTo>
                  <a:lnTo>
                    <a:pt x="3362" y="12366"/>
                  </a:lnTo>
                  <a:lnTo>
                    <a:pt x="3602" y="12306"/>
                  </a:lnTo>
                  <a:lnTo>
                    <a:pt x="3843" y="12276"/>
                  </a:lnTo>
                  <a:lnTo>
                    <a:pt x="3843" y="12276"/>
                  </a:lnTo>
                  <a:lnTo>
                    <a:pt x="3723" y="12306"/>
                  </a:lnTo>
                  <a:lnTo>
                    <a:pt x="3602" y="12366"/>
                  </a:lnTo>
                  <a:lnTo>
                    <a:pt x="3963" y="12366"/>
                  </a:lnTo>
                  <a:lnTo>
                    <a:pt x="4443" y="12426"/>
                  </a:lnTo>
                  <a:lnTo>
                    <a:pt x="4143" y="12426"/>
                  </a:lnTo>
                  <a:lnTo>
                    <a:pt x="3783" y="12546"/>
                  </a:lnTo>
                  <a:lnTo>
                    <a:pt x="3602" y="12606"/>
                  </a:lnTo>
                  <a:lnTo>
                    <a:pt x="3422" y="12726"/>
                  </a:lnTo>
                  <a:lnTo>
                    <a:pt x="3122" y="12846"/>
                  </a:lnTo>
                  <a:lnTo>
                    <a:pt x="2882" y="12906"/>
                  </a:lnTo>
                  <a:lnTo>
                    <a:pt x="2822" y="12906"/>
                  </a:lnTo>
                  <a:lnTo>
                    <a:pt x="2882" y="12966"/>
                  </a:lnTo>
                  <a:lnTo>
                    <a:pt x="3122" y="12966"/>
                  </a:lnTo>
                  <a:lnTo>
                    <a:pt x="3482" y="12906"/>
                  </a:lnTo>
                  <a:lnTo>
                    <a:pt x="3602" y="12846"/>
                  </a:lnTo>
                  <a:lnTo>
                    <a:pt x="4023" y="12846"/>
                  </a:lnTo>
                  <a:lnTo>
                    <a:pt x="3602" y="12966"/>
                  </a:lnTo>
                  <a:lnTo>
                    <a:pt x="3002" y="13206"/>
                  </a:lnTo>
                  <a:lnTo>
                    <a:pt x="2102" y="13506"/>
                  </a:lnTo>
                  <a:lnTo>
                    <a:pt x="1742" y="13686"/>
                  </a:lnTo>
                  <a:lnTo>
                    <a:pt x="2162" y="13626"/>
                  </a:lnTo>
                  <a:lnTo>
                    <a:pt x="3122" y="13506"/>
                  </a:lnTo>
                  <a:lnTo>
                    <a:pt x="3602" y="13446"/>
                  </a:lnTo>
                  <a:lnTo>
                    <a:pt x="3242" y="13566"/>
                  </a:lnTo>
                  <a:lnTo>
                    <a:pt x="2342" y="13926"/>
                  </a:lnTo>
                  <a:lnTo>
                    <a:pt x="1502" y="14346"/>
                  </a:lnTo>
                  <a:lnTo>
                    <a:pt x="1141" y="14587"/>
                  </a:lnTo>
                  <a:lnTo>
                    <a:pt x="1141" y="14587"/>
                  </a:lnTo>
                  <a:lnTo>
                    <a:pt x="1502" y="14467"/>
                  </a:lnTo>
                  <a:lnTo>
                    <a:pt x="2402" y="14226"/>
                  </a:lnTo>
                  <a:lnTo>
                    <a:pt x="2522" y="14226"/>
                  </a:lnTo>
                  <a:lnTo>
                    <a:pt x="2042" y="14587"/>
                  </a:lnTo>
                  <a:lnTo>
                    <a:pt x="1802" y="14827"/>
                  </a:lnTo>
                  <a:lnTo>
                    <a:pt x="2102" y="14647"/>
                  </a:lnTo>
                  <a:lnTo>
                    <a:pt x="2222" y="14647"/>
                  </a:lnTo>
                  <a:lnTo>
                    <a:pt x="1862" y="14827"/>
                  </a:lnTo>
                  <a:lnTo>
                    <a:pt x="961" y="15487"/>
                  </a:lnTo>
                  <a:lnTo>
                    <a:pt x="601" y="15787"/>
                  </a:lnTo>
                  <a:lnTo>
                    <a:pt x="2042" y="15127"/>
                  </a:lnTo>
                  <a:lnTo>
                    <a:pt x="2642" y="14827"/>
                  </a:lnTo>
                  <a:lnTo>
                    <a:pt x="1982" y="15367"/>
                  </a:lnTo>
                  <a:lnTo>
                    <a:pt x="1321" y="16087"/>
                  </a:lnTo>
                  <a:lnTo>
                    <a:pt x="361" y="17048"/>
                  </a:lnTo>
                  <a:lnTo>
                    <a:pt x="1" y="17468"/>
                  </a:lnTo>
                  <a:lnTo>
                    <a:pt x="1" y="17468"/>
                  </a:lnTo>
                  <a:lnTo>
                    <a:pt x="421" y="17108"/>
                  </a:lnTo>
                  <a:lnTo>
                    <a:pt x="1502" y="16327"/>
                  </a:lnTo>
                  <a:lnTo>
                    <a:pt x="2402" y="15667"/>
                  </a:lnTo>
                  <a:lnTo>
                    <a:pt x="3122" y="15247"/>
                  </a:lnTo>
                  <a:lnTo>
                    <a:pt x="2762" y="15667"/>
                  </a:lnTo>
                  <a:lnTo>
                    <a:pt x="2402" y="16087"/>
                  </a:lnTo>
                  <a:lnTo>
                    <a:pt x="2102" y="16687"/>
                  </a:lnTo>
                  <a:lnTo>
                    <a:pt x="1922" y="17228"/>
                  </a:lnTo>
                  <a:lnTo>
                    <a:pt x="1802" y="17588"/>
                  </a:lnTo>
                  <a:lnTo>
                    <a:pt x="1982" y="17288"/>
                  </a:lnTo>
                  <a:lnTo>
                    <a:pt x="2282" y="16808"/>
                  </a:lnTo>
                  <a:lnTo>
                    <a:pt x="2642" y="16327"/>
                  </a:lnTo>
                  <a:lnTo>
                    <a:pt x="2942" y="16027"/>
                  </a:lnTo>
                  <a:lnTo>
                    <a:pt x="2822" y="16327"/>
                  </a:lnTo>
                  <a:lnTo>
                    <a:pt x="2402" y="17588"/>
                  </a:lnTo>
                  <a:lnTo>
                    <a:pt x="2162" y="18248"/>
                  </a:lnTo>
                  <a:lnTo>
                    <a:pt x="2102" y="18848"/>
                  </a:lnTo>
                  <a:lnTo>
                    <a:pt x="2162" y="19209"/>
                  </a:lnTo>
                  <a:lnTo>
                    <a:pt x="2222" y="18848"/>
                  </a:lnTo>
                  <a:lnTo>
                    <a:pt x="2402" y="18308"/>
                  </a:lnTo>
                  <a:lnTo>
                    <a:pt x="2642" y="17708"/>
                  </a:lnTo>
                  <a:lnTo>
                    <a:pt x="3122" y="16868"/>
                  </a:lnTo>
                  <a:lnTo>
                    <a:pt x="3062" y="17348"/>
                  </a:lnTo>
                  <a:lnTo>
                    <a:pt x="3062" y="17888"/>
                  </a:lnTo>
                  <a:lnTo>
                    <a:pt x="3122" y="18488"/>
                  </a:lnTo>
                  <a:lnTo>
                    <a:pt x="3182" y="19028"/>
                  </a:lnTo>
                  <a:lnTo>
                    <a:pt x="3242" y="19389"/>
                  </a:lnTo>
                  <a:lnTo>
                    <a:pt x="3302" y="19569"/>
                  </a:lnTo>
                  <a:lnTo>
                    <a:pt x="3302" y="19389"/>
                  </a:lnTo>
                  <a:lnTo>
                    <a:pt x="3302" y="19028"/>
                  </a:lnTo>
                  <a:lnTo>
                    <a:pt x="3302" y="18488"/>
                  </a:lnTo>
                  <a:lnTo>
                    <a:pt x="3362" y="17888"/>
                  </a:lnTo>
                  <a:lnTo>
                    <a:pt x="3602" y="17048"/>
                  </a:lnTo>
                  <a:lnTo>
                    <a:pt x="3662" y="16687"/>
                  </a:lnTo>
                  <a:lnTo>
                    <a:pt x="3783" y="16507"/>
                  </a:lnTo>
                  <a:lnTo>
                    <a:pt x="3843" y="16267"/>
                  </a:lnTo>
                  <a:lnTo>
                    <a:pt x="3963" y="16027"/>
                  </a:lnTo>
                  <a:lnTo>
                    <a:pt x="4023" y="15847"/>
                  </a:lnTo>
                  <a:lnTo>
                    <a:pt x="3903" y="16507"/>
                  </a:lnTo>
                  <a:lnTo>
                    <a:pt x="3903" y="17228"/>
                  </a:lnTo>
                  <a:lnTo>
                    <a:pt x="3963" y="17888"/>
                  </a:lnTo>
                  <a:lnTo>
                    <a:pt x="4083" y="18428"/>
                  </a:lnTo>
                  <a:lnTo>
                    <a:pt x="4143" y="18668"/>
                  </a:lnTo>
                  <a:lnTo>
                    <a:pt x="4203" y="18848"/>
                  </a:lnTo>
                  <a:lnTo>
                    <a:pt x="4203" y="18668"/>
                  </a:lnTo>
                  <a:lnTo>
                    <a:pt x="4143" y="18428"/>
                  </a:lnTo>
                  <a:lnTo>
                    <a:pt x="4143" y="17888"/>
                  </a:lnTo>
                  <a:lnTo>
                    <a:pt x="4203" y="17228"/>
                  </a:lnTo>
                  <a:lnTo>
                    <a:pt x="4323" y="16748"/>
                  </a:lnTo>
                  <a:lnTo>
                    <a:pt x="4383" y="16327"/>
                  </a:lnTo>
                  <a:lnTo>
                    <a:pt x="4323" y="16808"/>
                  </a:lnTo>
                  <a:lnTo>
                    <a:pt x="4203" y="17348"/>
                  </a:lnTo>
                  <a:lnTo>
                    <a:pt x="4203" y="17828"/>
                  </a:lnTo>
                  <a:lnTo>
                    <a:pt x="4263" y="18188"/>
                  </a:lnTo>
                  <a:lnTo>
                    <a:pt x="4323" y="17828"/>
                  </a:lnTo>
                  <a:lnTo>
                    <a:pt x="4443" y="17408"/>
                  </a:lnTo>
                  <a:lnTo>
                    <a:pt x="4623" y="16868"/>
                  </a:lnTo>
                  <a:lnTo>
                    <a:pt x="5043" y="15907"/>
                  </a:lnTo>
                  <a:lnTo>
                    <a:pt x="5103" y="15727"/>
                  </a:lnTo>
                  <a:lnTo>
                    <a:pt x="5103" y="16387"/>
                  </a:lnTo>
                  <a:lnTo>
                    <a:pt x="5163" y="17048"/>
                  </a:lnTo>
                  <a:lnTo>
                    <a:pt x="5283" y="17588"/>
                  </a:lnTo>
                  <a:lnTo>
                    <a:pt x="5463" y="17948"/>
                  </a:lnTo>
                  <a:lnTo>
                    <a:pt x="5403" y="17588"/>
                  </a:lnTo>
                  <a:lnTo>
                    <a:pt x="5403" y="17048"/>
                  </a:lnTo>
                  <a:lnTo>
                    <a:pt x="5403" y="16387"/>
                  </a:lnTo>
                  <a:lnTo>
                    <a:pt x="5523" y="15787"/>
                  </a:lnTo>
                  <a:lnTo>
                    <a:pt x="5703" y="15187"/>
                  </a:lnTo>
                  <a:lnTo>
                    <a:pt x="5703" y="15127"/>
                  </a:lnTo>
                  <a:lnTo>
                    <a:pt x="5763" y="15547"/>
                  </a:lnTo>
                  <a:lnTo>
                    <a:pt x="5883" y="15967"/>
                  </a:lnTo>
                  <a:lnTo>
                    <a:pt x="6064" y="16447"/>
                  </a:lnTo>
                  <a:lnTo>
                    <a:pt x="6184" y="16808"/>
                  </a:lnTo>
                  <a:lnTo>
                    <a:pt x="6364" y="17048"/>
                  </a:lnTo>
                  <a:lnTo>
                    <a:pt x="6304" y="16808"/>
                  </a:lnTo>
                  <a:lnTo>
                    <a:pt x="6244" y="16387"/>
                  </a:lnTo>
                  <a:lnTo>
                    <a:pt x="6184" y="15967"/>
                  </a:lnTo>
                  <a:lnTo>
                    <a:pt x="6244" y="15187"/>
                  </a:lnTo>
                  <a:lnTo>
                    <a:pt x="6364" y="15847"/>
                  </a:lnTo>
                  <a:lnTo>
                    <a:pt x="6604" y="16627"/>
                  </a:lnTo>
                  <a:lnTo>
                    <a:pt x="6724" y="16928"/>
                  </a:lnTo>
                  <a:lnTo>
                    <a:pt x="6904" y="17348"/>
                  </a:lnTo>
                  <a:lnTo>
                    <a:pt x="7084" y="17708"/>
                  </a:lnTo>
                  <a:lnTo>
                    <a:pt x="7324" y="17948"/>
                  </a:lnTo>
                  <a:lnTo>
                    <a:pt x="7204" y="17648"/>
                  </a:lnTo>
                  <a:lnTo>
                    <a:pt x="7024" y="17168"/>
                  </a:lnTo>
                  <a:lnTo>
                    <a:pt x="6904" y="16567"/>
                  </a:lnTo>
                  <a:lnTo>
                    <a:pt x="6784" y="15247"/>
                  </a:lnTo>
                  <a:lnTo>
                    <a:pt x="7084" y="15847"/>
                  </a:lnTo>
                  <a:lnTo>
                    <a:pt x="7264" y="16327"/>
                  </a:lnTo>
                  <a:lnTo>
                    <a:pt x="7384" y="16567"/>
                  </a:lnTo>
                  <a:lnTo>
                    <a:pt x="7324" y="16267"/>
                  </a:lnTo>
                  <a:lnTo>
                    <a:pt x="7264" y="15427"/>
                  </a:lnTo>
                  <a:lnTo>
                    <a:pt x="7264" y="14527"/>
                  </a:lnTo>
                  <a:lnTo>
                    <a:pt x="7324" y="14166"/>
                  </a:lnTo>
                  <a:lnTo>
                    <a:pt x="7384" y="14406"/>
                  </a:lnTo>
                  <a:lnTo>
                    <a:pt x="7564" y="15427"/>
                  </a:lnTo>
                  <a:lnTo>
                    <a:pt x="7684" y="15907"/>
                  </a:lnTo>
                  <a:lnTo>
                    <a:pt x="7864" y="16327"/>
                  </a:lnTo>
                  <a:lnTo>
                    <a:pt x="8044" y="16627"/>
                  </a:lnTo>
                  <a:lnTo>
                    <a:pt x="8104" y="16687"/>
                  </a:lnTo>
                  <a:lnTo>
                    <a:pt x="8044" y="16567"/>
                  </a:lnTo>
                  <a:lnTo>
                    <a:pt x="7984" y="16327"/>
                  </a:lnTo>
                  <a:lnTo>
                    <a:pt x="7924" y="15907"/>
                  </a:lnTo>
                  <a:lnTo>
                    <a:pt x="7864" y="15367"/>
                  </a:lnTo>
                  <a:lnTo>
                    <a:pt x="7864" y="14827"/>
                  </a:lnTo>
                  <a:lnTo>
                    <a:pt x="7864" y="14286"/>
                  </a:lnTo>
                  <a:lnTo>
                    <a:pt x="7984" y="14827"/>
                  </a:lnTo>
                  <a:lnTo>
                    <a:pt x="8224" y="15547"/>
                  </a:lnTo>
                  <a:lnTo>
                    <a:pt x="8284" y="15847"/>
                  </a:lnTo>
                  <a:lnTo>
                    <a:pt x="8284" y="15127"/>
                  </a:lnTo>
                  <a:lnTo>
                    <a:pt x="8465" y="16027"/>
                  </a:lnTo>
                  <a:lnTo>
                    <a:pt x="8525" y="16387"/>
                  </a:lnTo>
                  <a:lnTo>
                    <a:pt x="8164" y="16748"/>
                  </a:lnTo>
                  <a:lnTo>
                    <a:pt x="7624" y="17408"/>
                  </a:lnTo>
                  <a:lnTo>
                    <a:pt x="7504" y="17588"/>
                  </a:lnTo>
                  <a:lnTo>
                    <a:pt x="7444" y="17708"/>
                  </a:lnTo>
                  <a:lnTo>
                    <a:pt x="7504" y="17648"/>
                  </a:lnTo>
                  <a:lnTo>
                    <a:pt x="7684" y="17468"/>
                  </a:lnTo>
                  <a:lnTo>
                    <a:pt x="8284" y="16928"/>
                  </a:lnTo>
                  <a:lnTo>
                    <a:pt x="8585" y="16748"/>
                  </a:lnTo>
                  <a:lnTo>
                    <a:pt x="8645" y="16868"/>
                  </a:lnTo>
                  <a:lnTo>
                    <a:pt x="8164" y="17468"/>
                  </a:lnTo>
                  <a:lnTo>
                    <a:pt x="7864" y="17888"/>
                  </a:lnTo>
                  <a:lnTo>
                    <a:pt x="7744" y="18248"/>
                  </a:lnTo>
                  <a:lnTo>
                    <a:pt x="7624" y="18488"/>
                  </a:lnTo>
                  <a:lnTo>
                    <a:pt x="7804" y="18248"/>
                  </a:lnTo>
                  <a:lnTo>
                    <a:pt x="8164" y="17768"/>
                  </a:lnTo>
                  <a:lnTo>
                    <a:pt x="8044" y="18188"/>
                  </a:lnTo>
                  <a:lnTo>
                    <a:pt x="7984" y="18488"/>
                  </a:lnTo>
                  <a:lnTo>
                    <a:pt x="7924" y="18548"/>
                  </a:lnTo>
                  <a:lnTo>
                    <a:pt x="7744" y="18788"/>
                  </a:lnTo>
                  <a:lnTo>
                    <a:pt x="7624" y="18908"/>
                  </a:lnTo>
                  <a:lnTo>
                    <a:pt x="7744" y="18848"/>
                  </a:lnTo>
                  <a:lnTo>
                    <a:pt x="7984" y="18788"/>
                  </a:lnTo>
                  <a:lnTo>
                    <a:pt x="7684" y="19028"/>
                  </a:lnTo>
                  <a:lnTo>
                    <a:pt x="7384" y="19389"/>
                  </a:lnTo>
                  <a:lnTo>
                    <a:pt x="7144" y="19689"/>
                  </a:lnTo>
                  <a:lnTo>
                    <a:pt x="7444" y="19509"/>
                  </a:lnTo>
                  <a:lnTo>
                    <a:pt x="7864" y="19269"/>
                  </a:lnTo>
                  <a:lnTo>
                    <a:pt x="7984" y="19209"/>
                  </a:lnTo>
                  <a:lnTo>
                    <a:pt x="8044" y="19269"/>
                  </a:lnTo>
                  <a:lnTo>
                    <a:pt x="8044" y="19209"/>
                  </a:lnTo>
                  <a:lnTo>
                    <a:pt x="8104" y="19149"/>
                  </a:lnTo>
                  <a:lnTo>
                    <a:pt x="8104" y="19209"/>
                  </a:lnTo>
                  <a:lnTo>
                    <a:pt x="8044" y="19269"/>
                  </a:lnTo>
                  <a:lnTo>
                    <a:pt x="7924" y="19389"/>
                  </a:lnTo>
                  <a:lnTo>
                    <a:pt x="7684" y="19629"/>
                  </a:lnTo>
                  <a:lnTo>
                    <a:pt x="7504" y="19929"/>
                  </a:lnTo>
                  <a:lnTo>
                    <a:pt x="7264" y="20409"/>
                  </a:lnTo>
                  <a:lnTo>
                    <a:pt x="7204" y="20649"/>
                  </a:lnTo>
                  <a:lnTo>
                    <a:pt x="7324" y="20469"/>
                  </a:lnTo>
                  <a:lnTo>
                    <a:pt x="7684" y="20049"/>
                  </a:lnTo>
                  <a:lnTo>
                    <a:pt x="7924" y="19869"/>
                  </a:lnTo>
                  <a:lnTo>
                    <a:pt x="8164" y="19689"/>
                  </a:lnTo>
                  <a:lnTo>
                    <a:pt x="8284" y="19629"/>
                  </a:lnTo>
                  <a:lnTo>
                    <a:pt x="8284" y="19689"/>
                  </a:lnTo>
                  <a:lnTo>
                    <a:pt x="8044" y="19929"/>
                  </a:lnTo>
                  <a:lnTo>
                    <a:pt x="7744" y="20289"/>
                  </a:lnTo>
                  <a:lnTo>
                    <a:pt x="7384" y="20769"/>
                  </a:lnTo>
                  <a:lnTo>
                    <a:pt x="7384" y="20769"/>
                  </a:lnTo>
                  <a:lnTo>
                    <a:pt x="7924" y="20409"/>
                  </a:lnTo>
                  <a:lnTo>
                    <a:pt x="8104" y="20349"/>
                  </a:lnTo>
                  <a:lnTo>
                    <a:pt x="7864" y="20649"/>
                  </a:lnTo>
                  <a:lnTo>
                    <a:pt x="7624" y="21129"/>
                  </a:lnTo>
                  <a:lnTo>
                    <a:pt x="7444" y="21670"/>
                  </a:lnTo>
                  <a:lnTo>
                    <a:pt x="7384" y="21850"/>
                  </a:lnTo>
                  <a:lnTo>
                    <a:pt x="7504" y="21730"/>
                  </a:lnTo>
                  <a:lnTo>
                    <a:pt x="7804" y="21249"/>
                  </a:lnTo>
                  <a:lnTo>
                    <a:pt x="8044" y="20949"/>
                  </a:lnTo>
                  <a:lnTo>
                    <a:pt x="8044" y="20949"/>
                  </a:lnTo>
                  <a:lnTo>
                    <a:pt x="7984" y="21069"/>
                  </a:lnTo>
                  <a:lnTo>
                    <a:pt x="7864" y="21309"/>
                  </a:lnTo>
                  <a:lnTo>
                    <a:pt x="7864" y="21550"/>
                  </a:lnTo>
                  <a:lnTo>
                    <a:pt x="7864" y="21670"/>
                  </a:lnTo>
                  <a:lnTo>
                    <a:pt x="7924" y="21550"/>
                  </a:lnTo>
                  <a:lnTo>
                    <a:pt x="8044" y="21369"/>
                  </a:lnTo>
                  <a:lnTo>
                    <a:pt x="8164" y="21249"/>
                  </a:lnTo>
                  <a:lnTo>
                    <a:pt x="8465" y="21009"/>
                  </a:lnTo>
                  <a:lnTo>
                    <a:pt x="8465" y="21009"/>
                  </a:lnTo>
                  <a:lnTo>
                    <a:pt x="8405" y="21069"/>
                  </a:lnTo>
                  <a:lnTo>
                    <a:pt x="8345" y="21369"/>
                  </a:lnTo>
                  <a:lnTo>
                    <a:pt x="8284" y="21850"/>
                  </a:lnTo>
                  <a:lnTo>
                    <a:pt x="8284" y="22090"/>
                  </a:lnTo>
                  <a:lnTo>
                    <a:pt x="8284" y="22270"/>
                  </a:lnTo>
                  <a:lnTo>
                    <a:pt x="8345" y="22390"/>
                  </a:lnTo>
                  <a:lnTo>
                    <a:pt x="8405" y="22450"/>
                  </a:lnTo>
                  <a:lnTo>
                    <a:pt x="8405" y="22390"/>
                  </a:lnTo>
                  <a:lnTo>
                    <a:pt x="8405" y="22270"/>
                  </a:lnTo>
                  <a:lnTo>
                    <a:pt x="8525" y="21910"/>
                  </a:lnTo>
                  <a:lnTo>
                    <a:pt x="8705" y="21490"/>
                  </a:lnTo>
                  <a:lnTo>
                    <a:pt x="8765" y="21369"/>
                  </a:lnTo>
                  <a:lnTo>
                    <a:pt x="8825" y="21369"/>
                  </a:lnTo>
                  <a:lnTo>
                    <a:pt x="8765" y="21430"/>
                  </a:lnTo>
                  <a:lnTo>
                    <a:pt x="8705" y="21790"/>
                  </a:lnTo>
                  <a:lnTo>
                    <a:pt x="8645" y="22330"/>
                  </a:lnTo>
                  <a:lnTo>
                    <a:pt x="8705" y="22630"/>
                  </a:lnTo>
                  <a:lnTo>
                    <a:pt x="8705" y="22870"/>
                  </a:lnTo>
                  <a:lnTo>
                    <a:pt x="8825" y="23050"/>
                  </a:lnTo>
                  <a:lnTo>
                    <a:pt x="8825" y="22990"/>
                  </a:lnTo>
                  <a:lnTo>
                    <a:pt x="8825" y="22870"/>
                  </a:lnTo>
                  <a:lnTo>
                    <a:pt x="8825" y="22630"/>
                  </a:lnTo>
                  <a:lnTo>
                    <a:pt x="8885" y="22390"/>
                  </a:lnTo>
                  <a:lnTo>
                    <a:pt x="8945" y="22510"/>
                  </a:lnTo>
                  <a:lnTo>
                    <a:pt x="9005" y="22810"/>
                  </a:lnTo>
                  <a:lnTo>
                    <a:pt x="9185" y="23230"/>
                  </a:lnTo>
                  <a:lnTo>
                    <a:pt x="9305" y="23530"/>
                  </a:lnTo>
                  <a:lnTo>
                    <a:pt x="9485" y="23831"/>
                  </a:lnTo>
                  <a:lnTo>
                    <a:pt x="9605" y="24011"/>
                  </a:lnTo>
                  <a:lnTo>
                    <a:pt x="9665" y="24071"/>
                  </a:lnTo>
                  <a:lnTo>
                    <a:pt x="9665" y="23951"/>
                  </a:lnTo>
                  <a:lnTo>
                    <a:pt x="9545" y="23771"/>
                  </a:lnTo>
                  <a:lnTo>
                    <a:pt x="9365" y="23110"/>
                  </a:lnTo>
                  <a:lnTo>
                    <a:pt x="9305" y="22450"/>
                  </a:lnTo>
                  <a:lnTo>
                    <a:pt x="9365" y="22150"/>
                  </a:lnTo>
                  <a:lnTo>
                    <a:pt x="9485" y="22390"/>
                  </a:lnTo>
                  <a:lnTo>
                    <a:pt x="9605" y="22510"/>
                  </a:lnTo>
                  <a:lnTo>
                    <a:pt x="9845" y="22750"/>
                  </a:lnTo>
                  <a:lnTo>
                    <a:pt x="10145" y="22990"/>
                  </a:lnTo>
                  <a:lnTo>
                    <a:pt x="10505" y="23230"/>
                  </a:lnTo>
                  <a:lnTo>
                    <a:pt x="10866" y="23410"/>
                  </a:lnTo>
                  <a:lnTo>
                    <a:pt x="11166" y="23530"/>
                  </a:lnTo>
                  <a:lnTo>
                    <a:pt x="11406" y="23590"/>
                  </a:lnTo>
                  <a:lnTo>
                    <a:pt x="11166" y="23470"/>
                  </a:lnTo>
                  <a:lnTo>
                    <a:pt x="10926" y="23290"/>
                  </a:lnTo>
                  <a:lnTo>
                    <a:pt x="10625" y="23050"/>
                  </a:lnTo>
                  <a:lnTo>
                    <a:pt x="10325" y="22750"/>
                  </a:lnTo>
                  <a:lnTo>
                    <a:pt x="10145" y="22510"/>
                  </a:lnTo>
                  <a:lnTo>
                    <a:pt x="9965" y="22270"/>
                  </a:lnTo>
                  <a:lnTo>
                    <a:pt x="10085" y="22330"/>
                  </a:lnTo>
                  <a:lnTo>
                    <a:pt x="10625" y="22570"/>
                  </a:lnTo>
                  <a:lnTo>
                    <a:pt x="10806" y="22630"/>
                  </a:lnTo>
                  <a:lnTo>
                    <a:pt x="10866" y="22630"/>
                  </a:lnTo>
                  <a:lnTo>
                    <a:pt x="10806" y="22570"/>
                  </a:lnTo>
                  <a:lnTo>
                    <a:pt x="10686" y="22510"/>
                  </a:lnTo>
                  <a:lnTo>
                    <a:pt x="10265" y="22150"/>
                  </a:lnTo>
                  <a:lnTo>
                    <a:pt x="9845" y="21730"/>
                  </a:lnTo>
                  <a:lnTo>
                    <a:pt x="9725" y="21610"/>
                  </a:lnTo>
                  <a:lnTo>
                    <a:pt x="10385" y="21790"/>
                  </a:lnTo>
                  <a:lnTo>
                    <a:pt x="10986" y="21970"/>
                  </a:lnTo>
                  <a:lnTo>
                    <a:pt x="11226" y="21970"/>
                  </a:lnTo>
                  <a:lnTo>
                    <a:pt x="10986" y="21850"/>
                  </a:lnTo>
                  <a:lnTo>
                    <a:pt x="10445" y="21610"/>
                  </a:lnTo>
                  <a:lnTo>
                    <a:pt x="9965" y="21249"/>
                  </a:lnTo>
                  <a:lnTo>
                    <a:pt x="10085" y="21309"/>
                  </a:lnTo>
                  <a:lnTo>
                    <a:pt x="10265" y="21369"/>
                  </a:lnTo>
                  <a:lnTo>
                    <a:pt x="10686" y="21550"/>
                  </a:lnTo>
                  <a:lnTo>
                    <a:pt x="11106" y="21610"/>
                  </a:lnTo>
                  <a:lnTo>
                    <a:pt x="11946" y="21610"/>
                  </a:lnTo>
                  <a:lnTo>
                    <a:pt x="12186" y="21550"/>
                  </a:lnTo>
                  <a:lnTo>
                    <a:pt x="11946" y="21550"/>
                  </a:lnTo>
                  <a:lnTo>
                    <a:pt x="11586" y="21490"/>
                  </a:lnTo>
                  <a:lnTo>
                    <a:pt x="11166" y="21369"/>
                  </a:lnTo>
                  <a:lnTo>
                    <a:pt x="10746" y="21249"/>
                  </a:lnTo>
                  <a:lnTo>
                    <a:pt x="10445" y="21009"/>
                  </a:lnTo>
                  <a:lnTo>
                    <a:pt x="10265" y="20949"/>
                  </a:lnTo>
                  <a:lnTo>
                    <a:pt x="10205" y="20889"/>
                  </a:lnTo>
                  <a:lnTo>
                    <a:pt x="10085" y="20769"/>
                  </a:lnTo>
                  <a:lnTo>
                    <a:pt x="10085" y="20769"/>
                  </a:lnTo>
                  <a:lnTo>
                    <a:pt x="10265" y="20829"/>
                  </a:lnTo>
                  <a:lnTo>
                    <a:pt x="10686" y="20949"/>
                  </a:lnTo>
                  <a:lnTo>
                    <a:pt x="11166" y="21009"/>
                  </a:lnTo>
                  <a:lnTo>
                    <a:pt x="11646" y="21009"/>
                  </a:lnTo>
                  <a:lnTo>
                    <a:pt x="12006" y="20949"/>
                  </a:lnTo>
                  <a:lnTo>
                    <a:pt x="12306" y="20829"/>
                  </a:lnTo>
                  <a:lnTo>
                    <a:pt x="12006" y="20829"/>
                  </a:lnTo>
                  <a:lnTo>
                    <a:pt x="11646" y="20889"/>
                  </a:lnTo>
                  <a:lnTo>
                    <a:pt x="11226" y="20829"/>
                  </a:lnTo>
                  <a:lnTo>
                    <a:pt x="10686" y="20589"/>
                  </a:lnTo>
                  <a:lnTo>
                    <a:pt x="10265" y="20409"/>
                  </a:lnTo>
                  <a:lnTo>
                    <a:pt x="10565" y="20529"/>
                  </a:lnTo>
                  <a:lnTo>
                    <a:pt x="10926" y="20589"/>
                  </a:lnTo>
                  <a:lnTo>
                    <a:pt x="11346" y="20649"/>
                  </a:lnTo>
                  <a:lnTo>
                    <a:pt x="11706" y="20709"/>
                  </a:lnTo>
                  <a:lnTo>
                    <a:pt x="11946" y="20709"/>
                  </a:lnTo>
                  <a:lnTo>
                    <a:pt x="11706" y="20649"/>
                  </a:lnTo>
                  <a:lnTo>
                    <a:pt x="10986" y="20409"/>
                  </a:lnTo>
                  <a:lnTo>
                    <a:pt x="10686" y="20229"/>
                  </a:lnTo>
                  <a:lnTo>
                    <a:pt x="10385" y="19989"/>
                  </a:lnTo>
                  <a:lnTo>
                    <a:pt x="10025" y="19749"/>
                  </a:lnTo>
                  <a:lnTo>
                    <a:pt x="9845" y="19629"/>
                  </a:lnTo>
                  <a:lnTo>
                    <a:pt x="10085" y="19689"/>
                  </a:lnTo>
                  <a:lnTo>
                    <a:pt x="10565" y="19809"/>
                  </a:lnTo>
                  <a:lnTo>
                    <a:pt x="10926" y="19869"/>
                  </a:lnTo>
                  <a:lnTo>
                    <a:pt x="11346" y="19929"/>
                  </a:lnTo>
                  <a:lnTo>
                    <a:pt x="11766" y="19929"/>
                  </a:lnTo>
                  <a:lnTo>
                    <a:pt x="12126" y="19869"/>
                  </a:lnTo>
                  <a:lnTo>
                    <a:pt x="12366" y="19809"/>
                  </a:lnTo>
                  <a:lnTo>
                    <a:pt x="11766" y="19809"/>
                  </a:lnTo>
                  <a:lnTo>
                    <a:pt x="11406" y="19689"/>
                  </a:lnTo>
                  <a:lnTo>
                    <a:pt x="10686" y="19449"/>
                  </a:lnTo>
                  <a:lnTo>
                    <a:pt x="12246" y="19449"/>
                  </a:lnTo>
                  <a:lnTo>
                    <a:pt x="12606" y="19329"/>
                  </a:lnTo>
                  <a:lnTo>
                    <a:pt x="12846" y="19269"/>
                  </a:lnTo>
                  <a:lnTo>
                    <a:pt x="12906" y="19209"/>
                  </a:lnTo>
                  <a:lnTo>
                    <a:pt x="12846" y="19209"/>
                  </a:lnTo>
                  <a:lnTo>
                    <a:pt x="12606" y="19269"/>
                  </a:lnTo>
                  <a:lnTo>
                    <a:pt x="12246" y="19269"/>
                  </a:lnTo>
                  <a:lnTo>
                    <a:pt x="11826" y="19209"/>
                  </a:lnTo>
                  <a:lnTo>
                    <a:pt x="11346" y="19149"/>
                  </a:lnTo>
                  <a:lnTo>
                    <a:pt x="12126" y="18968"/>
                  </a:lnTo>
                  <a:lnTo>
                    <a:pt x="11466" y="18968"/>
                  </a:lnTo>
                  <a:lnTo>
                    <a:pt x="12246" y="18848"/>
                  </a:lnTo>
                  <a:lnTo>
                    <a:pt x="13147" y="18608"/>
                  </a:lnTo>
                  <a:lnTo>
                    <a:pt x="13387" y="18488"/>
                  </a:lnTo>
                  <a:lnTo>
                    <a:pt x="13447" y="18428"/>
                  </a:lnTo>
                  <a:lnTo>
                    <a:pt x="13387" y="18428"/>
                  </a:lnTo>
                  <a:lnTo>
                    <a:pt x="13087" y="18548"/>
                  </a:lnTo>
                  <a:lnTo>
                    <a:pt x="12186" y="18608"/>
                  </a:lnTo>
                  <a:lnTo>
                    <a:pt x="11946" y="18608"/>
                  </a:lnTo>
                  <a:lnTo>
                    <a:pt x="12666" y="18368"/>
                  </a:lnTo>
                  <a:lnTo>
                    <a:pt x="12906" y="18248"/>
                  </a:lnTo>
                  <a:lnTo>
                    <a:pt x="13327" y="18188"/>
                  </a:lnTo>
                  <a:lnTo>
                    <a:pt x="13687" y="18128"/>
                  </a:lnTo>
                  <a:lnTo>
                    <a:pt x="13327" y="18128"/>
                  </a:lnTo>
                  <a:lnTo>
                    <a:pt x="12486" y="18068"/>
                  </a:lnTo>
                  <a:lnTo>
                    <a:pt x="11706" y="18008"/>
                  </a:lnTo>
                  <a:lnTo>
                    <a:pt x="11826" y="17948"/>
                  </a:lnTo>
                  <a:lnTo>
                    <a:pt x="12066" y="17828"/>
                  </a:lnTo>
                  <a:lnTo>
                    <a:pt x="12126" y="17768"/>
                  </a:lnTo>
                  <a:lnTo>
                    <a:pt x="12726" y="17768"/>
                  </a:lnTo>
                  <a:lnTo>
                    <a:pt x="12366" y="17708"/>
                  </a:lnTo>
                  <a:lnTo>
                    <a:pt x="12906" y="17648"/>
                  </a:lnTo>
                  <a:lnTo>
                    <a:pt x="13147" y="17648"/>
                  </a:lnTo>
                  <a:lnTo>
                    <a:pt x="12906" y="17588"/>
                  </a:lnTo>
                  <a:lnTo>
                    <a:pt x="12246" y="17468"/>
                  </a:lnTo>
                  <a:lnTo>
                    <a:pt x="12426" y="17348"/>
                  </a:lnTo>
                  <a:lnTo>
                    <a:pt x="12486" y="17348"/>
                  </a:lnTo>
                  <a:lnTo>
                    <a:pt x="12726" y="17408"/>
                  </a:lnTo>
                  <a:lnTo>
                    <a:pt x="13267" y="17588"/>
                  </a:lnTo>
                  <a:lnTo>
                    <a:pt x="13567" y="17648"/>
                  </a:lnTo>
                  <a:lnTo>
                    <a:pt x="13627" y="17648"/>
                  </a:lnTo>
                  <a:lnTo>
                    <a:pt x="13567" y="17588"/>
                  </a:lnTo>
                  <a:lnTo>
                    <a:pt x="13327" y="17528"/>
                  </a:lnTo>
                  <a:lnTo>
                    <a:pt x="12966" y="17348"/>
                  </a:lnTo>
                  <a:lnTo>
                    <a:pt x="12606" y="17048"/>
                  </a:lnTo>
                  <a:lnTo>
                    <a:pt x="12306" y="16748"/>
                  </a:lnTo>
                  <a:lnTo>
                    <a:pt x="12006" y="16447"/>
                  </a:lnTo>
                  <a:lnTo>
                    <a:pt x="11946" y="16327"/>
                  </a:lnTo>
                  <a:lnTo>
                    <a:pt x="11826" y="16207"/>
                  </a:lnTo>
                  <a:lnTo>
                    <a:pt x="11766" y="16027"/>
                  </a:lnTo>
                  <a:lnTo>
                    <a:pt x="11526" y="15667"/>
                  </a:lnTo>
                  <a:lnTo>
                    <a:pt x="11586" y="15547"/>
                  </a:lnTo>
                  <a:lnTo>
                    <a:pt x="11646" y="15727"/>
                  </a:lnTo>
                  <a:lnTo>
                    <a:pt x="11766" y="15967"/>
                  </a:lnTo>
                  <a:lnTo>
                    <a:pt x="11946" y="16267"/>
                  </a:lnTo>
                  <a:lnTo>
                    <a:pt x="12186" y="16507"/>
                  </a:lnTo>
                  <a:lnTo>
                    <a:pt x="12486" y="16748"/>
                  </a:lnTo>
                  <a:lnTo>
                    <a:pt x="12726" y="16928"/>
                  </a:lnTo>
                  <a:lnTo>
                    <a:pt x="12906" y="17048"/>
                  </a:lnTo>
                  <a:lnTo>
                    <a:pt x="12966" y="17048"/>
                  </a:lnTo>
                  <a:lnTo>
                    <a:pt x="12906" y="16988"/>
                  </a:lnTo>
                  <a:lnTo>
                    <a:pt x="12786" y="16868"/>
                  </a:lnTo>
                  <a:lnTo>
                    <a:pt x="12546" y="16627"/>
                  </a:lnTo>
                  <a:lnTo>
                    <a:pt x="12366" y="16387"/>
                  </a:lnTo>
                  <a:lnTo>
                    <a:pt x="12246" y="16087"/>
                  </a:lnTo>
                  <a:lnTo>
                    <a:pt x="12126" y="15787"/>
                  </a:lnTo>
                  <a:lnTo>
                    <a:pt x="12066" y="15547"/>
                  </a:lnTo>
                  <a:lnTo>
                    <a:pt x="12006" y="15427"/>
                  </a:lnTo>
                  <a:lnTo>
                    <a:pt x="11946" y="15247"/>
                  </a:lnTo>
                  <a:lnTo>
                    <a:pt x="12066" y="15487"/>
                  </a:lnTo>
                  <a:lnTo>
                    <a:pt x="12246" y="15787"/>
                  </a:lnTo>
                  <a:lnTo>
                    <a:pt x="12486" y="16027"/>
                  </a:lnTo>
                  <a:lnTo>
                    <a:pt x="12726" y="16267"/>
                  </a:lnTo>
                  <a:lnTo>
                    <a:pt x="12966" y="16447"/>
                  </a:lnTo>
                  <a:lnTo>
                    <a:pt x="13147" y="16567"/>
                  </a:lnTo>
                  <a:lnTo>
                    <a:pt x="13027" y="16387"/>
                  </a:lnTo>
                  <a:lnTo>
                    <a:pt x="12666" y="15907"/>
                  </a:lnTo>
                  <a:lnTo>
                    <a:pt x="12426" y="15367"/>
                  </a:lnTo>
                  <a:lnTo>
                    <a:pt x="12366" y="15007"/>
                  </a:lnTo>
                  <a:lnTo>
                    <a:pt x="12306" y="14827"/>
                  </a:lnTo>
                  <a:lnTo>
                    <a:pt x="12426" y="14767"/>
                  </a:lnTo>
                  <a:lnTo>
                    <a:pt x="12486" y="15007"/>
                  </a:lnTo>
                  <a:lnTo>
                    <a:pt x="12786" y="15367"/>
                  </a:lnTo>
                  <a:lnTo>
                    <a:pt x="13207" y="15847"/>
                  </a:lnTo>
                  <a:lnTo>
                    <a:pt x="13507" y="16087"/>
                  </a:lnTo>
                  <a:lnTo>
                    <a:pt x="13747" y="16267"/>
                  </a:lnTo>
                  <a:lnTo>
                    <a:pt x="13927" y="16387"/>
                  </a:lnTo>
                  <a:lnTo>
                    <a:pt x="13987" y="16387"/>
                  </a:lnTo>
                  <a:lnTo>
                    <a:pt x="13927" y="16327"/>
                  </a:lnTo>
                  <a:lnTo>
                    <a:pt x="13807" y="16207"/>
                  </a:lnTo>
                  <a:lnTo>
                    <a:pt x="13627" y="15967"/>
                  </a:lnTo>
                  <a:lnTo>
                    <a:pt x="13387" y="15727"/>
                  </a:lnTo>
                  <a:lnTo>
                    <a:pt x="13267" y="15487"/>
                  </a:lnTo>
                  <a:lnTo>
                    <a:pt x="13807" y="15907"/>
                  </a:lnTo>
                  <a:lnTo>
                    <a:pt x="14167" y="16087"/>
                  </a:lnTo>
                  <a:lnTo>
                    <a:pt x="14467" y="16207"/>
                  </a:lnTo>
                  <a:lnTo>
                    <a:pt x="14647" y="16327"/>
                  </a:lnTo>
                  <a:lnTo>
                    <a:pt x="14767" y="16327"/>
                  </a:lnTo>
                  <a:lnTo>
                    <a:pt x="14707" y="16267"/>
                  </a:lnTo>
                  <a:lnTo>
                    <a:pt x="14467" y="16147"/>
                  </a:lnTo>
                  <a:lnTo>
                    <a:pt x="14227" y="15967"/>
                  </a:lnTo>
                  <a:lnTo>
                    <a:pt x="13927" y="15727"/>
                  </a:lnTo>
                  <a:lnTo>
                    <a:pt x="13927" y="15667"/>
                  </a:lnTo>
                  <a:lnTo>
                    <a:pt x="14467" y="16027"/>
                  </a:lnTo>
                  <a:lnTo>
                    <a:pt x="14647" y="16087"/>
                  </a:lnTo>
                  <a:lnTo>
                    <a:pt x="14647" y="16087"/>
                  </a:lnTo>
                  <a:lnTo>
                    <a:pt x="14467" y="15967"/>
                  </a:lnTo>
                  <a:lnTo>
                    <a:pt x="14047" y="15487"/>
                  </a:lnTo>
                  <a:lnTo>
                    <a:pt x="13687" y="14947"/>
                  </a:lnTo>
                  <a:lnTo>
                    <a:pt x="13807" y="15067"/>
                  </a:lnTo>
                  <a:lnTo>
                    <a:pt x="14407" y="15547"/>
                  </a:lnTo>
                  <a:lnTo>
                    <a:pt x="15007" y="15907"/>
                  </a:lnTo>
                  <a:lnTo>
                    <a:pt x="15247" y="15967"/>
                  </a:lnTo>
                  <a:lnTo>
                    <a:pt x="15247" y="15967"/>
                  </a:lnTo>
                  <a:lnTo>
                    <a:pt x="15067" y="15787"/>
                  </a:lnTo>
                  <a:lnTo>
                    <a:pt x="14587" y="15367"/>
                  </a:lnTo>
                  <a:lnTo>
                    <a:pt x="14047" y="14767"/>
                  </a:lnTo>
                  <a:lnTo>
                    <a:pt x="14347" y="15007"/>
                  </a:lnTo>
                  <a:lnTo>
                    <a:pt x="14827" y="15307"/>
                  </a:lnTo>
                  <a:lnTo>
                    <a:pt x="15007" y="15367"/>
                  </a:lnTo>
                  <a:lnTo>
                    <a:pt x="14827" y="15247"/>
                  </a:lnTo>
                  <a:lnTo>
                    <a:pt x="14587" y="14947"/>
                  </a:lnTo>
                  <a:lnTo>
                    <a:pt x="14707" y="15067"/>
                  </a:lnTo>
                  <a:lnTo>
                    <a:pt x="15187" y="15427"/>
                  </a:lnTo>
                  <a:lnTo>
                    <a:pt x="15307" y="15487"/>
                  </a:lnTo>
                  <a:lnTo>
                    <a:pt x="15368" y="15547"/>
                  </a:lnTo>
                  <a:lnTo>
                    <a:pt x="15368" y="15487"/>
                  </a:lnTo>
                  <a:lnTo>
                    <a:pt x="15187" y="15367"/>
                  </a:lnTo>
                  <a:lnTo>
                    <a:pt x="14887" y="14887"/>
                  </a:lnTo>
                  <a:lnTo>
                    <a:pt x="14587" y="14346"/>
                  </a:lnTo>
                  <a:lnTo>
                    <a:pt x="14467" y="14046"/>
                  </a:lnTo>
                  <a:lnTo>
                    <a:pt x="14347" y="13746"/>
                  </a:lnTo>
                  <a:lnTo>
                    <a:pt x="14407" y="13746"/>
                  </a:lnTo>
                  <a:lnTo>
                    <a:pt x="14527" y="14046"/>
                  </a:lnTo>
                  <a:lnTo>
                    <a:pt x="14767" y="14467"/>
                  </a:lnTo>
                  <a:lnTo>
                    <a:pt x="15127" y="14827"/>
                  </a:lnTo>
                  <a:lnTo>
                    <a:pt x="15428" y="15127"/>
                  </a:lnTo>
                  <a:lnTo>
                    <a:pt x="15788" y="15427"/>
                  </a:lnTo>
                  <a:lnTo>
                    <a:pt x="16148" y="15607"/>
                  </a:lnTo>
                  <a:lnTo>
                    <a:pt x="16508" y="15787"/>
                  </a:lnTo>
                  <a:lnTo>
                    <a:pt x="16748" y="15787"/>
                  </a:lnTo>
                  <a:lnTo>
                    <a:pt x="16508" y="15667"/>
                  </a:lnTo>
                  <a:lnTo>
                    <a:pt x="16208" y="15487"/>
                  </a:lnTo>
                  <a:lnTo>
                    <a:pt x="15908" y="15247"/>
                  </a:lnTo>
                  <a:lnTo>
                    <a:pt x="15428" y="14587"/>
                  </a:lnTo>
                  <a:lnTo>
                    <a:pt x="15307" y="14406"/>
                  </a:lnTo>
                  <a:lnTo>
                    <a:pt x="15728" y="14707"/>
                  </a:lnTo>
                  <a:lnTo>
                    <a:pt x="16268" y="15007"/>
                  </a:lnTo>
                  <a:lnTo>
                    <a:pt x="16568" y="15127"/>
                  </a:lnTo>
                  <a:lnTo>
                    <a:pt x="16328" y="14947"/>
                  </a:lnTo>
                  <a:lnTo>
                    <a:pt x="15908" y="14527"/>
                  </a:lnTo>
                  <a:lnTo>
                    <a:pt x="15548" y="14106"/>
                  </a:lnTo>
                  <a:lnTo>
                    <a:pt x="15908" y="14406"/>
                  </a:lnTo>
                  <a:lnTo>
                    <a:pt x="16388" y="14707"/>
                  </a:lnTo>
                  <a:lnTo>
                    <a:pt x="16988" y="14947"/>
                  </a:lnTo>
                  <a:lnTo>
                    <a:pt x="17168" y="15007"/>
                  </a:lnTo>
                  <a:lnTo>
                    <a:pt x="17228" y="15007"/>
                  </a:lnTo>
                  <a:lnTo>
                    <a:pt x="17048" y="14887"/>
                  </a:lnTo>
                  <a:lnTo>
                    <a:pt x="16508" y="14467"/>
                  </a:lnTo>
                  <a:lnTo>
                    <a:pt x="16148" y="14166"/>
                  </a:lnTo>
                  <a:lnTo>
                    <a:pt x="15908" y="13926"/>
                  </a:lnTo>
                  <a:lnTo>
                    <a:pt x="16148" y="14106"/>
                  </a:lnTo>
                  <a:lnTo>
                    <a:pt x="16508" y="14286"/>
                  </a:lnTo>
                  <a:lnTo>
                    <a:pt x="16628" y="14346"/>
                  </a:lnTo>
                  <a:lnTo>
                    <a:pt x="16928" y="14467"/>
                  </a:lnTo>
                  <a:lnTo>
                    <a:pt x="17108" y="14527"/>
                  </a:lnTo>
                  <a:lnTo>
                    <a:pt x="17108" y="14527"/>
                  </a:lnTo>
                  <a:lnTo>
                    <a:pt x="16988" y="14406"/>
                  </a:lnTo>
                  <a:lnTo>
                    <a:pt x="16748" y="14166"/>
                  </a:lnTo>
                  <a:lnTo>
                    <a:pt x="16808" y="13986"/>
                  </a:lnTo>
                  <a:lnTo>
                    <a:pt x="16928" y="14046"/>
                  </a:lnTo>
                  <a:lnTo>
                    <a:pt x="17348" y="14226"/>
                  </a:lnTo>
                  <a:lnTo>
                    <a:pt x="17468" y="14226"/>
                  </a:lnTo>
                  <a:lnTo>
                    <a:pt x="18069" y="15547"/>
                  </a:lnTo>
                  <a:lnTo>
                    <a:pt x="18729" y="17228"/>
                  </a:lnTo>
                  <a:lnTo>
                    <a:pt x="19509" y="19269"/>
                  </a:lnTo>
                  <a:lnTo>
                    <a:pt x="20290" y="21670"/>
                  </a:lnTo>
                  <a:lnTo>
                    <a:pt x="21070" y="24491"/>
                  </a:lnTo>
                  <a:lnTo>
                    <a:pt x="21850" y="27672"/>
                  </a:lnTo>
                  <a:lnTo>
                    <a:pt x="22631" y="31334"/>
                  </a:lnTo>
                  <a:lnTo>
                    <a:pt x="23351" y="35476"/>
                  </a:lnTo>
                  <a:lnTo>
                    <a:pt x="23411" y="35716"/>
                  </a:lnTo>
                  <a:lnTo>
                    <a:pt x="6724" y="38657"/>
                  </a:lnTo>
                  <a:lnTo>
                    <a:pt x="3602" y="39197"/>
                  </a:lnTo>
                  <a:lnTo>
                    <a:pt x="3602" y="40038"/>
                  </a:lnTo>
                  <a:lnTo>
                    <a:pt x="6724" y="39497"/>
                  </a:lnTo>
                  <a:lnTo>
                    <a:pt x="23531" y="36556"/>
                  </a:lnTo>
                  <a:lnTo>
                    <a:pt x="23711" y="37636"/>
                  </a:lnTo>
                  <a:lnTo>
                    <a:pt x="6724" y="40638"/>
                  </a:lnTo>
                  <a:lnTo>
                    <a:pt x="3602" y="41178"/>
                  </a:lnTo>
                  <a:lnTo>
                    <a:pt x="3602" y="42018"/>
                  </a:lnTo>
                  <a:lnTo>
                    <a:pt x="6724" y="41478"/>
                  </a:lnTo>
                  <a:lnTo>
                    <a:pt x="23831" y="38477"/>
                  </a:lnTo>
                  <a:lnTo>
                    <a:pt x="23951" y="39557"/>
                  </a:lnTo>
                  <a:lnTo>
                    <a:pt x="6724" y="42619"/>
                  </a:lnTo>
                  <a:lnTo>
                    <a:pt x="3602" y="43159"/>
                  </a:lnTo>
                  <a:lnTo>
                    <a:pt x="3602" y="43999"/>
                  </a:lnTo>
                  <a:lnTo>
                    <a:pt x="6724" y="43459"/>
                  </a:lnTo>
                  <a:lnTo>
                    <a:pt x="24071" y="40398"/>
                  </a:lnTo>
                  <a:lnTo>
                    <a:pt x="24191" y="41478"/>
                  </a:lnTo>
                  <a:lnTo>
                    <a:pt x="6724" y="44599"/>
                  </a:lnTo>
                  <a:lnTo>
                    <a:pt x="3602" y="45140"/>
                  </a:lnTo>
                  <a:lnTo>
                    <a:pt x="3602" y="45980"/>
                  </a:lnTo>
                  <a:lnTo>
                    <a:pt x="6724" y="45380"/>
                  </a:lnTo>
                  <a:lnTo>
                    <a:pt x="24251" y="42318"/>
                  </a:lnTo>
                  <a:lnTo>
                    <a:pt x="24431" y="43639"/>
                  </a:lnTo>
                  <a:lnTo>
                    <a:pt x="6724" y="46760"/>
                  </a:lnTo>
                  <a:lnTo>
                    <a:pt x="3602" y="47361"/>
                  </a:lnTo>
                  <a:lnTo>
                    <a:pt x="3602" y="48681"/>
                  </a:lnTo>
                  <a:lnTo>
                    <a:pt x="6724" y="48141"/>
                  </a:lnTo>
                  <a:lnTo>
                    <a:pt x="24551" y="45020"/>
                  </a:lnTo>
                  <a:lnTo>
                    <a:pt x="24672" y="46520"/>
                  </a:lnTo>
                  <a:lnTo>
                    <a:pt x="6724" y="49702"/>
                  </a:lnTo>
                  <a:lnTo>
                    <a:pt x="3602" y="50242"/>
                  </a:lnTo>
                  <a:lnTo>
                    <a:pt x="3602" y="51622"/>
                  </a:lnTo>
                  <a:lnTo>
                    <a:pt x="6724" y="51022"/>
                  </a:lnTo>
                  <a:lnTo>
                    <a:pt x="24792" y="47841"/>
                  </a:lnTo>
                  <a:lnTo>
                    <a:pt x="24852" y="48441"/>
                  </a:lnTo>
                  <a:lnTo>
                    <a:pt x="24912" y="49702"/>
                  </a:lnTo>
                  <a:lnTo>
                    <a:pt x="6724" y="52943"/>
                  </a:lnTo>
                  <a:lnTo>
                    <a:pt x="3602" y="53483"/>
                  </a:lnTo>
                  <a:lnTo>
                    <a:pt x="3602" y="54864"/>
                  </a:lnTo>
                  <a:lnTo>
                    <a:pt x="6724" y="54324"/>
                  </a:lnTo>
                  <a:lnTo>
                    <a:pt x="24972" y="51082"/>
                  </a:lnTo>
                  <a:lnTo>
                    <a:pt x="25032" y="52523"/>
                  </a:lnTo>
                  <a:lnTo>
                    <a:pt x="6724" y="55764"/>
                  </a:lnTo>
                  <a:lnTo>
                    <a:pt x="3602" y="56304"/>
                  </a:lnTo>
                  <a:lnTo>
                    <a:pt x="3602" y="58225"/>
                  </a:lnTo>
                  <a:lnTo>
                    <a:pt x="6724" y="57685"/>
                  </a:lnTo>
                  <a:lnTo>
                    <a:pt x="25092" y="54444"/>
                  </a:lnTo>
                  <a:lnTo>
                    <a:pt x="25152" y="56064"/>
                  </a:lnTo>
                  <a:lnTo>
                    <a:pt x="6724" y="59306"/>
                  </a:lnTo>
                  <a:lnTo>
                    <a:pt x="3602" y="59846"/>
                  </a:lnTo>
                  <a:lnTo>
                    <a:pt x="3602" y="62067"/>
                  </a:lnTo>
                  <a:lnTo>
                    <a:pt x="6724" y="61527"/>
                  </a:lnTo>
                  <a:lnTo>
                    <a:pt x="25152" y="58225"/>
                  </a:lnTo>
                  <a:lnTo>
                    <a:pt x="25212" y="59846"/>
                  </a:lnTo>
                  <a:lnTo>
                    <a:pt x="6724" y="63087"/>
                  </a:lnTo>
                  <a:lnTo>
                    <a:pt x="3602" y="63628"/>
                  </a:lnTo>
                  <a:lnTo>
                    <a:pt x="3602" y="66449"/>
                  </a:lnTo>
                  <a:lnTo>
                    <a:pt x="6724" y="65849"/>
                  </a:lnTo>
                  <a:lnTo>
                    <a:pt x="33615" y="61107"/>
                  </a:lnTo>
                  <a:lnTo>
                    <a:pt x="33675" y="64468"/>
                  </a:lnTo>
                  <a:lnTo>
                    <a:pt x="33735" y="65128"/>
                  </a:lnTo>
                  <a:lnTo>
                    <a:pt x="36316" y="65008"/>
                  </a:lnTo>
                  <a:lnTo>
                    <a:pt x="36256" y="64048"/>
                  </a:lnTo>
                  <a:lnTo>
                    <a:pt x="36136" y="60686"/>
                  </a:lnTo>
                  <a:lnTo>
                    <a:pt x="60507" y="56365"/>
                  </a:lnTo>
                  <a:lnTo>
                    <a:pt x="60507" y="53603"/>
                  </a:lnTo>
                  <a:lnTo>
                    <a:pt x="36136" y="57925"/>
                  </a:lnTo>
                  <a:lnTo>
                    <a:pt x="36136" y="57925"/>
                  </a:lnTo>
                  <a:lnTo>
                    <a:pt x="36196" y="56304"/>
                  </a:lnTo>
                  <a:lnTo>
                    <a:pt x="60507" y="51983"/>
                  </a:lnTo>
                  <a:lnTo>
                    <a:pt x="60507" y="49822"/>
                  </a:lnTo>
                  <a:lnTo>
                    <a:pt x="36316" y="54084"/>
                  </a:lnTo>
                  <a:lnTo>
                    <a:pt x="36437" y="52463"/>
                  </a:lnTo>
                  <a:lnTo>
                    <a:pt x="60507" y="48201"/>
                  </a:lnTo>
                  <a:lnTo>
                    <a:pt x="60507" y="46280"/>
                  </a:lnTo>
                  <a:lnTo>
                    <a:pt x="36677" y="50482"/>
                  </a:lnTo>
                  <a:lnTo>
                    <a:pt x="36677" y="50482"/>
                  </a:lnTo>
                  <a:lnTo>
                    <a:pt x="36857" y="49281"/>
                  </a:lnTo>
                  <a:lnTo>
                    <a:pt x="36917" y="48981"/>
                  </a:lnTo>
                  <a:lnTo>
                    <a:pt x="60507" y="44840"/>
                  </a:lnTo>
                  <a:lnTo>
                    <a:pt x="60507" y="43459"/>
                  </a:lnTo>
                  <a:lnTo>
                    <a:pt x="37157" y="47541"/>
                  </a:lnTo>
                  <a:lnTo>
                    <a:pt x="37577" y="45620"/>
                  </a:lnTo>
                  <a:lnTo>
                    <a:pt x="60507" y="41538"/>
                  </a:lnTo>
                  <a:lnTo>
                    <a:pt x="60507" y="40218"/>
                  </a:lnTo>
                  <a:lnTo>
                    <a:pt x="37937" y="44179"/>
                  </a:lnTo>
                  <a:lnTo>
                    <a:pt x="38357" y="42559"/>
                  </a:lnTo>
                  <a:lnTo>
                    <a:pt x="60507" y="38657"/>
                  </a:lnTo>
                  <a:lnTo>
                    <a:pt x="60507" y="37276"/>
                  </a:lnTo>
                  <a:lnTo>
                    <a:pt x="38838" y="41118"/>
                  </a:lnTo>
                  <a:lnTo>
                    <a:pt x="39378" y="39617"/>
                  </a:lnTo>
                  <a:lnTo>
                    <a:pt x="60507" y="35896"/>
                  </a:lnTo>
                  <a:lnTo>
                    <a:pt x="60507" y="35055"/>
                  </a:lnTo>
                  <a:lnTo>
                    <a:pt x="39678" y="38777"/>
                  </a:lnTo>
                  <a:lnTo>
                    <a:pt x="40218" y="37516"/>
                  </a:lnTo>
                  <a:lnTo>
                    <a:pt x="47241" y="36316"/>
                  </a:lnTo>
                  <a:lnTo>
                    <a:pt x="47241" y="36316"/>
                  </a:lnTo>
                  <a:lnTo>
                    <a:pt x="47001" y="36376"/>
                  </a:lnTo>
                  <a:lnTo>
                    <a:pt x="46821" y="36496"/>
                  </a:lnTo>
                  <a:lnTo>
                    <a:pt x="47061" y="36496"/>
                  </a:lnTo>
                  <a:lnTo>
                    <a:pt x="47661" y="36256"/>
                  </a:lnTo>
                  <a:lnTo>
                    <a:pt x="47841" y="36196"/>
                  </a:lnTo>
                  <a:lnTo>
                    <a:pt x="48202" y="36136"/>
                  </a:lnTo>
                  <a:lnTo>
                    <a:pt x="48082" y="36256"/>
                  </a:lnTo>
                  <a:lnTo>
                    <a:pt x="47961" y="36376"/>
                  </a:lnTo>
                  <a:lnTo>
                    <a:pt x="48142" y="36316"/>
                  </a:lnTo>
                  <a:lnTo>
                    <a:pt x="48442" y="36076"/>
                  </a:lnTo>
                  <a:lnTo>
                    <a:pt x="48802" y="36016"/>
                  </a:lnTo>
                  <a:lnTo>
                    <a:pt x="48742" y="36136"/>
                  </a:lnTo>
                  <a:lnTo>
                    <a:pt x="48622" y="36196"/>
                  </a:lnTo>
                  <a:lnTo>
                    <a:pt x="48622" y="36256"/>
                  </a:lnTo>
                  <a:lnTo>
                    <a:pt x="48682" y="36256"/>
                  </a:lnTo>
                  <a:lnTo>
                    <a:pt x="48802" y="36196"/>
                  </a:lnTo>
                  <a:lnTo>
                    <a:pt x="49042" y="35956"/>
                  </a:lnTo>
                  <a:lnTo>
                    <a:pt x="49522" y="35896"/>
                  </a:lnTo>
                  <a:lnTo>
                    <a:pt x="49462" y="35956"/>
                  </a:lnTo>
                  <a:lnTo>
                    <a:pt x="49462" y="36076"/>
                  </a:lnTo>
                  <a:lnTo>
                    <a:pt x="49522" y="35956"/>
                  </a:lnTo>
                  <a:lnTo>
                    <a:pt x="49642" y="35896"/>
                  </a:lnTo>
                  <a:lnTo>
                    <a:pt x="49762" y="35836"/>
                  </a:lnTo>
                  <a:lnTo>
                    <a:pt x="49642" y="36316"/>
                  </a:lnTo>
                  <a:lnTo>
                    <a:pt x="49642" y="36496"/>
                  </a:lnTo>
                  <a:lnTo>
                    <a:pt x="49702" y="36376"/>
                  </a:lnTo>
                  <a:lnTo>
                    <a:pt x="49942" y="35836"/>
                  </a:lnTo>
                  <a:lnTo>
                    <a:pt x="50302" y="35716"/>
                  </a:lnTo>
                  <a:lnTo>
                    <a:pt x="50302" y="35776"/>
                  </a:lnTo>
                  <a:lnTo>
                    <a:pt x="50363" y="35716"/>
                  </a:lnTo>
                  <a:lnTo>
                    <a:pt x="50543" y="35716"/>
                  </a:lnTo>
                  <a:lnTo>
                    <a:pt x="50543" y="35836"/>
                  </a:lnTo>
                  <a:lnTo>
                    <a:pt x="50603" y="35716"/>
                  </a:lnTo>
                  <a:lnTo>
                    <a:pt x="56305" y="34695"/>
                  </a:lnTo>
                  <a:lnTo>
                    <a:pt x="56185" y="34995"/>
                  </a:lnTo>
                  <a:lnTo>
                    <a:pt x="56365" y="34695"/>
                  </a:lnTo>
                  <a:lnTo>
                    <a:pt x="56425" y="34695"/>
                  </a:lnTo>
                  <a:lnTo>
                    <a:pt x="57325" y="34515"/>
                  </a:lnTo>
                  <a:lnTo>
                    <a:pt x="57325" y="34515"/>
                  </a:lnTo>
                  <a:lnTo>
                    <a:pt x="57265" y="34935"/>
                  </a:lnTo>
                  <a:lnTo>
                    <a:pt x="57145" y="35235"/>
                  </a:lnTo>
                  <a:lnTo>
                    <a:pt x="57145" y="35355"/>
                  </a:lnTo>
                  <a:lnTo>
                    <a:pt x="57205" y="35235"/>
                  </a:lnTo>
                  <a:lnTo>
                    <a:pt x="57386" y="34935"/>
                  </a:lnTo>
                  <a:lnTo>
                    <a:pt x="57506" y="34455"/>
                  </a:lnTo>
                  <a:lnTo>
                    <a:pt x="59366" y="34155"/>
                  </a:lnTo>
                  <a:lnTo>
                    <a:pt x="59606" y="34635"/>
                  </a:lnTo>
                  <a:lnTo>
                    <a:pt x="59486" y="34155"/>
                  </a:lnTo>
                  <a:lnTo>
                    <a:pt x="60507" y="33915"/>
                  </a:lnTo>
                  <a:lnTo>
                    <a:pt x="60507" y="33135"/>
                  </a:lnTo>
                  <a:lnTo>
                    <a:pt x="59186" y="33375"/>
                  </a:lnTo>
                  <a:lnTo>
                    <a:pt x="59066" y="32954"/>
                  </a:lnTo>
                  <a:lnTo>
                    <a:pt x="58766" y="32294"/>
                  </a:lnTo>
                  <a:lnTo>
                    <a:pt x="59126" y="32234"/>
                  </a:lnTo>
                  <a:lnTo>
                    <a:pt x="59727" y="32954"/>
                  </a:lnTo>
                  <a:lnTo>
                    <a:pt x="59546" y="32594"/>
                  </a:lnTo>
                  <a:lnTo>
                    <a:pt x="59306" y="32174"/>
                  </a:lnTo>
                  <a:lnTo>
                    <a:pt x="60507" y="31994"/>
                  </a:lnTo>
                  <a:lnTo>
                    <a:pt x="60507" y="31154"/>
                  </a:lnTo>
                  <a:lnTo>
                    <a:pt x="59426" y="31334"/>
                  </a:lnTo>
                  <a:lnTo>
                    <a:pt x="59006" y="30794"/>
                  </a:lnTo>
                  <a:lnTo>
                    <a:pt x="58526" y="30373"/>
                  </a:lnTo>
                  <a:lnTo>
                    <a:pt x="58766" y="30313"/>
                  </a:lnTo>
                  <a:lnTo>
                    <a:pt x="59246" y="30613"/>
                  </a:lnTo>
                  <a:lnTo>
                    <a:pt x="59546" y="30854"/>
                  </a:lnTo>
                  <a:lnTo>
                    <a:pt x="59306" y="30553"/>
                  </a:lnTo>
                  <a:lnTo>
                    <a:pt x="59006" y="30253"/>
                  </a:lnTo>
                  <a:lnTo>
                    <a:pt x="60507" y="30013"/>
                  </a:lnTo>
                  <a:lnTo>
                    <a:pt x="60507" y="29173"/>
                  </a:lnTo>
                  <a:lnTo>
                    <a:pt x="58646" y="29533"/>
                  </a:lnTo>
                  <a:lnTo>
                    <a:pt x="58526" y="29353"/>
                  </a:lnTo>
                  <a:lnTo>
                    <a:pt x="58406" y="29233"/>
                  </a:lnTo>
                  <a:lnTo>
                    <a:pt x="58286" y="29113"/>
                  </a:lnTo>
                  <a:lnTo>
                    <a:pt x="57806" y="28753"/>
                  </a:lnTo>
                  <a:lnTo>
                    <a:pt x="58226" y="28873"/>
                  </a:lnTo>
                  <a:lnTo>
                    <a:pt x="58406" y="28993"/>
                  </a:lnTo>
                  <a:lnTo>
                    <a:pt x="58466" y="28993"/>
                  </a:lnTo>
                  <a:lnTo>
                    <a:pt x="58406" y="28933"/>
                  </a:lnTo>
                  <a:lnTo>
                    <a:pt x="58226" y="28813"/>
                  </a:lnTo>
                  <a:lnTo>
                    <a:pt x="58166" y="28753"/>
                  </a:lnTo>
                  <a:lnTo>
                    <a:pt x="58706" y="29113"/>
                  </a:lnTo>
                  <a:lnTo>
                    <a:pt x="59126" y="29353"/>
                  </a:lnTo>
                  <a:lnTo>
                    <a:pt x="58766" y="29053"/>
                  </a:lnTo>
                  <a:lnTo>
                    <a:pt x="58046" y="28332"/>
                  </a:lnTo>
                  <a:lnTo>
                    <a:pt x="57506" y="27912"/>
                  </a:lnTo>
                  <a:lnTo>
                    <a:pt x="57926" y="28152"/>
                  </a:lnTo>
                  <a:lnTo>
                    <a:pt x="58526" y="28393"/>
                  </a:lnTo>
                  <a:lnTo>
                    <a:pt x="59066" y="28513"/>
                  </a:lnTo>
                  <a:lnTo>
                    <a:pt x="59246" y="28573"/>
                  </a:lnTo>
                  <a:lnTo>
                    <a:pt x="59546" y="28573"/>
                  </a:lnTo>
                  <a:lnTo>
                    <a:pt x="59426" y="28513"/>
                  </a:lnTo>
                  <a:lnTo>
                    <a:pt x="59246" y="28513"/>
                  </a:lnTo>
                  <a:lnTo>
                    <a:pt x="59066" y="28453"/>
                  </a:lnTo>
                  <a:lnTo>
                    <a:pt x="58586" y="28212"/>
                  </a:lnTo>
                  <a:lnTo>
                    <a:pt x="58106" y="27912"/>
                  </a:lnTo>
                  <a:lnTo>
                    <a:pt x="57145" y="27192"/>
                  </a:lnTo>
                  <a:lnTo>
                    <a:pt x="56905" y="27012"/>
                  </a:lnTo>
                  <a:lnTo>
                    <a:pt x="56785" y="27012"/>
                  </a:lnTo>
                  <a:lnTo>
                    <a:pt x="56605" y="26832"/>
                  </a:lnTo>
                  <a:lnTo>
                    <a:pt x="56125" y="26472"/>
                  </a:lnTo>
                  <a:lnTo>
                    <a:pt x="55645" y="26172"/>
                  </a:lnTo>
                  <a:lnTo>
                    <a:pt x="55045" y="25871"/>
                  </a:lnTo>
                  <a:lnTo>
                    <a:pt x="54624" y="25691"/>
                  </a:lnTo>
                  <a:lnTo>
                    <a:pt x="55345" y="25751"/>
                  </a:lnTo>
                  <a:lnTo>
                    <a:pt x="56065" y="25991"/>
                  </a:lnTo>
                  <a:lnTo>
                    <a:pt x="56245" y="26051"/>
                  </a:lnTo>
                  <a:lnTo>
                    <a:pt x="56305" y="26051"/>
                  </a:lnTo>
                  <a:lnTo>
                    <a:pt x="56065" y="25871"/>
                  </a:lnTo>
                  <a:lnTo>
                    <a:pt x="55681" y="25631"/>
                  </a:lnTo>
                  <a:lnTo>
                    <a:pt x="55705" y="25631"/>
                  </a:lnTo>
                  <a:lnTo>
                    <a:pt x="55645" y="25571"/>
                  </a:lnTo>
                  <a:lnTo>
                    <a:pt x="55465" y="25451"/>
                  </a:lnTo>
                  <a:lnTo>
                    <a:pt x="55165" y="25331"/>
                  </a:lnTo>
                  <a:lnTo>
                    <a:pt x="54804" y="25151"/>
                  </a:lnTo>
                  <a:lnTo>
                    <a:pt x="54504" y="25091"/>
                  </a:lnTo>
                  <a:lnTo>
                    <a:pt x="55465" y="24971"/>
                  </a:lnTo>
                  <a:lnTo>
                    <a:pt x="54504" y="24791"/>
                  </a:lnTo>
                  <a:lnTo>
                    <a:pt x="54624" y="24791"/>
                  </a:lnTo>
                  <a:lnTo>
                    <a:pt x="54444" y="24731"/>
                  </a:lnTo>
                  <a:lnTo>
                    <a:pt x="54024" y="24611"/>
                  </a:lnTo>
                  <a:lnTo>
                    <a:pt x="53964" y="24551"/>
                  </a:lnTo>
                  <a:lnTo>
                    <a:pt x="53904" y="24551"/>
                  </a:lnTo>
                  <a:lnTo>
                    <a:pt x="54144" y="24431"/>
                  </a:lnTo>
                  <a:lnTo>
                    <a:pt x="53544" y="24431"/>
                  </a:lnTo>
                  <a:lnTo>
                    <a:pt x="53424" y="24371"/>
                  </a:lnTo>
                  <a:lnTo>
                    <a:pt x="53304" y="24371"/>
                  </a:lnTo>
                  <a:lnTo>
                    <a:pt x="53124" y="24311"/>
                  </a:lnTo>
                  <a:lnTo>
                    <a:pt x="52884" y="24251"/>
                  </a:lnTo>
                  <a:lnTo>
                    <a:pt x="52884" y="24251"/>
                  </a:lnTo>
                  <a:lnTo>
                    <a:pt x="53424" y="24311"/>
                  </a:lnTo>
                  <a:lnTo>
                    <a:pt x="53724" y="24251"/>
                  </a:lnTo>
                  <a:lnTo>
                    <a:pt x="53844" y="24191"/>
                  </a:lnTo>
                  <a:lnTo>
                    <a:pt x="53424" y="24191"/>
                  </a:lnTo>
                  <a:lnTo>
                    <a:pt x="52944" y="24071"/>
                  </a:lnTo>
                  <a:lnTo>
                    <a:pt x="52463" y="23891"/>
                  </a:lnTo>
                  <a:lnTo>
                    <a:pt x="52163" y="23771"/>
                  </a:lnTo>
                  <a:lnTo>
                    <a:pt x="52583" y="23771"/>
                  </a:lnTo>
                  <a:lnTo>
                    <a:pt x="52643" y="23710"/>
                  </a:lnTo>
                  <a:lnTo>
                    <a:pt x="52163" y="23710"/>
                  </a:lnTo>
                  <a:lnTo>
                    <a:pt x="51803" y="23590"/>
                  </a:lnTo>
                  <a:lnTo>
                    <a:pt x="51623" y="23530"/>
                  </a:lnTo>
                  <a:lnTo>
                    <a:pt x="51323" y="23470"/>
                  </a:lnTo>
                  <a:lnTo>
                    <a:pt x="51383" y="23110"/>
                  </a:lnTo>
                  <a:lnTo>
                    <a:pt x="51623" y="23110"/>
                  </a:lnTo>
                  <a:lnTo>
                    <a:pt x="51623" y="23230"/>
                  </a:lnTo>
                  <a:lnTo>
                    <a:pt x="51683" y="23410"/>
                  </a:lnTo>
                  <a:lnTo>
                    <a:pt x="51743" y="23230"/>
                  </a:lnTo>
                  <a:lnTo>
                    <a:pt x="51743" y="23110"/>
                  </a:lnTo>
                  <a:lnTo>
                    <a:pt x="51803" y="23050"/>
                  </a:lnTo>
                  <a:lnTo>
                    <a:pt x="51803" y="23350"/>
                  </a:lnTo>
                  <a:lnTo>
                    <a:pt x="51803" y="23530"/>
                  </a:lnTo>
                  <a:lnTo>
                    <a:pt x="51863" y="23350"/>
                  </a:lnTo>
                  <a:lnTo>
                    <a:pt x="51923" y="23050"/>
                  </a:lnTo>
                  <a:lnTo>
                    <a:pt x="52043" y="22990"/>
                  </a:lnTo>
                  <a:lnTo>
                    <a:pt x="51923" y="22990"/>
                  </a:lnTo>
                  <a:lnTo>
                    <a:pt x="51983" y="22690"/>
                  </a:lnTo>
                  <a:lnTo>
                    <a:pt x="51983" y="22090"/>
                  </a:lnTo>
                  <a:lnTo>
                    <a:pt x="52043" y="22330"/>
                  </a:lnTo>
                  <a:lnTo>
                    <a:pt x="52223" y="22870"/>
                  </a:lnTo>
                  <a:lnTo>
                    <a:pt x="52223" y="23050"/>
                  </a:lnTo>
                  <a:lnTo>
                    <a:pt x="52223" y="23110"/>
                  </a:lnTo>
                  <a:lnTo>
                    <a:pt x="52283" y="23050"/>
                  </a:lnTo>
                  <a:lnTo>
                    <a:pt x="52283" y="22870"/>
                  </a:lnTo>
                  <a:lnTo>
                    <a:pt x="52283" y="22570"/>
                  </a:lnTo>
                  <a:lnTo>
                    <a:pt x="52283" y="22270"/>
                  </a:lnTo>
                  <a:lnTo>
                    <a:pt x="52163" y="21610"/>
                  </a:lnTo>
                  <a:lnTo>
                    <a:pt x="52043" y="21249"/>
                  </a:lnTo>
                  <a:lnTo>
                    <a:pt x="51923" y="21069"/>
                  </a:lnTo>
                  <a:lnTo>
                    <a:pt x="52043" y="21009"/>
                  </a:lnTo>
                  <a:lnTo>
                    <a:pt x="52163" y="21189"/>
                  </a:lnTo>
                  <a:lnTo>
                    <a:pt x="52343" y="21430"/>
                  </a:lnTo>
                  <a:lnTo>
                    <a:pt x="52643" y="21910"/>
                  </a:lnTo>
                  <a:lnTo>
                    <a:pt x="52824" y="22390"/>
                  </a:lnTo>
                  <a:lnTo>
                    <a:pt x="52824" y="22570"/>
                  </a:lnTo>
                  <a:lnTo>
                    <a:pt x="52884" y="22390"/>
                  </a:lnTo>
                  <a:lnTo>
                    <a:pt x="52824" y="21850"/>
                  </a:lnTo>
                  <a:lnTo>
                    <a:pt x="52764" y="21550"/>
                  </a:lnTo>
                  <a:lnTo>
                    <a:pt x="52643" y="21249"/>
                  </a:lnTo>
                  <a:lnTo>
                    <a:pt x="52523" y="21009"/>
                  </a:lnTo>
                  <a:lnTo>
                    <a:pt x="52643" y="21129"/>
                  </a:lnTo>
                  <a:lnTo>
                    <a:pt x="52704" y="21249"/>
                  </a:lnTo>
                  <a:lnTo>
                    <a:pt x="52824" y="21430"/>
                  </a:lnTo>
                  <a:lnTo>
                    <a:pt x="53124" y="21910"/>
                  </a:lnTo>
                  <a:lnTo>
                    <a:pt x="53244" y="22210"/>
                  </a:lnTo>
                  <a:lnTo>
                    <a:pt x="53244" y="22450"/>
                  </a:lnTo>
                  <a:lnTo>
                    <a:pt x="53304" y="22630"/>
                  </a:lnTo>
                  <a:lnTo>
                    <a:pt x="53364" y="22450"/>
                  </a:lnTo>
                  <a:lnTo>
                    <a:pt x="53364" y="22210"/>
                  </a:lnTo>
                  <a:lnTo>
                    <a:pt x="53304" y="21910"/>
                  </a:lnTo>
                  <a:lnTo>
                    <a:pt x="53244" y="21550"/>
                  </a:lnTo>
                  <a:lnTo>
                    <a:pt x="53184" y="21249"/>
                  </a:lnTo>
                  <a:lnTo>
                    <a:pt x="53064" y="21009"/>
                  </a:lnTo>
                  <a:lnTo>
                    <a:pt x="53004" y="20889"/>
                  </a:lnTo>
                  <a:lnTo>
                    <a:pt x="53064" y="20889"/>
                  </a:lnTo>
                  <a:lnTo>
                    <a:pt x="53244" y="21309"/>
                  </a:lnTo>
                  <a:lnTo>
                    <a:pt x="53304" y="21430"/>
                  </a:lnTo>
                  <a:lnTo>
                    <a:pt x="53304" y="21550"/>
                  </a:lnTo>
                  <a:lnTo>
                    <a:pt x="53364" y="21730"/>
                  </a:lnTo>
                  <a:lnTo>
                    <a:pt x="53484" y="22090"/>
                  </a:lnTo>
                  <a:lnTo>
                    <a:pt x="53484" y="22510"/>
                  </a:lnTo>
                  <a:lnTo>
                    <a:pt x="53484" y="22870"/>
                  </a:lnTo>
                  <a:lnTo>
                    <a:pt x="53424" y="23230"/>
                  </a:lnTo>
                  <a:lnTo>
                    <a:pt x="53364" y="23470"/>
                  </a:lnTo>
                  <a:lnTo>
                    <a:pt x="53484" y="23230"/>
                  </a:lnTo>
                  <a:lnTo>
                    <a:pt x="53664" y="22750"/>
                  </a:lnTo>
                  <a:lnTo>
                    <a:pt x="53664" y="22690"/>
                  </a:lnTo>
                  <a:lnTo>
                    <a:pt x="53784" y="22570"/>
                  </a:lnTo>
                  <a:lnTo>
                    <a:pt x="53784" y="22510"/>
                  </a:lnTo>
                  <a:lnTo>
                    <a:pt x="53964" y="22450"/>
                  </a:lnTo>
                  <a:lnTo>
                    <a:pt x="53724" y="22990"/>
                  </a:lnTo>
                  <a:lnTo>
                    <a:pt x="53604" y="23170"/>
                  </a:lnTo>
                  <a:lnTo>
                    <a:pt x="53784" y="23050"/>
                  </a:lnTo>
                  <a:lnTo>
                    <a:pt x="54084" y="22630"/>
                  </a:lnTo>
                  <a:lnTo>
                    <a:pt x="53904" y="22930"/>
                  </a:lnTo>
                  <a:lnTo>
                    <a:pt x="54084" y="22750"/>
                  </a:lnTo>
                  <a:lnTo>
                    <a:pt x="54264" y="22510"/>
                  </a:lnTo>
                  <a:lnTo>
                    <a:pt x="54324" y="22510"/>
                  </a:lnTo>
                  <a:lnTo>
                    <a:pt x="54564" y="22390"/>
                  </a:lnTo>
                  <a:lnTo>
                    <a:pt x="54684" y="22330"/>
                  </a:lnTo>
                  <a:lnTo>
                    <a:pt x="54324" y="22930"/>
                  </a:lnTo>
                  <a:lnTo>
                    <a:pt x="53844" y="23590"/>
                  </a:lnTo>
                  <a:lnTo>
                    <a:pt x="53664" y="23831"/>
                  </a:lnTo>
                  <a:lnTo>
                    <a:pt x="53904" y="23590"/>
                  </a:lnTo>
                  <a:lnTo>
                    <a:pt x="54204" y="23350"/>
                  </a:lnTo>
                  <a:lnTo>
                    <a:pt x="54384" y="23230"/>
                  </a:lnTo>
                  <a:lnTo>
                    <a:pt x="54984" y="22810"/>
                  </a:lnTo>
                  <a:lnTo>
                    <a:pt x="54864" y="23050"/>
                  </a:lnTo>
                  <a:lnTo>
                    <a:pt x="54264" y="23650"/>
                  </a:lnTo>
                  <a:lnTo>
                    <a:pt x="54084" y="23771"/>
                  </a:lnTo>
                  <a:lnTo>
                    <a:pt x="53964" y="23771"/>
                  </a:lnTo>
                  <a:lnTo>
                    <a:pt x="54024" y="23831"/>
                  </a:lnTo>
                  <a:lnTo>
                    <a:pt x="54084" y="23831"/>
                  </a:lnTo>
                  <a:lnTo>
                    <a:pt x="54324" y="23710"/>
                  </a:lnTo>
                  <a:lnTo>
                    <a:pt x="54984" y="23170"/>
                  </a:lnTo>
                  <a:lnTo>
                    <a:pt x="55525" y="22690"/>
                  </a:lnTo>
                  <a:lnTo>
                    <a:pt x="55165" y="23170"/>
                  </a:lnTo>
                  <a:lnTo>
                    <a:pt x="55705" y="22690"/>
                  </a:lnTo>
                  <a:lnTo>
                    <a:pt x="55465" y="23110"/>
                  </a:lnTo>
                  <a:lnTo>
                    <a:pt x="55285" y="23410"/>
                  </a:lnTo>
                  <a:lnTo>
                    <a:pt x="55105" y="23650"/>
                  </a:lnTo>
                  <a:lnTo>
                    <a:pt x="54924" y="23831"/>
                  </a:lnTo>
                  <a:lnTo>
                    <a:pt x="55165" y="23710"/>
                  </a:lnTo>
                  <a:lnTo>
                    <a:pt x="55405" y="23530"/>
                  </a:lnTo>
                  <a:lnTo>
                    <a:pt x="55645" y="23230"/>
                  </a:lnTo>
                  <a:lnTo>
                    <a:pt x="56125" y="22570"/>
                  </a:lnTo>
                  <a:lnTo>
                    <a:pt x="56305" y="22390"/>
                  </a:lnTo>
                  <a:lnTo>
                    <a:pt x="56065" y="23050"/>
                  </a:lnTo>
                  <a:lnTo>
                    <a:pt x="55885" y="23350"/>
                  </a:lnTo>
                  <a:lnTo>
                    <a:pt x="55765" y="23650"/>
                  </a:lnTo>
                  <a:lnTo>
                    <a:pt x="55585" y="23771"/>
                  </a:lnTo>
                  <a:lnTo>
                    <a:pt x="55525" y="23831"/>
                  </a:lnTo>
                  <a:lnTo>
                    <a:pt x="55585" y="23831"/>
                  </a:lnTo>
                  <a:lnTo>
                    <a:pt x="55765" y="23710"/>
                  </a:lnTo>
                  <a:lnTo>
                    <a:pt x="56005" y="23470"/>
                  </a:lnTo>
                  <a:lnTo>
                    <a:pt x="56245" y="23170"/>
                  </a:lnTo>
                  <a:lnTo>
                    <a:pt x="56605" y="22510"/>
                  </a:lnTo>
                  <a:lnTo>
                    <a:pt x="56785" y="22090"/>
                  </a:lnTo>
                  <a:lnTo>
                    <a:pt x="56845" y="21910"/>
                  </a:lnTo>
                  <a:lnTo>
                    <a:pt x="56845" y="22030"/>
                  </a:lnTo>
                  <a:lnTo>
                    <a:pt x="56845" y="22450"/>
                  </a:lnTo>
                  <a:lnTo>
                    <a:pt x="56785" y="23170"/>
                  </a:lnTo>
                  <a:lnTo>
                    <a:pt x="56545" y="23771"/>
                  </a:lnTo>
                  <a:lnTo>
                    <a:pt x="56485" y="23951"/>
                  </a:lnTo>
                  <a:lnTo>
                    <a:pt x="56605" y="23831"/>
                  </a:lnTo>
                  <a:lnTo>
                    <a:pt x="56965" y="23230"/>
                  </a:lnTo>
                  <a:lnTo>
                    <a:pt x="57205" y="22570"/>
                  </a:lnTo>
                  <a:lnTo>
                    <a:pt x="57145" y="23050"/>
                  </a:lnTo>
                  <a:lnTo>
                    <a:pt x="56965" y="23530"/>
                  </a:lnTo>
                  <a:lnTo>
                    <a:pt x="56785" y="23831"/>
                  </a:lnTo>
                  <a:lnTo>
                    <a:pt x="56545" y="24131"/>
                  </a:lnTo>
                  <a:lnTo>
                    <a:pt x="56365" y="24311"/>
                  </a:lnTo>
                  <a:lnTo>
                    <a:pt x="56605" y="24191"/>
                  </a:lnTo>
                  <a:lnTo>
                    <a:pt x="56905" y="23951"/>
                  </a:lnTo>
                  <a:lnTo>
                    <a:pt x="57145" y="23590"/>
                  </a:lnTo>
                  <a:lnTo>
                    <a:pt x="57386" y="23230"/>
                  </a:lnTo>
                  <a:lnTo>
                    <a:pt x="57506" y="22810"/>
                  </a:lnTo>
                  <a:lnTo>
                    <a:pt x="57566" y="22690"/>
                  </a:lnTo>
                  <a:lnTo>
                    <a:pt x="57566" y="22810"/>
                  </a:lnTo>
                  <a:lnTo>
                    <a:pt x="57566" y="22930"/>
                  </a:lnTo>
                  <a:lnTo>
                    <a:pt x="57566" y="23050"/>
                  </a:lnTo>
                  <a:lnTo>
                    <a:pt x="57506" y="23410"/>
                  </a:lnTo>
                  <a:lnTo>
                    <a:pt x="57386" y="23831"/>
                  </a:lnTo>
                  <a:lnTo>
                    <a:pt x="57265" y="24131"/>
                  </a:lnTo>
                  <a:lnTo>
                    <a:pt x="57085" y="24431"/>
                  </a:lnTo>
                  <a:lnTo>
                    <a:pt x="56965" y="24611"/>
                  </a:lnTo>
                  <a:lnTo>
                    <a:pt x="56905" y="24671"/>
                  </a:lnTo>
                  <a:lnTo>
                    <a:pt x="56965" y="24671"/>
                  </a:lnTo>
                  <a:lnTo>
                    <a:pt x="57145" y="24491"/>
                  </a:lnTo>
                  <a:lnTo>
                    <a:pt x="57386" y="24251"/>
                  </a:lnTo>
                  <a:lnTo>
                    <a:pt x="57566" y="23891"/>
                  </a:lnTo>
                  <a:lnTo>
                    <a:pt x="57806" y="23530"/>
                  </a:lnTo>
                  <a:lnTo>
                    <a:pt x="57926" y="23170"/>
                  </a:lnTo>
                  <a:lnTo>
                    <a:pt x="57926" y="22990"/>
                  </a:lnTo>
                  <a:lnTo>
                    <a:pt x="57986" y="22810"/>
                  </a:lnTo>
                  <a:lnTo>
                    <a:pt x="57986" y="22870"/>
                  </a:lnTo>
                  <a:lnTo>
                    <a:pt x="57986" y="23410"/>
                  </a:lnTo>
                  <a:lnTo>
                    <a:pt x="57866" y="23951"/>
                  </a:lnTo>
                  <a:lnTo>
                    <a:pt x="57806" y="24191"/>
                  </a:lnTo>
                  <a:lnTo>
                    <a:pt x="57926" y="23951"/>
                  </a:lnTo>
                  <a:lnTo>
                    <a:pt x="58166" y="23470"/>
                  </a:lnTo>
                  <a:lnTo>
                    <a:pt x="58346" y="22870"/>
                  </a:lnTo>
                  <a:lnTo>
                    <a:pt x="58406" y="23050"/>
                  </a:lnTo>
                  <a:lnTo>
                    <a:pt x="58466" y="23530"/>
                  </a:lnTo>
                  <a:lnTo>
                    <a:pt x="58466" y="24071"/>
                  </a:lnTo>
                  <a:lnTo>
                    <a:pt x="58466" y="24191"/>
                  </a:lnTo>
                  <a:lnTo>
                    <a:pt x="58466" y="24251"/>
                  </a:lnTo>
                  <a:lnTo>
                    <a:pt x="58526" y="24071"/>
                  </a:lnTo>
                  <a:lnTo>
                    <a:pt x="58706" y="23590"/>
                  </a:lnTo>
                  <a:lnTo>
                    <a:pt x="58706" y="23410"/>
                  </a:lnTo>
                  <a:lnTo>
                    <a:pt x="58766" y="23650"/>
                  </a:lnTo>
                  <a:lnTo>
                    <a:pt x="58826" y="23951"/>
                  </a:lnTo>
                  <a:lnTo>
                    <a:pt x="58886" y="24311"/>
                  </a:lnTo>
                  <a:lnTo>
                    <a:pt x="58886" y="24671"/>
                  </a:lnTo>
                  <a:lnTo>
                    <a:pt x="58886" y="24971"/>
                  </a:lnTo>
                  <a:lnTo>
                    <a:pt x="58886" y="25151"/>
                  </a:lnTo>
                  <a:lnTo>
                    <a:pt x="58946" y="24971"/>
                  </a:lnTo>
                  <a:lnTo>
                    <a:pt x="59066" y="24671"/>
                  </a:lnTo>
                  <a:lnTo>
                    <a:pt x="59126" y="24311"/>
                  </a:lnTo>
                  <a:lnTo>
                    <a:pt x="59126" y="23951"/>
                  </a:lnTo>
                  <a:lnTo>
                    <a:pt x="59126" y="23590"/>
                  </a:lnTo>
                  <a:lnTo>
                    <a:pt x="59066" y="23290"/>
                  </a:lnTo>
                  <a:lnTo>
                    <a:pt x="59066" y="23110"/>
                  </a:lnTo>
                  <a:lnTo>
                    <a:pt x="58946" y="22930"/>
                  </a:lnTo>
                  <a:lnTo>
                    <a:pt x="58946" y="22870"/>
                  </a:lnTo>
                  <a:lnTo>
                    <a:pt x="59186" y="23050"/>
                  </a:lnTo>
                  <a:lnTo>
                    <a:pt x="59667" y="23470"/>
                  </a:lnTo>
                  <a:lnTo>
                    <a:pt x="60027" y="23951"/>
                  </a:lnTo>
                  <a:lnTo>
                    <a:pt x="60087" y="24131"/>
                  </a:lnTo>
                  <a:lnTo>
                    <a:pt x="60147" y="24191"/>
                  </a:lnTo>
                  <a:lnTo>
                    <a:pt x="60147" y="24131"/>
                  </a:lnTo>
                  <a:lnTo>
                    <a:pt x="60087" y="23951"/>
                  </a:lnTo>
                  <a:lnTo>
                    <a:pt x="59847" y="23350"/>
                  </a:lnTo>
                  <a:lnTo>
                    <a:pt x="59606" y="23050"/>
                  </a:lnTo>
                  <a:lnTo>
                    <a:pt x="59426" y="22810"/>
                  </a:lnTo>
                  <a:lnTo>
                    <a:pt x="59366" y="22690"/>
                  </a:lnTo>
                  <a:lnTo>
                    <a:pt x="59606" y="22810"/>
                  </a:lnTo>
                  <a:lnTo>
                    <a:pt x="59787" y="22930"/>
                  </a:lnTo>
                  <a:lnTo>
                    <a:pt x="59847" y="22990"/>
                  </a:lnTo>
                  <a:lnTo>
                    <a:pt x="59907" y="23050"/>
                  </a:lnTo>
                  <a:lnTo>
                    <a:pt x="59907" y="22990"/>
                  </a:lnTo>
                  <a:lnTo>
                    <a:pt x="59847" y="22870"/>
                  </a:lnTo>
                  <a:lnTo>
                    <a:pt x="59667" y="22690"/>
                  </a:lnTo>
                  <a:lnTo>
                    <a:pt x="59486" y="22510"/>
                  </a:lnTo>
                  <a:lnTo>
                    <a:pt x="59066" y="22210"/>
                  </a:lnTo>
                  <a:lnTo>
                    <a:pt x="58766" y="22090"/>
                  </a:lnTo>
                  <a:lnTo>
                    <a:pt x="58826" y="22090"/>
                  </a:lnTo>
                  <a:lnTo>
                    <a:pt x="59246" y="22150"/>
                  </a:lnTo>
                  <a:lnTo>
                    <a:pt x="59546" y="22270"/>
                  </a:lnTo>
                  <a:lnTo>
                    <a:pt x="59667" y="22330"/>
                  </a:lnTo>
                  <a:lnTo>
                    <a:pt x="59606" y="22210"/>
                  </a:lnTo>
                  <a:lnTo>
                    <a:pt x="59486" y="22090"/>
                  </a:lnTo>
                  <a:lnTo>
                    <a:pt x="59306" y="21970"/>
                  </a:lnTo>
                  <a:lnTo>
                    <a:pt x="58946" y="21730"/>
                  </a:lnTo>
                  <a:lnTo>
                    <a:pt x="58706" y="21610"/>
                  </a:lnTo>
                  <a:lnTo>
                    <a:pt x="58646" y="21610"/>
                  </a:lnTo>
                  <a:lnTo>
                    <a:pt x="58946" y="21550"/>
                  </a:lnTo>
                  <a:lnTo>
                    <a:pt x="59306" y="21550"/>
                  </a:lnTo>
                  <a:lnTo>
                    <a:pt x="59426" y="21610"/>
                  </a:lnTo>
                  <a:lnTo>
                    <a:pt x="59426" y="21550"/>
                  </a:lnTo>
                  <a:lnTo>
                    <a:pt x="59306" y="21490"/>
                  </a:lnTo>
                  <a:lnTo>
                    <a:pt x="59186" y="21430"/>
                  </a:lnTo>
                  <a:lnTo>
                    <a:pt x="58946" y="21369"/>
                  </a:lnTo>
                  <a:lnTo>
                    <a:pt x="58826" y="21309"/>
                  </a:lnTo>
                  <a:lnTo>
                    <a:pt x="59667" y="21309"/>
                  </a:lnTo>
                  <a:lnTo>
                    <a:pt x="59847" y="21369"/>
                  </a:lnTo>
                  <a:lnTo>
                    <a:pt x="59907" y="21369"/>
                  </a:lnTo>
                  <a:lnTo>
                    <a:pt x="59847" y="21309"/>
                  </a:lnTo>
                  <a:lnTo>
                    <a:pt x="59667" y="21249"/>
                  </a:lnTo>
                  <a:lnTo>
                    <a:pt x="59126" y="21069"/>
                  </a:lnTo>
                  <a:lnTo>
                    <a:pt x="58706" y="21009"/>
                  </a:lnTo>
                  <a:lnTo>
                    <a:pt x="58346" y="21009"/>
                  </a:lnTo>
                  <a:lnTo>
                    <a:pt x="58526" y="20949"/>
                  </a:lnTo>
                  <a:lnTo>
                    <a:pt x="59066" y="20709"/>
                  </a:lnTo>
                  <a:lnTo>
                    <a:pt x="58046" y="20709"/>
                  </a:lnTo>
                  <a:lnTo>
                    <a:pt x="57806" y="20769"/>
                  </a:lnTo>
                  <a:lnTo>
                    <a:pt x="57686" y="20769"/>
                  </a:lnTo>
                  <a:lnTo>
                    <a:pt x="57866" y="20709"/>
                  </a:lnTo>
                  <a:lnTo>
                    <a:pt x="58346" y="20589"/>
                  </a:lnTo>
                  <a:lnTo>
                    <a:pt x="58826" y="20529"/>
                  </a:lnTo>
                  <a:lnTo>
                    <a:pt x="59066" y="20529"/>
                  </a:lnTo>
                  <a:lnTo>
                    <a:pt x="58826" y="20469"/>
                  </a:lnTo>
                  <a:lnTo>
                    <a:pt x="58346" y="20349"/>
                  </a:lnTo>
                  <a:lnTo>
                    <a:pt x="57566" y="20349"/>
                  </a:lnTo>
                  <a:lnTo>
                    <a:pt x="57626" y="20409"/>
                  </a:lnTo>
                  <a:lnTo>
                    <a:pt x="57566" y="20409"/>
                  </a:lnTo>
                  <a:lnTo>
                    <a:pt x="57506" y="20349"/>
                  </a:lnTo>
                  <a:lnTo>
                    <a:pt x="57566" y="20349"/>
                  </a:lnTo>
                  <a:lnTo>
                    <a:pt x="57746" y="20229"/>
                  </a:lnTo>
                  <a:lnTo>
                    <a:pt x="58346" y="19989"/>
                  </a:lnTo>
                  <a:lnTo>
                    <a:pt x="58346" y="19929"/>
                  </a:lnTo>
                  <a:lnTo>
                    <a:pt x="58046" y="19989"/>
                  </a:lnTo>
                  <a:lnTo>
                    <a:pt x="57626" y="19989"/>
                  </a:lnTo>
                  <a:lnTo>
                    <a:pt x="57265" y="20109"/>
                  </a:lnTo>
                  <a:lnTo>
                    <a:pt x="57446" y="19989"/>
                  </a:lnTo>
                  <a:lnTo>
                    <a:pt x="57566" y="19869"/>
                  </a:lnTo>
                  <a:lnTo>
                    <a:pt x="57566" y="19869"/>
                  </a:lnTo>
                  <a:lnTo>
                    <a:pt x="57446" y="19929"/>
                  </a:lnTo>
                  <a:lnTo>
                    <a:pt x="57085" y="19929"/>
                  </a:lnTo>
                  <a:lnTo>
                    <a:pt x="56785" y="19809"/>
                  </a:lnTo>
                  <a:lnTo>
                    <a:pt x="56485" y="19629"/>
                  </a:lnTo>
                  <a:lnTo>
                    <a:pt x="57025" y="19629"/>
                  </a:lnTo>
                  <a:lnTo>
                    <a:pt x="57265" y="19689"/>
                  </a:lnTo>
                  <a:lnTo>
                    <a:pt x="57325" y="19689"/>
                  </a:lnTo>
                  <a:lnTo>
                    <a:pt x="57265" y="19629"/>
                  </a:lnTo>
                  <a:lnTo>
                    <a:pt x="57025" y="19569"/>
                  </a:lnTo>
                  <a:lnTo>
                    <a:pt x="56665" y="19509"/>
                  </a:lnTo>
                  <a:lnTo>
                    <a:pt x="56245" y="19449"/>
                  </a:lnTo>
                  <a:lnTo>
                    <a:pt x="55645" y="19449"/>
                  </a:lnTo>
                  <a:lnTo>
                    <a:pt x="55165" y="19509"/>
                  </a:lnTo>
                  <a:lnTo>
                    <a:pt x="55765" y="19269"/>
                  </a:lnTo>
                  <a:lnTo>
                    <a:pt x="56485" y="19149"/>
                  </a:lnTo>
                  <a:lnTo>
                    <a:pt x="56665" y="19089"/>
                  </a:lnTo>
                  <a:lnTo>
                    <a:pt x="55705" y="19089"/>
                  </a:lnTo>
                  <a:lnTo>
                    <a:pt x="54684" y="19269"/>
                  </a:lnTo>
                  <a:lnTo>
                    <a:pt x="54744" y="19209"/>
                  </a:lnTo>
                  <a:lnTo>
                    <a:pt x="54924" y="19089"/>
                  </a:lnTo>
                  <a:lnTo>
                    <a:pt x="54744" y="19149"/>
                  </a:lnTo>
                  <a:lnTo>
                    <a:pt x="54324" y="19209"/>
                  </a:lnTo>
                  <a:lnTo>
                    <a:pt x="54204" y="19269"/>
                  </a:lnTo>
                  <a:lnTo>
                    <a:pt x="54264" y="19209"/>
                  </a:lnTo>
                  <a:lnTo>
                    <a:pt x="54384" y="19149"/>
                  </a:lnTo>
                  <a:lnTo>
                    <a:pt x="54264" y="19149"/>
                  </a:lnTo>
                  <a:lnTo>
                    <a:pt x="53904" y="19209"/>
                  </a:lnTo>
                  <a:lnTo>
                    <a:pt x="53664" y="19329"/>
                  </a:lnTo>
                  <a:lnTo>
                    <a:pt x="53724" y="19269"/>
                  </a:lnTo>
                  <a:lnTo>
                    <a:pt x="53304" y="19389"/>
                  </a:lnTo>
                  <a:lnTo>
                    <a:pt x="52884" y="19449"/>
                  </a:lnTo>
                  <a:lnTo>
                    <a:pt x="52944" y="19389"/>
                  </a:lnTo>
                  <a:lnTo>
                    <a:pt x="53064" y="19329"/>
                  </a:lnTo>
                  <a:lnTo>
                    <a:pt x="53064" y="19269"/>
                  </a:lnTo>
                  <a:lnTo>
                    <a:pt x="53004" y="19329"/>
                  </a:lnTo>
                  <a:lnTo>
                    <a:pt x="52944" y="19329"/>
                  </a:lnTo>
                  <a:lnTo>
                    <a:pt x="52583" y="19509"/>
                  </a:lnTo>
                  <a:lnTo>
                    <a:pt x="52523" y="19509"/>
                  </a:lnTo>
                  <a:lnTo>
                    <a:pt x="52704" y="19329"/>
                  </a:lnTo>
                  <a:lnTo>
                    <a:pt x="52343" y="19509"/>
                  </a:lnTo>
                  <a:lnTo>
                    <a:pt x="52103" y="19509"/>
                  </a:lnTo>
                  <a:lnTo>
                    <a:pt x="51803" y="19689"/>
                  </a:lnTo>
                  <a:lnTo>
                    <a:pt x="51503" y="19869"/>
                  </a:lnTo>
                  <a:lnTo>
                    <a:pt x="51443" y="19929"/>
                  </a:lnTo>
                  <a:lnTo>
                    <a:pt x="51263" y="19989"/>
                  </a:lnTo>
                  <a:lnTo>
                    <a:pt x="51263" y="19989"/>
                  </a:lnTo>
                  <a:lnTo>
                    <a:pt x="51503" y="19809"/>
                  </a:lnTo>
                  <a:lnTo>
                    <a:pt x="51623" y="19689"/>
                  </a:lnTo>
                  <a:lnTo>
                    <a:pt x="51443" y="19749"/>
                  </a:lnTo>
                  <a:lnTo>
                    <a:pt x="50903" y="20049"/>
                  </a:lnTo>
                  <a:lnTo>
                    <a:pt x="50423" y="20409"/>
                  </a:lnTo>
                  <a:lnTo>
                    <a:pt x="50363" y="20409"/>
                  </a:lnTo>
                  <a:lnTo>
                    <a:pt x="50062" y="20649"/>
                  </a:lnTo>
                  <a:lnTo>
                    <a:pt x="50182" y="20469"/>
                  </a:lnTo>
                  <a:lnTo>
                    <a:pt x="50543" y="20109"/>
                  </a:lnTo>
                  <a:lnTo>
                    <a:pt x="50903" y="19809"/>
                  </a:lnTo>
                  <a:lnTo>
                    <a:pt x="51143" y="19629"/>
                  </a:lnTo>
                  <a:lnTo>
                    <a:pt x="50903" y="19749"/>
                  </a:lnTo>
                  <a:lnTo>
                    <a:pt x="50483" y="19989"/>
                  </a:lnTo>
                  <a:lnTo>
                    <a:pt x="50062" y="20289"/>
                  </a:lnTo>
                  <a:lnTo>
                    <a:pt x="49642" y="20709"/>
                  </a:lnTo>
                  <a:lnTo>
                    <a:pt x="49282" y="21069"/>
                  </a:lnTo>
                  <a:lnTo>
                    <a:pt x="49162" y="21249"/>
                  </a:lnTo>
                  <a:lnTo>
                    <a:pt x="49042" y="21369"/>
                  </a:lnTo>
                  <a:lnTo>
                    <a:pt x="48922" y="21550"/>
                  </a:lnTo>
                  <a:lnTo>
                    <a:pt x="48982" y="21309"/>
                  </a:lnTo>
                  <a:lnTo>
                    <a:pt x="49162" y="20829"/>
                  </a:lnTo>
                  <a:lnTo>
                    <a:pt x="49222" y="20649"/>
                  </a:lnTo>
                  <a:lnTo>
                    <a:pt x="49102" y="20829"/>
                  </a:lnTo>
                  <a:lnTo>
                    <a:pt x="48802" y="21249"/>
                  </a:lnTo>
                  <a:lnTo>
                    <a:pt x="48622" y="21490"/>
                  </a:lnTo>
                  <a:lnTo>
                    <a:pt x="48622" y="21369"/>
                  </a:lnTo>
                  <a:lnTo>
                    <a:pt x="48682" y="21189"/>
                  </a:lnTo>
                  <a:lnTo>
                    <a:pt x="48682" y="21249"/>
                  </a:lnTo>
                  <a:lnTo>
                    <a:pt x="48742" y="21069"/>
                  </a:lnTo>
                  <a:lnTo>
                    <a:pt x="48622" y="21189"/>
                  </a:lnTo>
                  <a:lnTo>
                    <a:pt x="48622" y="21129"/>
                  </a:lnTo>
                  <a:lnTo>
                    <a:pt x="48562" y="20769"/>
                  </a:lnTo>
                  <a:lnTo>
                    <a:pt x="48442" y="20409"/>
                  </a:lnTo>
                  <a:lnTo>
                    <a:pt x="48322" y="20049"/>
                  </a:lnTo>
                  <a:lnTo>
                    <a:pt x="48142" y="19809"/>
                  </a:lnTo>
                  <a:lnTo>
                    <a:pt x="48262" y="20109"/>
                  </a:lnTo>
                  <a:lnTo>
                    <a:pt x="48322" y="20409"/>
                  </a:lnTo>
                  <a:lnTo>
                    <a:pt x="48382" y="21009"/>
                  </a:lnTo>
                  <a:lnTo>
                    <a:pt x="48382" y="21430"/>
                  </a:lnTo>
                  <a:lnTo>
                    <a:pt x="48322" y="21369"/>
                  </a:lnTo>
                  <a:lnTo>
                    <a:pt x="48322" y="21189"/>
                  </a:lnTo>
                  <a:lnTo>
                    <a:pt x="48322" y="20949"/>
                  </a:lnTo>
                  <a:lnTo>
                    <a:pt x="48202" y="20649"/>
                  </a:lnTo>
                  <a:lnTo>
                    <a:pt x="48022" y="20109"/>
                  </a:lnTo>
                  <a:lnTo>
                    <a:pt x="47901" y="19809"/>
                  </a:lnTo>
                  <a:lnTo>
                    <a:pt x="47841" y="19689"/>
                  </a:lnTo>
                  <a:lnTo>
                    <a:pt x="47721" y="19209"/>
                  </a:lnTo>
                  <a:lnTo>
                    <a:pt x="47661" y="18968"/>
                  </a:lnTo>
                  <a:lnTo>
                    <a:pt x="47721" y="19449"/>
                  </a:lnTo>
                  <a:lnTo>
                    <a:pt x="47661" y="19329"/>
                  </a:lnTo>
                  <a:lnTo>
                    <a:pt x="47481" y="18848"/>
                  </a:lnTo>
                  <a:lnTo>
                    <a:pt x="47421" y="18608"/>
                  </a:lnTo>
                  <a:lnTo>
                    <a:pt x="47421" y="18848"/>
                  </a:lnTo>
                  <a:lnTo>
                    <a:pt x="47541" y="19389"/>
                  </a:lnTo>
                  <a:lnTo>
                    <a:pt x="47541" y="19809"/>
                  </a:lnTo>
                  <a:lnTo>
                    <a:pt x="47481" y="19449"/>
                  </a:lnTo>
                  <a:lnTo>
                    <a:pt x="47241" y="18728"/>
                  </a:lnTo>
                  <a:lnTo>
                    <a:pt x="47121" y="18368"/>
                  </a:lnTo>
                  <a:lnTo>
                    <a:pt x="46941" y="18128"/>
                  </a:lnTo>
                  <a:lnTo>
                    <a:pt x="46821" y="17948"/>
                  </a:lnTo>
                  <a:lnTo>
                    <a:pt x="46881" y="18128"/>
                  </a:lnTo>
                  <a:lnTo>
                    <a:pt x="47001" y="18428"/>
                  </a:lnTo>
                  <a:lnTo>
                    <a:pt x="47121" y="18788"/>
                  </a:lnTo>
                  <a:lnTo>
                    <a:pt x="47181" y="19028"/>
                  </a:lnTo>
                  <a:lnTo>
                    <a:pt x="47061" y="18668"/>
                  </a:lnTo>
                  <a:lnTo>
                    <a:pt x="46881" y="18368"/>
                  </a:lnTo>
                  <a:lnTo>
                    <a:pt x="46701" y="18128"/>
                  </a:lnTo>
                  <a:lnTo>
                    <a:pt x="46701" y="18068"/>
                  </a:lnTo>
                  <a:lnTo>
                    <a:pt x="46641" y="18008"/>
                  </a:lnTo>
                  <a:lnTo>
                    <a:pt x="46581" y="17888"/>
                  </a:lnTo>
                  <a:lnTo>
                    <a:pt x="46581" y="17948"/>
                  </a:lnTo>
                  <a:lnTo>
                    <a:pt x="46521" y="17888"/>
                  </a:lnTo>
                  <a:lnTo>
                    <a:pt x="46521" y="17948"/>
                  </a:lnTo>
                  <a:lnTo>
                    <a:pt x="46581" y="18008"/>
                  </a:lnTo>
                  <a:lnTo>
                    <a:pt x="46641" y="18308"/>
                  </a:lnTo>
                  <a:lnTo>
                    <a:pt x="46461" y="18008"/>
                  </a:lnTo>
                  <a:lnTo>
                    <a:pt x="46461" y="17948"/>
                  </a:lnTo>
                  <a:lnTo>
                    <a:pt x="46341" y="17588"/>
                  </a:lnTo>
                  <a:lnTo>
                    <a:pt x="46161" y="17288"/>
                  </a:lnTo>
                  <a:lnTo>
                    <a:pt x="45921" y="16988"/>
                  </a:lnTo>
                  <a:lnTo>
                    <a:pt x="45741" y="16808"/>
                  </a:lnTo>
                  <a:lnTo>
                    <a:pt x="45560" y="16687"/>
                  </a:lnTo>
                  <a:lnTo>
                    <a:pt x="45681" y="16808"/>
                  </a:lnTo>
                  <a:lnTo>
                    <a:pt x="45861" y="17048"/>
                  </a:lnTo>
                  <a:lnTo>
                    <a:pt x="46041" y="17348"/>
                  </a:lnTo>
                  <a:lnTo>
                    <a:pt x="46161" y="17648"/>
                  </a:lnTo>
                  <a:lnTo>
                    <a:pt x="46221" y="18008"/>
                  </a:lnTo>
                  <a:lnTo>
                    <a:pt x="46221" y="18248"/>
                  </a:lnTo>
                  <a:lnTo>
                    <a:pt x="46161" y="18128"/>
                  </a:lnTo>
                  <a:lnTo>
                    <a:pt x="45981" y="17948"/>
                  </a:lnTo>
                  <a:lnTo>
                    <a:pt x="45921" y="17588"/>
                  </a:lnTo>
                  <a:lnTo>
                    <a:pt x="45681" y="17108"/>
                  </a:lnTo>
                  <a:lnTo>
                    <a:pt x="45380" y="16627"/>
                  </a:lnTo>
                  <a:lnTo>
                    <a:pt x="45260" y="16447"/>
                  </a:lnTo>
                  <a:lnTo>
                    <a:pt x="45320" y="16627"/>
                  </a:lnTo>
                  <a:lnTo>
                    <a:pt x="45560" y="17168"/>
                  </a:lnTo>
                  <a:lnTo>
                    <a:pt x="45681" y="17528"/>
                  </a:lnTo>
                  <a:lnTo>
                    <a:pt x="45620" y="17468"/>
                  </a:lnTo>
                  <a:lnTo>
                    <a:pt x="45560" y="17348"/>
                  </a:lnTo>
                  <a:lnTo>
                    <a:pt x="45440" y="17048"/>
                  </a:lnTo>
                  <a:lnTo>
                    <a:pt x="45080" y="16507"/>
                  </a:lnTo>
                  <a:lnTo>
                    <a:pt x="44720" y="16087"/>
                  </a:lnTo>
                  <a:lnTo>
                    <a:pt x="44540" y="15967"/>
                  </a:lnTo>
                  <a:lnTo>
                    <a:pt x="44480" y="15967"/>
                  </a:lnTo>
                  <a:lnTo>
                    <a:pt x="44360" y="15787"/>
                  </a:lnTo>
                  <a:lnTo>
                    <a:pt x="44180" y="15667"/>
                  </a:lnTo>
                  <a:lnTo>
                    <a:pt x="44300" y="15787"/>
                  </a:lnTo>
                  <a:lnTo>
                    <a:pt x="44600" y="16267"/>
                  </a:lnTo>
                  <a:lnTo>
                    <a:pt x="44780" y="16627"/>
                  </a:lnTo>
                  <a:lnTo>
                    <a:pt x="44900" y="16988"/>
                  </a:lnTo>
                  <a:lnTo>
                    <a:pt x="44840" y="16988"/>
                  </a:lnTo>
                  <a:lnTo>
                    <a:pt x="44840" y="16928"/>
                  </a:lnTo>
                  <a:lnTo>
                    <a:pt x="44480" y="16567"/>
                  </a:lnTo>
                  <a:lnTo>
                    <a:pt x="44360" y="16447"/>
                  </a:lnTo>
                  <a:lnTo>
                    <a:pt x="44120" y="16147"/>
                  </a:lnTo>
                  <a:lnTo>
                    <a:pt x="43820" y="15847"/>
                  </a:lnTo>
                  <a:lnTo>
                    <a:pt x="43400" y="15487"/>
                  </a:lnTo>
                  <a:lnTo>
                    <a:pt x="43219" y="15427"/>
                  </a:lnTo>
                  <a:lnTo>
                    <a:pt x="43039" y="15247"/>
                  </a:lnTo>
                  <a:lnTo>
                    <a:pt x="42499" y="14827"/>
                  </a:lnTo>
                  <a:lnTo>
                    <a:pt x="42379" y="14767"/>
                  </a:lnTo>
                  <a:lnTo>
                    <a:pt x="42259" y="14707"/>
                  </a:lnTo>
                  <a:lnTo>
                    <a:pt x="42319" y="14767"/>
                  </a:lnTo>
                  <a:lnTo>
                    <a:pt x="42499" y="14887"/>
                  </a:lnTo>
                  <a:lnTo>
                    <a:pt x="42919" y="15307"/>
                  </a:lnTo>
                  <a:lnTo>
                    <a:pt x="43219" y="15727"/>
                  </a:lnTo>
                  <a:lnTo>
                    <a:pt x="43159" y="15727"/>
                  </a:lnTo>
                  <a:lnTo>
                    <a:pt x="43159" y="15667"/>
                  </a:lnTo>
                  <a:lnTo>
                    <a:pt x="42919" y="15427"/>
                  </a:lnTo>
                  <a:lnTo>
                    <a:pt x="42619" y="15187"/>
                  </a:lnTo>
                  <a:lnTo>
                    <a:pt x="42139" y="14887"/>
                  </a:lnTo>
                  <a:lnTo>
                    <a:pt x="41959" y="14827"/>
                  </a:lnTo>
                  <a:lnTo>
                    <a:pt x="42079" y="14947"/>
                  </a:lnTo>
                  <a:lnTo>
                    <a:pt x="42499" y="15247"/>
                  </a:lnTo>
                  <a:lnTo>
                    <a:pt x="42319" y="15127"/>
                  </a:lnTo>
                  <a:lnTo>
                    <a:pt x="42139" y="15007"/>
                  </a:lnTo>
                  <a:lnTo>
                    <a:pt x="41959" y="14947"/>
                  </a:lnTo>
                  <a:lnTo>
                    <a:pt x="41719" y="14647"/>
                  </a:lnTo>
                  <a:lnTo>
                    <a:pt x="41239" y="14226"/>
                  </a:lnTo>
                  <a:lnTo>
                    <a:pt x="40698" y="13926"/>
                  </a:lnTo>
                  <a:lnTo>
                    <a:pt x="40578" y="13866"/>
                  </a:lnTo>
                  <a:lnTo>
                    <a:pt x="40398" y="13806"/>
                  </a:lnTo>
                  <a:lnTo>
                    <a:pt x="40758" y="14166"/>
                  </a:lnTo>
                  <a:lnTo>
                    <a:pt x="41119" y="14647"/>
                  </a:lnTo>
                  <a:lnTo>
                    <a:pt x="40878" y="14467"/>
                  </a:lnTo>
                  <a:lnTo>
                    <a:pt x="40458" y="14166"/>
                  </a:lnTo>
                  <a:lnTo>
                    <a:pt x="39978" y="13986"/>
                  </a:lnTo>
                  <a:lnTo>
                    <a:pt x="39558" y="13686"/>
                  </a:lnTo>
                  <a:lnTo>
                    <a:pt x="39978" y="14166"/>
                  </a:lnTo>
                  <a:lnTo>
                    <a:pt x="39678" y="13866"/>
                  </a:lnTo>
                  <a:lnTo>
                    <a:pt x="39378" y="13626"/>
                  </a:lnTo>
                  <a:lnTo>
                    <a:pt x="39258" y="13566"/>
                  </a:lnTo>
                  <a:lnTo>
                    <a:pt x="39198" y="13566"/>
                  </a:lnTo>
                  <a:lnTo>
                    <a:pt x="39258" y="13626"/>
                  </a:lnTo>
                  <a:lnTo>
                    <a:pt x="39318" y="13686"/>
                  </a:lnTo>
                  <a:lnTo>
                    <a:pt x="39558" y="13986"/>
                  </a:lnTo>
                  <a:lnTo>
                    <a:pt x="39618" y="14106"/>
                  </a:lnTo>
                  <a:lnTo>
                    <a:pt x="39318" y="13866"/>
                  </a:lnTo>
                  <a:lnTo>
                    <a:pt x="38958" y="13626"/>
                  </a:lnTo>
                  <a:lnTo>
                    <a:pt x="38417" y="13386"/>
                  </a:lnTo>
                  <a:lnTo>
                    <a:pt x="38237" y="13326"/>
                  </a:lnTo>
                  <a:lnTo>
                    <a:pt x="38417" y="13446"/>
                  </a:lnTo>
                  <a:lnTo>
                    <a:pt x="38898" y="13746"/>
                  </a:lnTo>
                  <a:lnTo>
                    <a:pt x="39318" y="14106"/>
                  </a:lnTo>
                  <a:lnTo>
                    <a:pt x="39558" y="14406"/>
                  </a:lnTo>
                  <a:lnTo>
                    <a:pt x="39618" y="14467"/>
                  </a:lnTo>
                  <a:lnTo>
                    <a:pt x="39138" y="14346"/>
                  </a:lnTo>
                  <a:lnTo>
                    <a:pt x="39018" y="14166"/>
                  </a:lnTo>
                  <a:lnTo>
                    <a:pt x="38838" y="13926"/>
                  </a:lnTo>
                  <a:lnTo>
                    <a:pt x="38597" y="13746"/>
                  </a:lnTo>
                  <a:lnTo>
                    <a:pt x="38057" y="13506"/>
                  </a:lnTo>
                  <a:lnTo>
                    <a:pt x="37397" y="13266"/>
                  </a:lnTo>
                  <a:lnTo>
                    <a:pt x="37997" y="13626"/>
                  </a:lnTo>
                  <a:lnTo>
                    <a:pt x="38417" y="13926"/>
                  </a:lnTo>
                  <a:lnTo>
                    <a:pt x="38597" y="14046"/>
                  </a:lnTo>
                  <a:lnTo>
                    <a:pt x="38357" y="13926"/>
                  </a:lnTo>
                  <a:lnTo>
                    <a:pt x="38057" y="13806"/>
                  </a:lnTo>
                  <a:lnTo>
                    <a:pt x="37037" y="13566"/>
                  </a:lnTo>
                  <a:lnTo>
                    <a:pt x="36437" y="13446"/>
                  </a:lnTo>
                  <a:lnTo>
                    <a:pt x="36256" y="13446"/>
                  </a:lnTo>
                  <a:lnTo>
                    <a:pt x="36437" y="13506"/>
                  </a:lnTo>
                  <a:lnTo>
                    <a:pt x="37037" y="13686"/>
                  </a:lnTo>
                  <a:lnTo>
                    <a:pt x="37517" y="13926"/>
                  </a:lnTo>
                  <a:lnTo>
                    <a:pt x="36857" y="13926"/>
                  </a:lnTo>
                  <a:lnTo>
                    <a:pt x="36377" y="14046"/>
                  </a:lnTo>
                  <a:lnTo>
                    <a:pt x="36076" y="14166"/>
                  </a:lnTo>
                  <a:lnTo>
                    <a:pt x="35836" y="14286"/>
                  </a:lnTo>
                  <a:lnTo>
                    <a:pt x="36076" y="14226"/>
                  </a:lnTo>
                  <a:lnTo>
                    <a:pt x="36377" y="14166"/>
                  </a:lnTo>
                  <a:lnTo>
                    <a:pt x="37817" y="14166"/>
                  </a:lnTo>
                  <a:lnTo>
                    <a:pt x="37937" y="14226"/>
                  </a:lnTo>
                  <a:lnTo>
                    <a:pt x="38057" y="14226"/>
                  </a:lnTo>
                  <a:lnTo>
                    <a:pt x="37937" y="14286"/>
                  </a:lnTo>
                  <a:lnTo>
                    <a:pt x="37277" y="14467"/>
                  </a:lnTo>
                  <a:lnTo>
                    <a:pt x="36677" y="14707"/>
                  </a:lnTo>
                  <a:lnTo>
                    <a:pt x="36437" y="14827"/>
                  </a:lnTo>
                  <a:lnTo>
                    <a:pt x="36737" y="14767"/>
                  </a:lnTo>
                  <a:lnTo>
                    <a:pt x="37337" y="14587"/>
                  </a:lnTo>
                  <a:lnTo>
                    <a:pt x="37997" y="14527"/>
                  </a:lnTo>
                  <a:lnTo>
                    <a:pt x="38778" y="14527"/>
                  </a:lnTo>
                  <a:lnTo>
                    <a:pt x="38477" y="14587"/>
                  </a:lnTo>
                  <a:lnTo>
                    <a:pt x="38117" y="14647"/>
                  </a:lnTo>
                  <a:lnTo>
                    <a:pt x="37577" y="14887"/>
                  </a:lnTo>
                  <a:lnTo>
                    <a:pt x="37097" y="15187"/>
                  </a:lnTo>
                  <a:lnTo>
                    <a:pt x="37097" y="15187"/>
                  </a:lnTo>
                  <a:lnTo>
                    <a:pt x="37637" y="15007"/>
                  </a:lnTo>
                  <a:lnTo>
                    <a:pt x="38177" y="14887"/>
                  </a:lnTo>
                  <a:lnTo>
                    <a:pt x="38537" y="14827"/>
                  </a:lnTo>
                  <a:lnTo>
                    <a:pt x="38958" y="14767"/>
                  </a:lnTo>
                  <a:lnTo>
                    <a:pt x="39198" y="14647"/>
                  </a:lnTo>
                  <a:lnTo>
                    <a:pt x="39438" y="14707"/>
                  </a:lnTo>
                  <a:lnTo>
                    <a:pt x="39078" y="14767"/>
                  </a:lnTo>
                  <a:lnTo>
                    <a:pt x="38778" y="14887"/>
                  </a:lnTo>
                  <a:lnTo>
                    <a:pt x="38237" y="15067"/>
                  </a:lnTo>
                  <a:lnTo>
                    <a:pt x="38057" y="15187"/>
                  </a:lnTo>
                  <a:lnTo>
                    <a:pt x="38237" y="15127"/>
                  </a:lnTo>
                  <a:lnTo>
                    <a:pt x="38778" y="15007"/>
                  </a:lnTo>
                  <a:lnTo>
                    <a:pt x="39378" y="14947"/>
                  </a:lnTo>
                  <a:lnTo>
                    <a:pt x="39738" y="15007"/>
                  </a:lnTo>
                  <a:lnTo>
                    <a:pt x="40038" y="15007"/>
                  </a:lnTo>
                  <a:lnTo>
                    <a:pt x="40458" y="15187"/>
                  </a:lnTo>
                  <a:lnTo>
                    <a:pt x="39618" y="15187"/>
                  </a:lnTo>
                  <a:lnTo>
                    <a:pt x="39258" y="15247"/>
                  </a:lnTo>
                  <a:lnTo>
                    <a:pt x="39018" y="15307"/>
                  </a:lnTo>
                  <a:lnTo>
                    <a:pt x="39558" y="15307"/>
                  </a:lnTo>
                  <a:lnTo>
                    <a:pt x="40578" y="15487"/>
                  </a:lnTo>
                  <a:lnTo>
                    <a:pt x="40818" y="15547"/>
                  </a:lnTo>
                  <a:lnTo>
                    <a:pt x="40458" y="15547"/>
                  </a:lnTo>
                  <a:lnTo>
                    <a:pt x="39978" y="15607"/>
                  </a:lnTo>
                  <a:lnTo>
                    <a:pt x="39438" y="15787"/>
                  </a:lnTo>
                  <a:lnTo>
                    <a:pt x="39258" y="15847"/>
                  </a:lnTo>
                  <a:lnTo>
                    <a:pt x="39438" y="15847"/>
                  </a:lnTo>
                  <a:lnTo>
                    <a:pt x="39978" y="15727"/>
                  </a:lnTo>
                  <a:lnTo>
                    <a:pt x="40398" y="15787"/>
                  </a:lnTo>
                  <a:lnTo>
                    <a:pt x="40758" y="15787"/>
                  </a:lnTo>
                  <a:lnTo>
                    <a:pt x="40698" y="15847"/>
                  </a:lnTo>
                  <a:lnTo>
                    <a:pt x="40158" y="15847"/>
                  </a:lnTo>
                  <a:lnTo>
                    <a:pt x="39918" y="15907"/>
                  </a:lnTo>
                  <a:lnTo>
                    <a:pt x="40158" y="15907"/>
                  </a:lnTo>
                  <a:lnTo>
                    <a:pt x="40758" y="16027"/>
                  </a:lnTo>
                  <a:lnTo>
                    <a:pt x="41179" y="16087"/>
                  </a:lnTo>
                  <a:lnTo>
                    <a:pt x="41539" y="16207"/>
                  </a:lnTo>
                  <a:lnTo>
                    <a:pt x="41539" y="16207"/>
                  </a:lnTo>
                  <a:lnTo>
                    <a:pt x="40999" y="16147"/>
                  </a:lnTo>
                  <a:lnTo>
                    <a:pt x="41599" y="16387"/>
                  </a:lnTo>
                  <a:lnTo>
                    <a:pt x="41239" y="16387"/>
                  </a:lnTo>
                  <a:lnTo>
                    <a:pt x="40638" y="16447"/>
                  </a:lnTo>
                  <a:lnTo>
                    <a:pt x="40338" y="16507"/>
                  </a:lnTo>
                  <a:lnTo>
                    <a:pt x="41239" y="16507"/>
                  </a:lnTo>
                  <a:lnTo>
                    <a:pt x="41959" y="16627"/>
                  </a:lnTo>
                  <a:lnTo>
                    <a:pt x="42319" y="16748"/>
                  </a:lnTo>
                  <a:lnTo>
                    <a:pt x="42499" y="16808"/>
                  </a:lnTo>
                  <a:lnTo>
                    <a:pt x="42019" y="16687"/>
                  </a:lnTo>
                  <a:lnTo>
                    <a:pt x="41659" y="16687"/>
                  </a:lnTo>
                  <a:lnTo>
                    <a:pt x="41419" y="16748"/>
                  </a:lnTo>
                  <a:lnTo>
                    <a:pt x="41299" y="16748"/>
                  </a:lnTo>
                  <a:lnTo>
                    <a:pt x="40938" y="16808"/>
                  </a:lnTo>
                  <a:lnTo>
                    <a:pt x="40698" y="16868"/>
                  </a:lnTo>
                  <a:lnTo>
                    <a:pt x="40518" y="16928"/>
                  </a:lnTo>
                  <a:lnTo>
                    <a:pt x="40458" y="16988"/>
                  </a:lnTo>
                  <a:lnTo>
                    <a:pt x="40518" y="16988"/>
                  </a:lnTo>
                  <a:lnTo>
                    <a:pt x="40698" y="16928"/>
                  </a:lnTo>
                  <a:lnTo>
                    <a:pt x="41359" y="16928"/>
                  </a:lnTo>
                  <a:lnTo>
                    <a:pt x="41119" y="16988"/>
                  </a:lnTo>
                  <a:lnTo>
                    <a:pt x="41059" y="17048"/>
                  </a:lnTo>
                  <a:lnTo>
                    <a:pt x="41119" y="17048"/>
                  </a:lnTo>
                  <a:lnTo>
                    <a:pt x="41359" y="16988"/>
                  </a:lnTo>
                  <a:lnTo>
                    <a:pt x="41659" y="16988"/>
                  </a:lnTo>
                  <a:lnTo>
                    <a:pt x="41959" y="17048"/>
                  </a:lnTo>
                  <a:lnTo>
                    <a:pt x="42199" y="17108"/>
                  </a:lnTo>
                  <a:lnTo>
                    <a:pt x="42499" y="17168"/>
                  </a:lnTo>
                  <a:lnTo>
                    <a:pt x="42619" y="17228"/>
                  </a:lnTo>
                  <a:lnTo>
                    <a:pt x="42139" y="17228"/>
                  </a:lnTo>
                  <a:lnTo>
                    <a:pt x="41779" y="17288"/>
                  </a:lnTo>
                  <a:lnTo>
                    <a:pt x="41419" y="17288"/>
                  </a:lnTo>
                  <a:lnTo>
                    <a:pt x="40698" y="17468"/>
                  </a:lnTo>
                  <a:lnTo>
                    <a:pt x="40458" y="17528"/>
                  </a:lnTo>
                  <a:lnTo>
                    <a:pt x="40698" y="17528"/>
                  </a:lnTo>
                  <a:lnTo>
                    <a:pt x="41419" y="17468"/>
                  </a:lnTo>
                  <a:lnTo>
                    <a:pt x="42199" y="17468"/>
                  </a:lnTo>
                  <a:lnTo>
                    <a:pt x="42619" y="17588"/>
                  </a:lnTo>
                  <a:lnTo>
                    <a:pt x="42379" y="17588"/>
                  </a:lnTo>
                  <a:lnTo>
                    <a:pt x="41839" y="17648"/>
                  </a:lnTo>
                  <a:lnTo>
                    <a:pt x="41419" y="17708"/>
                  </a:lnTo>
                  <a:lnTo>
                    <a:pt x="41059" y="17828"/>
                  </a:lnTo>
                  <a:lnTo>
                    <a:pt x="40818" y="17888"/>
                  </a:lnTo>
                  <a:lnTo>
                    <a:pt x="40698" y="17948"/>
                  </a:lnTo>
                  <a:lnTo>
                    <a:pt x="40818" y="17948"/>
                  </a:lnTo>
                  <a:lnTo>
                    <a:pt x="41059" y="17888"/>
                  </a:lnTo>
                  <a:lnTo>
                    <a:pt x="41419" y="17828"/>
                  </a:lnTo>
                  <a:lnTo>
                    <a:pt x="41899" y="17768"/>
                  </a:lnTo>
                  <a:lnTo>
                    <a:pt x="42319" y="17828"/>
                  </a:lnTo>
                  <a:lnTo>
                    <a:pt x="42739" y="17888"/>
                  </a:lnTo>
                  <a:lnTo>
                    <a:pt x="43039" y="17948"/>
                  </a:lnTo>
                  <a:lnTo>
                    <a:pt x="43219" y="17948"/>
                  </a:lnTo>
                  <a:lnTo>
                    <a:pt x="44000" y="18188"/>
                  </a:lnTo>
                  <a:lnTo>
                    <a:pt x="44180" y="18188"/>
                  </a:lnTo>
                  <a:lnTo>
                    <a:pt x="44300" y="18308"/>
                  </a:lnTo>
                  <a:lnTo>
                    <a:pt x="43820" y="18188"/>
                  </a:lnTo>
                  <a:lnTo>
                    <a:pt x="42979" y="18068"/>
                  </a:lnTo>
                  <a:lnTo>
                    <a:pt x="42499" y="18008"/>
                  </a:lnTo>
                  <a:lnTo>
                    <a:pt x="42139" y="18008"/>
                  </a:lnTo>
                  <a:lnTo>
                    <a:pt x="41899" y="18128"/>
                  </a:lnTo>
                  <a:lnTo>
                    <a:pt x="42139" y="18068"/>
                  </a:lnTo>
                  <a:lnTo>
                    <a:pt x="42499" y="18128"/>
                  </a:lnTo>
                  <a:lnTo>
                    <a:pt x="42919" y="18188"/>
                  </a:lnTo>
                  <a:lnTo>
                    <a:pt x="43760" y="18428"/>
                  </a:lnTo>
                  <a:lnTo>
                    <a:pt x="44240" y="18608"/>
                  </a:lnTo>
                  <a:lnTo>
                    <a:pt x="43400" y="18428"/>
                  </a:lnTo>
                  <a:lnTo>
                    <a:pt x="42679" y="18368"/>
                  </a:lnTo>
                  <a:lnTo>
                    <a:pt x="42379" y="18368"/>
                  </a:lnTo>
                  <a:lnTo>
                    <a:pt x="42679" y="18428"/>
                  </a:lnTo>
                  <a:lnTo>
                    <a:pt x="43400" y="18608"/>
                  </a:lnTo>
                  <a:lnTo>
                    <a:pt x="44120" y="18788"/>
                  </a:lnTo>
                  <a:lnTo>
                    <a:pt x="44540" y="18968"/>
                  </a:lnTo>
                  <a:lnTo>
                    <a:pt x="45140" y="19149"/>
                  </a:lnTo>
                  <a:lnTo>
                    <a:pt x="45200" y="19209"/>
                  </a:lnTo>
                  <a:lnTo>
                    <a:pt x="44780" y="19089"/>
                  </a:lnTo>
                  <a:lnTo>
                    <a:pt x="44000" y="18908"/>
                  </a:lnTo>
                  <a:lnTo>
                    <a:pt x="43279" y="18848"/>
                  </a:lnTo>
                  <a:lnTo>
                    <a:pt x="43099" y="18848"/>
                  </a:lnTo>
                  <a:lnTo>
                    <a:pt x="42859" y="18668"/>
                  </a:lnTo>
                  <a:lnTo>
                    <a:pt x="42979" y="18848"/>
                  </a:lnTo>
                  <a:lnTo>
                    <a:pt x="43400" y="19449"/>
                  </a:lnTo>
                  <a:lnTo>
                    <a:pt x="43159" y="19329"/>
                  </a:lnTo>
                  <a:lnTo>
                    <a:pt x="42859" y="19149"/>
                  </a:lnTo>
                  <a:lnTo>
                    <a:pt x="42499" y="19028"/>
                  </a:lnTo>
                  <a:lnTo>
                    <a:pt x="42319" y="18968"/>
                  </a:lnTo>
                  <a:lnTo>
                    <a:pt x="42379" y="19028"/>
                  </a:lnTo>
                  <a:lnTo>
                    <a:pt x="41779" y="18848"/>
                  </a:lnTo>
                  <a:lnTo>
                    <a:pt x="41539" y="18788"/>
                  </a:lnTo>
                  <a:lnTo>
                    <a:pt x="41779" y="18908"/>
                  </a:lnTo>
                  <a:lnTo>
                    <a:pt x="42379" y="19329"/>
                  </a:lnTo>
                  <a:lnTo>
                    <a:pt x="42919" y="19809"/>
                  </a:lnTo>
                  <a:lnTo>
                    <a:pt x="42499" y="19569"/>
                  </a:lnTo>
                  <a:lnTo>
                    <a:pt x="41899" y="19389"/>
                  </a:lnTo>
                  <a:lnTo>
                    <a:pt x="41359" y="19209"/>
                  </a:lnTo>
                  <a:lnTo>
                    <a:pt x="40758" y="19028"/>
                  </a:lnTo>
                  <a:lnTo>
                    <a:pt x="40458" y="19028"/>
                  </a:lnTo>
                  <a:lnTo>
                    <a:pt x="40398" y="18968"/>
                  </a:lnTo>
                  <a:lnTo>
                    <a:pt x="40158" y="18908"/>
                  </a:lnTo>
                  <a:lnTo>
                    <a:pt x="38958" y="18668"/>
                  </a:lnTo>
                  <a:lnTo>
                    <a:pt x="38357" y="18488"/>
                  </a:lnTo>
                  <a:lnTo>
                    <a:pt x="37877" y="18308"/>
                  </a:lnTo>
                  <a:lnTo>
                    <a:pt x="37757" y="18188"/>
                  </a:lnTo>
                  <a:lnTo>
                    <a:pt x="37577" y="18068"/>
                  </a:lnTo>
                  <a:lnTo>
                    <a:pt x="37517" y="18008"/>
                  </a:lnTo>
                  <a:lnTo>
                    <a:pt x="37577" y="18128"/>
                  </a:lnTo>
                  <a:lnTo>
                    <a:pt x="37697" y="18248"/>
                  </a:lnTo>
                  <a:lnTo>
                    <a:pt x="37877" y="18368"/>
                  </a:lnTo>
                  <a:lnTo>
                    <a:pt x="38297" y="18668"/>
                  </a:lnTo>
                  <a:lnTo>
                    <a:pt x="38838" y="18908"/>
                  </a:lnTo>
                  <a:lnTo>
                    <a:pt x="39318" y="19089"/>
                  </a:lnTo>
                  <a:lnTo>
                    <a:pt x="38657" y="19028"/>
                  </a:lnTo>
                  <a:lnTo>
                    <a:pt x="37637" y="18908"/>
                  </a:lnTo>
                  <a:lnTo>
                    <a:pt x="37217" y="18848"/>
                  </a:lnTo>
                  <a:lnTo>
                    <a:pt x="37637" y="18968"/>
                  </a:lnTo>
                  <a:lnTo>
                    <a:pt x="38087" y="19149"/>
                  </a:lnTo>
                  <a:lnTo>
                    <a:pt x="37937" y="19149"/>
                  </a:lnTo>
                  <a:lnTo>
                    <a:pt x="38117" y="19269"/>
                  </a:lnTo>
                  <a:lnTo>
                    <a:pt x="38537" y="19449"/>
                  </a:lnTo>
                  <a:lnTo>
                    <a:pt x="37937" y="19329"/>
                  </a:lnTo>
                  <a:lnTo>
                    <a:pt x="37037" y="19329"/>
                  </a:lnTo>
                  <a:lnTo>
                    <a:pt x="37217" y="19449"/>
                  </a:lnTo>
                  <a:lnTo>
                    <a:pt x="37517" y="19509"/>
                  </a:lnTo>
                  <a:lnTo>
                    <a:pt x="37697" y="19569"/>
                  </a:lnTo>
                  <a:lnTo>
                    <a:pt x="37877" y="19629"/>
                  </a:lnTo>
                  <a:lnTo>
                    <a:pt x="38057" y="19689"/>
                  </a:lnTo>
                  <a:lnTo>
                    <a:pt x="37997" y="19689"/>
                  </a:lnTo>
                  <a:lnTo>
                    <a:pt x="37037" y="19569"/>
                  </a:lnTo>
                  <a:lnTo>
                    <a:pt x="36196" y="19509"/>
                  </a:lnTo>
                  <a:lnTo>
                    <a:pt x="35776" y="19509"/>
                  </a:lnTo>
                  <a:lnTo>
                    <a:pt x="36196" y="19629"/>
                  </a:lnTo>
                  <a:lnTo>
                    <a:pt x="37037" y="19869"/>
                  </a:lnTo>
                  <a:lnTo>
                    <a:pt x="37637" y="20049"/>
                  </a:lnTo>
                  <a:lnTo>
                    <a:pt x="37097" y="19989"/>
                  </a:lnTo>
                  <a:lnTo>
                    <a:pt x="36196" y="19929"/>
                  </a:lnTo>
                  <a:lnTo>
                    <a:pt x="35356" y="19989"/>
                  </a:lnTo>
                  <a:lnTo>
                    <a:pt x="34996" y="19989"/>
                  </a:lnTo>
                  <a:lnTo>
                    <a:pt x="35356" y="20049"/>
                  </a:lnTo>
                  <a:lnTo>
                    <a:pt x="36136" y="20229"/>
                  </a:lnTo>
                  <a:lnTo>
                    <a:pt x="36256" y="20229"/>
                  </a:lnTo>
                  <a:lnTo>
                    <a:pt x="35716" y="20349"/>
                  </a:lnTo>
                  <a:lnTo>
                    <a:pt x="35416" y="20469"/>
                  </a:lnTo>
                  <a:lnTo>
                    <a:pt x="35836" y="20469"/>
                  </a:lnTo>
                  <a:lnTo>
                    <a:pt x="35476" y="20529"/>
                  </a:lnTo>
                  <a:lnTo>
                    <a:pt x="34516" y="20709"/>
                  </a:lnTo>
                  <a:lnTo>
                    <a:pt x="34096" y="20769"/>
                  </a:lnTo>
                  <a:lnTo>
                    <a:pt x="35536" y="20769"/>
                  </a:lnTo>
                  <a:lnTo>
                    <a:pt x="36136" y="20829"/>
                  </a:lnTo>
                  <a:lnTo>
                    <a:pt x="35416" y="21009"/>
                  </a:lnTo>
                  <a:lnTo>
                    <a:pt x="34516" y="21309"/>
                  </a:lnTo>
                  <a:lnTo>
                    <a:pt x="33435" y="21790"/>
                  </a:lnTo>
                  <a:lnTo>
                    <a:pt x="32895" y="21970"/>
                  </a:lnTo>
                  <a:lnTo>
                    <a:pt x="33435" y="21850"/>
                  </a:lnTo>
                  <a:lnTo>
                    <a:pt x="34636" y="21610"/>
                  </a:lnTo>
                  <a:lnTo>
                    <a:pt x="35596" y="21430"/>
                  </a:lnTo>
                  <a:lnTo>
                    <a:pt x="36377" y="21309"/>
                  </a:lnTo>
                  <a:lnTo>
                    <a:pt x="36377" y="21309"/>
                  </a:lnTo>
                  <a:lnTo>
                    <a:pt x="35896" y="21490"/>
                  </a:lnTo>
                  <a:lnTo>
                    <a:pt x="35476" y="21790"/>
                  </a:lnTo>
                  <a:lnTo>
                    <a:pt x="34996" y="22150"/>
                  </a:lnTo>
                  <a:lnTo>
                    <a:pt x="34576" y="22510"/>
                  </a:lnTo>
                  <a:lnTo>
                    <a:pt x="34396" y="22750"/>
                  </a:lnTo>
                  <a:lnTo>
                    <a:pt x="34696" y="22570"/>
                  </a:lnTo>
                  <a:lnTo>
                    <a:pt x="35056" y="22270"/>
                  </a:lnTo>
                  <a:lnTo>
                    <a:pt x="35596" y="22030"/>
                  </a:lnTo>
                  <a:lnTo>
                    <a:pt x="35956" y="21850"/>
                  </a:lnTo>
                  <a:lnTo>
                    <a:pt x="35716" y="22090"/>
                  </a:lnTo>
                  <a:lnTo>
                    <a:pt x="34876" y="22990"/>
                  </a:lnTo>
                  <a:lnTo>
                    <a:pt x="34456" y="23470"/>
                  </a:lnTo>
                  <a:lnTo>
                    <a:pt x="34156" y="23891"/>
                  </a:lnTo>
                  <a:lnTo>
                    <a:pt x="34036" y="24251"/>
                  </a:lnTo>
                  <a:lnTo>
                    <a:pt x="34036" y="24311"/>
                  </a:lnTo>
                  <a:lnTo>
                    <a:pt x="34096" y="24251"/>
                  </a:lnTo>
                  <a:lnTo>
                    <a:pt x="34276" y="23951"/>
                  </a:lnTo>
                  <a:lnTo>
                    <a:pt x="34576" y="23590"/>
                  </a:lnTo>
                  <a:lnTo>
                    <a:pt x="35056" y="23170"/>
                  </a:lnTo>
                  <a:lnTo>
                    <a:pt x="35776" y="22630"/>
                  </a:lnTo>
                  <a:lnTo>
                    <a:pt x="35356" y="23470"/>
                  </a:lnTo>
                  <a:lnTo>
                    <a:pt x="35116" y="24011"/>
                  </a:lnTo>
                  <a:lnTo>
                    <a:pt x="34996" y="24491"/>
                  </a:lnTo>
                  <a:lnTo>
                    <a:pt x="34936" y="24791"/>
                  </a:lnTo>
                  <a:lnTo>
                    <a:pt x="35056" y="24491"/>
                  </a:lnTo>
                  <a:lnTo>
                    <a:pt x="35296" y="24071"/>
                  </a:lnTo>
                  <a:lnTo>
                    <a:pt x="35596" y="23590"/>
                  </a:lnTo>
                  <a:lnTo>
                    <a:pt x="35956" y="23110"/>
                  </a:lnTo>
                  <a:lnTo>
                    <a:pt x="36256" y="22750"/>
                  </a:lnTo>
                  <a:lnTo>
                    <a:pt x="36437" y="22570"/>
                  </a:lnTo>
                  <a:lnTo>
                    <a:pt x="36557" y="22450"/>
                  </a:lnTo>
                  <a:lnTo>
                    <a:pt x="36737" y="22270"/>
                  </a:lnTo>
                  <a:lnTo>
                    <a:pt x="36857" y="22150"/>
                  </a:lnTo>
                  <a:lnTo>
                    <a:pt x="36557" y="22630"/>
                  </a:lnTo>
                  <a:lnTo>
                    <a:pt x="36256" y="23230"/>
                  </a:lnTo>
                  <a:lnTo>
                    <a:pt x="36076" y="23831"/>
                  </a:lnTo>
                  <a:lnTo>
                    <a:pt x="35956" y="24311"/>
                  </a:lnTo>
                  <a:lnTo>
                    <a:pt x="35896" y="24491"/>
                  </a:lnTo>
                  <a:lnTo>
                    <a:pt x="35896" y="24671"/>
                  </a:lnTo>
                  <a:lnTo>
                    <a:pt x="35956" y="24551"/>
                  </a:lnTo>
                  <a:lnTo>
                    <a:pt x="36016" y="24311"/>
                  </a:lnTo>
                  <a:lnTo>
                    <a:pt x="36256" y="23891"/>
                  </a:lnTo>
                  <a:lnTo>
                    <a:pt x="36497" y="23350"/>
                  </a:lnTo>
                  <a:lnTo>
                    <a:pt x="36724" y="23072"/>
                  </a:lnTo>
                  <a:lnTo>
                    <a:pt x="36497" y="23470"/>
                  </a:lnTo>
                  <a:lnTo>
                    <a:pt x="36316" y="23891"/>
                  </a:lnTo>
                  <a:lnTo>
                    <a:pt x="36196" y="24191"/>
                  </a:lnTo>
                  <a:lnTo>
                    <a:pt x="36377" y="23891"/>
                  </a:lnTo>
                  <a:lnTo>
                    <a:pt x="36617" y="23590"/>
                  </a:lnTo>
                  <a:lnTo>
                    <a:pt x="36977" y="23230"/>
                  </a:lnTo>
                  <a:lnTo>
                    <a:pt x="37697" y="22570"/>
                  </a:lnTo>
                  <a:lnTo>
                    <a:pt x="37817" y="22450"/>
                  </a:lnTo>
                  <a:lnTo>
                    <a:pt x="37577" y="22990"/>
                  </a:lnTo>
                  <a:lnTo>
                    <a:pt x="37397" y="23590"/>
                  </a:lnTo>
                  <a:lnTo>
                    <a:pt x="37277" y="24071"/>
                  </a:lnTo>
                  <a:lnTo>
                    <a:pt x="37277" y="24251"/>
                  </a:lnTo>
                  <a:lnTo>
                    <a:pt x="36797" y="24431"/>
                  </a:lnTo>
                  <a:lnTo>
                    <a:pt x="36316" y="24671"/>
                  </a:lnTo>
                  <a:lnTo>
                    <a:pt x="35956" y="24851"/>
                  </a:lnTo>
                  <a:lnTo>
                    <a:pt x="35716" y="25031"/>
                  </a:lnTo>
                  <a:lnTo>
                    <a:pt x="35596" y="25091"/>
                  </a:lnTo>
                  <a:lnTo>
                    <a:pt x="35716" y="25091"/>
                  </a:lnTo>
                  <a:lnTo>
                    <a:pt x="35956" y="24971"/>
                  </a:lnTo>
                  <a:lnTo>
                    <a:pt x="36377" y="24851"/>
                  </a:lnTo>
                  <a:lnTo>
                    <a:pt x="36857" y="24731"/>
                  </a:lnTo>
                  <a:lnTo>
                    <a:pt x="37697" y="24551"/>
                  </a:lnTo>
                  <a:lnTo>
                    <a:pt x="37097" y="24851"/>
                  </a:lnTo>
                  <a:lnTo>
                    <a:pt x="36437" y="25211"/>
                  </a:lnTo>
                  <a:lnTo>
                    <a:pt x="35956" y="25511"/>
                  </a:lnTo>
                  <a:lnTo>
                    <a:pt x="35596" y="25811"/>
                  </a:lnTo>
                  <a:lnTo>
                    <a:pt x="35356" y="25991"/>
                  </a:lnTo>
                  <a:lnTo>
                    <a:pt x="35296" y="26112"/>
                  </a:lnTo>
                  <a:lnTo>
                    <a:pt x="35416" y="26051"/>
                  </a:lnTo>
                  <a:lnTo>
                    <a:pt x="35656" y="25871"/>
                  </a:lnTo>
                  <a:lnTo>
                    <a:pt x="36256" y="25571"/>
                  </a:lnTo>
                  <a:lnTo>
                    <a:pt x="35956" y="25871"/>
                  </a:lnTo>
                  <a:lnTo>
                    <a:pt x="35776" y="26232"/>
                  </a:lnTo>
                  <a:lnTo>
                    <a:pt x="35656" y="26232"/>
                  </a:lnTo>
                  <a:lnTo>
                    <a:pt x="35296" y="26412"/>
                  </a:lnTo>
                  <a:lnTo>
                    <a:pt x="35176" y="26472"/>
                  </a:lnTo>
                  <a:lnTo>
                    <a:pt x="35356" y="26472"/>
                  </a:lnTo>
                  <a:lnTo>
                    <a:pt x="35596" y="26532"/>
                  </a:lnTo>
                  <a:lnTo>
                    <a:pt x="35176" y="26652"/>
                  </a:lnTo>
                  <a:lnTo>
                    <a:pt x="34636" y="26892"/>
                  </a:lnTo>
                  <a:lnTo>
                    <a:pt x="34276" y="27012"/>
                  </a:lnTo>
                  <a:lnTo>
                    <a:pt x="34276" y="27072"/>
                  </a:lnTo>
                  <a:lnTo>
                    <a:pt x="34696" y="27012"/>
                  </a:lnTo>
                  <a:lnTo>
                    <a:pt x="35176" y="26952"/>
                  </a:lnTo>
                  <a:lnTo>
                    <a:pt x="35416" y="26952"/>
                  </a:lnTo>
                  <a:lnTo>
                    <a:pt x="35416" y="27012"/>
                  </a:lnTo>
                  <a:lnTo>
                    <a:pt x="35476" y="26952"/>
                  </a:lnTo>
                  <a:lnTo>
                    <a:pt x="35536" y="27012"/>
                  </a:lnTo>
                  <a:lnTo>
                    <a:pt x="35476" y="27012"/>
                  </a:lnTo>
                  <a:lnTo>
                    <a:pt x="35416" y="27072"/>
                  </a:lnTo>
                  <a:lnTo>
                    <a:pt x="35236" y="27132"/>
                  </a:lnTo>
                  <a:lnTo>
                    <a:pt x="34876" y="27252"/>
                  </a:lnTo>
                  <a:lnTo>
                    <a:pt x="34576" y="27492"/>
                  </a:lnTo>
                  <a:lnTo>
                    <a:pt x="34036" y="27912"/>
                  </a:lnTo>
                  <a:lnTo>
                    <a:pt x="33855" y="28092"/>
                  </a:lnTo>
                  <a:lnTo>
                    <a:pt x="34096" y="27972"/>
                  </a:lnTo>
                  <a:lnTo>
                    <a:pt x="34696" y="27732"/>
                  </a:lnTo>
                  <a:lnTo>
                    <a:pt x="34996" y="27612"/>
                  </a:lnTo>
                  <a:lnTo>
                    <a:pt x="35296" y="27552"/>
                  </a:lnTo>
                  <a:lnTo>
                    <a:pt x="35536" y="27552"/>
                  </a:lnTo>
                  <a:lnTo>
                    <a:pt x="35476" y="27612"/>
                  </a:lnTo>
                  <a:lnTo>
                    <a:pt x="35116" y="27732"/>
                  </a:lnTo>
                  <a:lnTo>
                    <a:pt x="34636" y="27972"/>
                  </a:lnTo>
                  <a:lnTo>
                    <a:pt x="33975" y="28332"/>
                  </a:lnTo>
                  <a:lnTo>
                    <a:pt x="33975" y="28332"/>
                  </a:lnTo>
                  <a:lnTo>
                    <a:pt x="34696" y="28212"/>
                  </a:lnTo>
                  <a:lnTo>
                    <a:pt x="34936" y="28212"/>
                  </a:lnTo>
                  <a:lnTo>
                    <a:pt x="34516" y="28453"/>
                  </a:lnTo>
                  <a:lnTo>
                    <a:pt x="34036" y="28813"/>
                  </a:lnTo>
                  <a:lnTo>
                    <a:pt x="33555" y="29293"/>
                  </a:lnTo>
                  <a:lnTo>
                    <a:pt x="33435" y="29473"/>
                  </a:lnTo>
                  <a:lnTo>
                    <a:pt x="33375" y="29533"/>
                  </a:lnTo>
                  <a:lnTo>
                    <a:pt x="33435" y="29533"/>
                  </a:lnTo>
                  <a:lnTo>
                    <a:pt x="33615" y="29353"/>
                  </a:lnTo>
                  <a:lnTo>
                    <a:pt x="34216" y="29053"/>
                  </a:lnTo>
                  <a:lnTo>
                    <a:pt x="34636" y="28873"/>
                  </a:lnTo>
                  <a:lnTo>
                    <a:pt x="34456" y="28993"/>
                  </a:lnTo>
                  <a:lnTo>
                    <a:pt x="34276" y="29173"/>
                  </a:lnTo>
                  <a:lnTo>
                    <a:pt x="34096" y="29353"/>
                  </a:lnTo>
                  <a:lnTo>
                    <a:pt x="34036" y="29533"/>
                  </a:lnTo>
                  <a:lnTo>
                    <a:pt x="34156" y="29413"/>
                  </a:lnTo>
                  <a:lnTo>
                    <a:pt x="34336" y="29293"/>
                  </a:lnTo>
                  <a:lnTo>
                    <a:pt x="34576" y="29233"/>
                  </a:lnTo>
                  <a:lnTo>
                    <a:pt x="34996" y="29113"/>
                  </a:lnTo>
                  <a:lnTo>
                    <a:pt x="34996" y="29113"/>
                  </a:lnTo>
                  <a:lnTo>
                    <a:pt x="34936" y="29173"/>
                  </a:lnTo>
                  <a:lnTo>
                    <a:pt x="34696" y="29413"/>
                  </a:lnTo>
                  <a:lnTo>
                    <a:pt x="34396" y="29893"/>
                  </a:lnTo>
                  <a:lnTo>
                    <a:pt x="34276" y="30133"/>
                  </a:lnTo>
                  <a:lnTo>
                    <a:pt x="34216" y="30373"/>
                  </a:lnTo>
                  <a:lnTo>
                    <a:pt x="34216" y="30553"/>
                  </a:lnTo>
                  <a:lnTo>
                    <a:pt x="34276" y="30373"/>
                  </a:lnTo>
                  <a:lnTo>
                    <a:pt x="34456" y="30253"/>
                  </a:lnTo>
                  <a:lnTo>
                    <a:pt x="34636" y="30073"/>
                  </a:lnTo>
                  <a:lnTo>
                    <a:pt x="34996" y="29773"/>
                  </a:lnTo>
                  <a:lnTo>
                    <a:pt x="35176" y="29653"/>
                  </a:lnTo>
                  <a:lnTo>
                    <a:pt x="35116" y="29713"/>
                  </a:lnTo>
                  <a:lnTo>
                    <a:pt x="34876" y="30073"/>
                  </a:lnTo>
                  <a:lnTo>
                    <a:pt x="34576" y="30613"/>
                  </a:lnTo>
                  <a:lnTo>
                    <a:pt x="34456" y="30914"/>
                  </a:lnTo>
                  <a:lnTo>
                    <a:pt x="34396" y="31214"/>
                  </a:lnTo>
                  <a:lnTo>
                    <a:pt x="34396" y="31394"/>
                  </a:lnTo>
                  <a:lnTo>
                    <a:pt x="34456" y="31214"/>
                  </a:lnTo>
                  <a:lnTo>
                    <a:pt x="34576" y="31034"/>
                  </a:lnTo>
                  <a:lnTo>
                    <a:pt x="34816" y="30794"/>
                  </a:lnTo>
                  <a:lnTo>
                    <a:pt x="34756" y="30914"/>
                  </a:lnTo>
                  <a:lnTo>
                    <a:pt x="34696" y="31334"/>
                  </a:lnTo>
                  <a:lnTo>
                    <a:pt x="34636" y="31814"/>
                  </a:lnTo>
                  <a:lnTo>
                    <a:pt x="34696" y="32234"/>
                  </a:lnTo>
                  <a:lnTo>
                    <a:pt x="34696" y="32594"/>
                  </a:lnTo>
                  <a:lnTo>
                    <a:pt x="34756" y="32834"/>
                  </a:lnTo>
                  <a:lnTo>
                    <a:pt x="34816" y="32954"/>
                  </a:lnTo>
                  <a:lnTo>
                    <a:pt x="34816" y="32834"/>
                  </a:lnTo>
                  <a:lnTo>
                    <a:pt x="34816" y="32594"/>
                  </a:lnTo>
                  <a:lnTo>
                    <a:pt x="34876" y="32234"/>
                  </a:lnTo>
                  <a:lnTo>
                    <a:pt x="34936" y="31814"/>
                  </a:lnTo>
                  <a:lnTo>
                    <a:pt x="35056" y="31394"/>
                  </a:lnTo>
                  <a:lnTo>
                    <a:pt x="35236" y="31034"/>
                  </a:lnTo>
                  <a:lnTo>
                    <a:pt x="35356" y="30734"/>
                  </a:lnTo>
                  <a:lnTo>
                    <a:pt x="35416" y="31094"/>
                  </a:lnTo>
                  <a:lnTo>
                    <a:pt x="35476" y="31274"/>
                  </a:lnTo>
                  <a:lnTo>
                    <a:pt x="35596" y="31634"/>
                  </a:lnTo>
                  <a:lnTo>
                    <a:pt x="35776" y="32054"/>
                  </a:lnTo>
                  <a:lnTo>
                    <a:pt x="36076" y="32474"/>
                  </a:lnTo>
                  <a:lnTo>
                    <a:pt x="36316" y="32834"/>
                  </a:lnTo>
                  <a:lnTo>
                    <a:pt x="36617" y="33135"/>
                  </a:lnTo>
                  <a:lnTo>
                    <a:pt x="36857" y="33315"/>
                  </a:lnTo>
                  <a:lnTo>
                    <a:pt x="36677" y="33075"/>
                  </a:lnTo>
                  <a:lnTo>
                    <a:pt x="36497" y="32714"/>
                  </a:lnTo>
                  <a:lnTo>
                    <a:pt x="36316" y="32354"/>
                  </a:lnTo>
                  <a:lnTo>
                    <a:pt x="36136" y="31874"/>
                  </a:lnTo>
                  <a:lnTo>
                    <a:pt x="36016" y="31514"/>
                  </a:lnTo>
                  <a:lnTo>
                    <a:pt x="35956" y="31214"/>
                  </a:lnTo>
                  <a:lnTo>
                    <a:pt x="36076" y="31334"/>
                  </a:lnTo>
                  <a:lnTo>
                    <a:pt x="36316" y="31634"/>
                  </a:lnTo>
                  <a:lnTo>
                    <a:pt x="36557" y="31814"/>
                  </a:lnTo>
                  <a:lnTo>
                    <a:pt x="36737" y="31994"/>
                  </a:lnTo>
                  <a:lnTo>
                    <a:pt x="36797" y="31994"/>
                  </a:lnTo>
                  <a:lnTo>
                    <a:pt x="36737" y="31934"/>
                  </a:lnTo>
                  <a:lnTo>
                    <a:pt x="36617" y="31754"/>
                  </a:lnTo>
                  <a:lnTo>
                    <a:pt x="36316" y="31214"/>
                  </a:lnTo>
                  <a:lnTo>
                    <a:pt x="36136" y="30553"/>
                  </a:lnTo>
                  <a:lnTo>
                    <a:pt x="36076" y="30373"/>
                  </a:lnTo>
                  <a:lnTo>
                    <a:pt x="36316" y="30673"/>
                  </a:lnTo>
                  <a:lnTo>
                    <a:pt x="36617" y="30914"/>
                  </a:lnTo>
                  <a:lnTo>
                    <a:pt x="37217" y="31334"/>
                  </a:lnTo>
                  <a:lnTo>
                    <a:pt x="37457" y="31514"/>
                  </a:lnTo>
                  <a:lnTo>
                    <a:pt x="37277" y="31274"/>
                  </a:lnTo>
                  <a:lnTo>
                    <a:pt x="36797" y="30734"/>
                  </a:lnTo>
                  <a:lnTo>
                    <a:pt x="36437" y="30073"/>
                  </a:lnTo>
                  <a:lnTo>
                    <a:pt x="36557" y="30253"/>
                  </a:lnTo>
                  <a:lnTo>
                    <a:pt x="36737" y="30433"/>
                  </a:lnTo>
                  <a:lnTo>
                    <a:pt x="37097" y="30734"/>
                  </a:lnTo>
                  <a:lnTo>
                    <a:pt x="37517" y="31094"/>
                  </a:lnTo>
                  <a:lnTo>
                    <a:pt x="37997" y="31334"/>
                  </a:lnTo>
                  <a:lnTo>
                    <a:pt x="38417" y="31454"/>
                  </a:lnTo>
                  <a:lnTo>
                    <a:pt x="38718" y="31514"/>
                  </a:lnTo>
                  <a:lnTo>
                    <a:pt x="38477" y="31394"/>
                  </a:lnTo>
                  <a:lnTo>
                    <a:pt x="38117" y="31154"/>
                  </a:lnTo>
                  <a:lnTo>
                    <a:pt x="37697" y="30854"/>
                  </a:lnTo>
                  <a:lnTo>
                    <a:pt x="37337" y="30493"/>
                  </a:lnTo>
                  <a:lnTo>
                    <a:pt x="37097" y="30133"/>
                  </a:lnTo>
                  <a:lnTo>
                    <a:pt x="36977" y="29953"/>
                  </a:lnTo>
                  <a:lnTo>
                    <a:pt x="36917" y="29833"/>
                  </a:lnTo>
                  <a:lnTo>
                    <a:pt x="36857" y="29653"/>
                  </a:lnTo>
                  <a:lnTo>
                    <a:pt x="36977" y="29833"/>
                  </a:lnTo>
                  <a:lnTo>
                    <a:pt x="37397" y="30193"/>
                  </a:lnTo>
                  <a:lnTo>
                    <a:pt x="37877" y="30493"/>
                  </a:lnTo>
                  <a:lnTo>
                    <a:pt x="38357" y="30673"/>
                  </a:lnTo>
                  <a:lnTo>
                    <a:pt x="38838" y="30794"/>
                  </a:lnTo>
                  <a:lnTo>
                    <a:pt x="39138" y="30794"/>
                  </a:lnTo>
                  <a:lnTo>
                    <a:pt x="38838" y="30734"/>
                  </a:lnTo>
                  <a:lnTo>
                    <a:pt x="38417" y="30553"/>
                  </a:lnTo>
                  <a:lnTo>
                    <a:pt x="37997" y="30253"/>
                  </a:lnTo>
                  <a:lnTo>
                    <a:pt x="37577" y="29773"/>
                  </a:lnTo>
                  <a:lnTo>
                    <a:pt x="37217" y="29353"/>
                  </a:lnTo>
                  <a:lnTo>
                    <a:pt x="37517" y="29653"/>
                  </a:lnTo>
                  <a:lnTo>
                    <a:pt x="37817" y="29893"/>
                  </a:lnTo>
                  <a:lnTo>
                    <a:pt x="38237" y="30193"/>
                  </a:lnTo>
                  <a:lnTo>
                    <a:pt x="38597" y="30373"/>
                  </a:lnTo>
                  <a:lnTo>
                    <a:pt x="38838" y="30493"/>
                  </a:lnTo>
                  <a:lnTo>
                    <a:pt x="38597" y="30313"/>
                  </a:lnTo>
                  <a:lnTo>
                    <a:pt x="38357" y="30073"/>
                  </a:lnTo>
                  <a:lnTo>
                    <a:pt x="37997" y="29713"/>
                  </a:lnTo>
                  <a:lnTo>
                    <a:pt x="37757" y="29353"/>
                  </a:lnTo>
                  <a:lnTo>
                    <a:pt x="37517" y="28993"/>
                  </a:lnTo>
                  <a:lnTo>
                    <a:pt x="37277" y="28513"/>
                  </a:lnTo>
                  <a:lnTo>
                    <a:pt x="37157" y="28332"/>
                  </a:lnTo>
                  <a:lnTo>
                    <a:pt x="37337" y="28513"/>
                  </a:lnTo>
                  <a:lnTo>
                    <a:pt x="37817" y="28873"/>
                  </a:lnTo>
                  <a:lnTo>
                    <a:pt x="38177" y="29173"/>
                  </a:lnTo>
                  <a:lnTo>
                    <a:pt x="38597" y="29413"/>
                  </a:lnTo>
                  <a:lnTo>
                    <a:pt x="39078" y="29653"/>
                  </a:lnTo>
                  <a:lnTo>
                    <a:pt x="39498" y="29773"/>
                  </a:lnTo>
                  <a:lnTo>
                    <a:pt x="39738" y="29773"/>
                  </a:lnTo>
                  <a:lnTo>
                    <a:pt x="39498" y="29653"/>
                  </a:lnTo>
                  <a:lnTo>
                    <a:pt x="39138" y="29473"/>
                  </a:lnTo>
                  <a:lnTo>
                    <a:pt x="38778" y="29173"/>
                  </a:lnTo>
                  <a:lnTo>
                    <a:pt x="38417" y="28873"/>
                  </a:lnTo>
                  <a:lnTo>
                    <a:pt x="38117" y="28513"/>
                  </a:lnTo>
                  <a:lnTo>
                    <a:pt x="38417" y="28693"/>
                  </a:lnTo>
                  <a:lnTo>
                    <a:pt x="39318" y="29113"/>
                  </a:lnTo>
                  <a:lnTo>
                    <a:pt x="39798" y="29293"/>
                  </a:lnTo>
                  <a:lnTo>
                    <a:pt x="40218" y="29413"/>
                  </a:lnTo>
                  <a:lnTo>
                    <a:pt x="40518" y="29413"/>
                  </a:lnTo>
                  <a:lnTo>
                    <a:pt x="40218" y="29353"/>
                  </a:lnTo>
                  <a:lnTo>
                    <a:pt x="39858" y="29173"/>
                  </a:lnTo>
                  <a:lnTo>
                    <a:pt x="39438" y="28873"/>
                  </a:lnTo>
                  <a:lnTo>
                    <a:pt x="39018" y="28573"/>
                  </a:lnTo>
                  <a:lnTo>
                    <a:pt x="39858" y="28753"/>
                  </a:lnTo>
                  <a:lnTo>
                    <a:pt x="39198" y="28453"/>
                  </a:lnTo>
                  <a:lnTo>
                    <a:pt x="40098" y="28693"/>
                  </a:lnTo>
                  <a:lnTo>
                    <a:pt x="40638" y="28813"/>
                  </a:lnTo>
                  <a:lnTo>
                    <a:pt x="41119" y="28873"/>
                  </a:lnTo>
                  <a:lnTo>
                    <a:pt x="41359" y="28873"/>
                  </a:lnTo>
                  <a:lnTo>
                    <a:pt x="41179" y="28813"/>
                  </a:lnTo>
                  <a:lnTo>
                    <a:pt x="40698" y="28633"/>
                  </a:lnTo>
                  <a:lnTo>
                    <a:pt x="40158" y="28453"/>
                  </a:lnTo>
                  <a:lnTo>
                    <a:pt x="39858" y="28272"/>
                  </a:lnTo>
                  <a:lnTo>
                    <a:pt x="40338" y="28393"/>
                  </a:lnTo>
                  <a:lnTo>
                    <a:pt x="41119" y="28393"/>
                  </a:lnTo>
                  <a:lnTo>
                    <a:pt x="41539" y="28513"/>
                  </a:lnTo>
                  <a:lnTo>
                    <a:pt x="42019" y="28633"/>
                  </a:lnTo>
                  <a:lnTo>
                    <a:pt x="41599" y="28453"/>
                  </a:lnTo>
                  <a:lnTo>
                    <a:pt x="40698" y="27972"/>
                  </a:lnTo>
                  <a:lnTo>
                    <a:pt x="39918" y="27492"/>
                  </a:lnTo>
                  <a:lnTo>
                    <a:pt x="40098" y="27552"/>
                  </a:lnTo>
                  <a:lnTo>
                    <a:pt x="40518" y="27552"/>
                  </a:lnTo>
                  <a:lnTo>
                    <a:pt x="40878" y="27672"/>
                  </a:lnTo>
                  <a:lnTo>
                    <a:pt x="41179" y="27792"/>
                  </a:lnTo>
                  <a:lnTo>
                    <a:pt x="40818" y="27552"/>
                  </a:lnTo>
                  <a:lnTo>
                    <a:pt x="41419" y="27792"/>
                  </a:lnTo>
                  <a:lnTo>
                    <a:pt x="41659" y="27852"/>
                  </a:lnTo>
                  <a:lnTo>
                    <a:pt x="41419" y="27732"/>
                  </a:lnTo>
                  <a:lnTo>
                    <a:pt x="40758" y="27252"/>
                  </a:lnTo>
                  <a:lnTo>
                    <a:pt x="41059" y="27192"/>
                  </a:lnTo>
                  <a:lnTo>
                    <a:pt x="41119" y="27252"/>
                  </a:lnTo>
                  <a:lnTo>
                    <a:pt x="41299" y="27372"/>
                  </a:lnTo>
                  <a:lnTo>
                    <a:pt x="41359" y="27432"/>
                  </a:lnTo>
                  <a:lnTo>
                    <a:pt x="41359" y="27372"/>
                  </a:lnTo>
                  <a:lnTo>
                    <a:pt x="41839" y="27852"/>
                  </a:lnTo>
                  <a:lnTo>
                    <a:pt x="42079" y="28032"/>
                  </a:lnTo>
                  <a:lnTo>
                    <a:pt x="41899" y="27792"/>
                  </a:lnTo>
                  <a:lnTo>
                    <a:pt x="41599" y="27432"/>
                  </a:lnTo>
                  <a:lnTo>
                    <a:pt x="41359" y="27012"/>
                  </a:lnTo>
                  <a:lnTo>
                    <a:pt x="41179" y="26532"/>
                  </a:lnTo>
                  <a:lnTo>
                    <a:pt x="41059" y="26051"/>
                  </a:lnTo>
                  <a:lnTo>
                    <a:pt x="40999" y="25871"/>
                  </a:lnTo>
                  <a:lnTo>
                    <a:pt x="40999" y="25691"/>
                  </a:lnTo>
                  <a:lnTo>
                    <a:pt x="40938" y="25451"/>
                  </a:lnTo>
                  <a:lnTo>
                    <a:pt x="40878" y="24911"/>
                  </a:lnTo>
                  <a:lnTo>
                    <a:pt x="40999" y="24911"/>
                  </a:lnTo>
                  <a:lnTo>
                    <a:pt x="40999" y="25091"/>
                  </a:lnTo>
                  <a:lnTo>
                    <a:pt x="40999" y="25391"/>
                  </a:lnTo>
                  <a:lnTo>
                    <a:pt x="41059" y="25811"/>
                  </a:lnTo>
                  <a:lnTo>
                    <a:pt x="41179" y="26232"/>
                  </a:lnTo>
                  <a:lnTo>
                    <a:pt x="41359" y="26592"/>
                  </a:lnTo>
                  <a:lnTo>
                    <a:pt x="41539" y="26892"/>
                  </a:lnTo>
                  <a:lnTo>
                    <a:pt x="41659" y="27072"/>
                  </a:lnTo>
                  <a:lnTo>
                    <a:pt x="41719" y="27132"/>
                  </a:lnTo>
                  <a:lnTo>
                    <a:pt x="41719" y="27072"/>
                  </a:lnTo>
                  <a:lnTo>
                    <a:pt x="41599" y="26832"/>
                  </a:lnTo>
                  <a:lnTo>
                    <a:pt x="41539" y="26532"/>
                  </a:lnTo>
                  <a:lnTo>
                    <a:pt x="41479" y="26172"/>
                  </a:lnTo>
                  <a:lnTo>
                    <a:pt x="41479" y="25751"/>
                  </a:lnTo>
                  <a:lnTo>
                    <a:pt x="41479" y="25391"/>
                  </a:lnTo>
                  <a:lnTo>
                    <a:pt x="41539" y="25091"/>
                  </a:lnTo>
                  <a:lnTo>
                    <a:pt x="41539" y="24971"/>
                  </a:lnTo>
                  <a:lnTo>
                    <a:pt x="41599" y="24791"/>
                  </a:lnTo>
                  <a:lnTo>
                    <a:pt x="41599" y="25091"/>
                  </a:lnTo>
                  <a:lnTo>
                    <a:pt x="41659" y="25451"/>
                  </a:lnTo>
                  <a:lnTo>
                    <a:pt x="41719" y="25871"/>
                  </a:lnTo>
                  <a:lnTo>
                    <a:pt x="41899" y="26232"/>
                  </a:lnTo>
                  <a:lnTo>
                    <a:pt x="42019" y="26532"/>
                  </a:lnTo>
                  <a:lnTo>
                    <a:pt x="42139" y="26712"/>
                  </a:lnTo>
                  <a:lnTo>
                    <a:pt x="42199" y="26772"/>
                  </a:lnTo>
                  <a:lnTo>
                    <a:pt x="42199" y="26712"/>
                  </a:lnTo>
                  <a:lnTo>
                    <a:pt x="42139" y="26472"/>
                  </a:lnTo>
                  <a:lnTo>
                    <a:pt x="42019" y="26172"/>
                  </a:lnTo>
                  <a:lnTo>
                    <a:pt x="42019" y="25811"/>
                  </a:lnTo>
                  <a:lnTo>
                    <a:pt x="42019" y="25451"/>
                  </a:lnTo>
                  <a:lnTo>
                    <a:pt x="42019" y="25091"/>
                  </a:lnTo>
                  <a:lnTo>
                    <a:pt x="42139" y="24671"/>
                  </a:lnTo>
                  <a:lnTo>
                    <a:pt x="42139" y="24491"/>
                  </a:lnTo>
                  <a:lnTo>
                    <a:pt x="42319" y="24431"/>
                  </a:lnTo>
                  <a:lnTo>
                    <a:pt x="42319" y="24731"/>
                  </a:lnTo>
                  <a:lnTo>
                    <a:pt x="42379" y="25211"/>
                  </a:lnTo>
                  <a:lnTo>
                    <a:pt x="42619" y="25991"/>
                  </a:lnTo>
                  <a:lnTo>
                    <a:pt x="42799" y="26412"/>
                  </a:lnTo>
                  <a:lnTo>
                    <a:pt x="42979" y="26712"/>
                  </a:lnTo>
                  <a:lnTo>
                    <a:pt x="43099" y="26892"/>
                  </a:lnTo>
                  <a:lnTo>
                    <a:pt x="43159" y="26952"/>
                  </a:lnTo>
                  <a:lnTo>
                    <a:pt x="43159" y="26892"/>
                  </a:lnTo>
                  <a:lnTo>
                    <a:pt x="43039" y="26652"/>
                  </a:lnTo>
                  <a:lnTo>
                    <a:pt x="42979" y="26352"/>
                  </a:lnTo>
                  <a:lnTo>
                    <a:pt x="42919" y="25931"/>
                  </a:lnTo>
                  <a:lnTo>
                    <a:pt x="42859" y="25691"/>
                  </a:lnTo>
                  <a:lnTo>
                    <a:pt x="43039" y="25991"/>
                  </a:lnTo>
                  <a:lnTo>
                    <a:pt x="43219" y="26352"/>
                  </a:lnTo>
                  <a:lnTo>
                    <a:pt x="43460" y="26712"/>
                  </a:lnTo>
                  <a:lnTo>
                    <a:pt x="43760" y="27012"/>
                  </a:lnTo>
                  <a:lnTo>
                    <a:pt x="43940" y="27192"/>
                  </a:lnTo>
                  <a:lnTo>
                    <a:pt x="43820" y="26952"/>
                  </a:lnTo>
                  <a:lnTo>
                    <a:pt x="43640" y="26592"/>
                  </a:lnTo>
                  <a:lnTo>
                    <a:pt x="43460" y="26232"/>
                  </a:lnTo>
                  <a:lnTo>
                    <a:pt x="43460" y="26172"/>
                  </a:lnTo>
                  <a:lnTo>
                    <a:pt x="43820" y="26772"/>
                  </a:lnTo>
                  <a:lnTo>
                    <a:pt x="44000" y="26952"/>
                  </a:lnTo>
                  <a:lnTo>
                    <a:pt x="43940" y="26712"/>
                  </a:lnTo>
                  <a:lnTo>
                    <a:pt x="43640" y="25991"/>
                  </a:lnTo>
                  <a:lnTo>
                    <a:pt x="43520" y="25271"/>
                  </a:lnTo>
                  <a:lnTo>
                    <a:pt x="43640" y="25451"/>
                  </a:lnTo>
                  <a:lnTo>
                    <a:pt x="44060" y="26232"/>
                  </a:lnTo>
                  <a:lnTo>
                    <a:pt x="44540" y="26952"/>
                  </a:lnTo>
                  <a:lnTo>
                    <a:pt x="44600" y="27012"/>
                  </a:lnTo>
                  <a:lnTo>
                    <a:pt x="43460" y="28272"/>
                  </a:lnTo>
                  <a:lnTo>
                    <a:pt x="42379" y="29713"/>
                  </a:lnTo>
                  <a:lnTo>
                    <a:pt x="41419" y="31154"/>
                  </a:lnTo>
                  <a:lnTo>
                    <a:pt x="40458" y="32714"/>
                  </a:lnTo>
                  <a:lnTo>
                    <a:pt x="36917" y="33315"/>
                  </a:lnTo>
                  <a:lnTo>
                    <a:pt x="36857" y="33315"/>
                  </a:lnTo>
                  <a:lnTo>
                    <a:pt x="24972" y="35416"/>
                  </a:lnTo>
                  <a:lnTo>
                    <a:pt x="24431" y="32354"/>
                  </a:lnTo>
                  <a:lnTo>
                    <a:pt x="23771" y="29173"/>
                  </a:lnTo>
                  <a:lnTo>
                    <a:pt x="23111" y="26051"/>
                  </a:lnTo>
                  <a:lnTo>
                    <a:pt x="22330" y="23050"/>
                  </a:lnTo>
                  <a:lnTo>
                    <a:pt x="21610" y="20589"/>
                  </a:lnTo>
                  <a:lnTo>
                    <a:pt x="20830" y="18188"/>
                  </a:lnTo>
                  <a:lnTo>
                    <a:pt x="19989" y="15487"/>
                  </a:lnTo>
                  <a:lnTo>
                    <a:pt x="20290" y="15247"/>
                  </a:lnTo>
                  <a:lnTo>
                    <a:pt x="20710" y="14947"/>
                  </a:lnTo>
                  <a:lnTo>
                    <a:pt x="21070" y="14647"/>
                  </a:lnTo>
                  <a:lnTo>
                    <a:pt x="21370" y="14346"/>
                  </a:lnTo>
                  <a:lnTo>
                    <a:pt x="20950" y="15067"/>
                  </a:lnTo>
                  <a:lnTo>
                    <a:pt x="20530" y="15667"/>
                  </a:lnTo>
                  <a:lnTo>
                    <a:pt x="20410" y="15847"/>
                  </a:lnTo>
                  <a:lnTo>
                    <a:pt x="20590" y="15727"/>
                  </a:lnTo>
                  <a:lnTo>
                    <a:pt x="21190" y="15307"/>
                  </a:lnTo>
                  <a:lnTo>
                    <a:pt x="21370" y="15067"/>
                  </a:lnTo>
                  <a:lnTo>
                    <a:pt x="21550" y="14947"/>
                  </a:lnTo>
                  <a:lnTo>
                    <a:pt x="22030" y="14587"/>
                  </a:lnTo>
                  <a:lnTo>
                    <a:pt x="21790" y="15067"/>
                  </a:lnTo>
                  <a:lnTo>
                    <a:pt x="21490" y="15607"/>
                  </a:lnTo>
                  <a:lnTo>
                    <a:pt x="21010" y="16327"/>
                  </a:lnTo>
                  <a:lnTo>
                    <a:pt x="20830" y="16507"/>
                  </a:lnTo>
                  <a:lnTo>
                    <a:pt x="21070" y="16387"/>
                  </a:lnTo>
                  <a:lnTo>
                    <a:pt x="21730" y="15787"/>
                  </a:lnTo>
                  <a:lnTo>
                    <a:pt x="22150" y="15367"/>
                  </a:lnTo>
                  <a:lnTo>
                    <a:pt x="22451" y="14947"/>
                  </a:lnTo>
                  <a:lnTo>
                    <a:pt x="22270" y="15487"/>
                  </a:lnTo>
                  <a:lnTo>
                    <a:pt x="21970" y="16147"/>
                  </a:lnTo>
                  <a:lnTo>
                    <a:pt x="21850" y="16327"/>
                  </a:lnTo>
                  <a:lnTo>
                    <a:pt x="21850" y="16387"/>
                  </a:lnTo>
                  <a:lnTo>
                    <a:pt x="21910" y="16327"/>
                  </a:lnTo>
                  <a:lnTo>
                    <a:pt x="22030" y="16207"/>
                  </a:lnTo>
                  <a:lnTo>
                    <a:pt x="22511" y="15667"/>
                  </a:lnTo>
                  <a:lnTo>
                    <a:pt x="22811" y="15307"/>
                  </a:lnTo>
                  <a:lnTo>
                    <a:pt x="22571" y="15967"/>
                  </a:lnTo>
                  <a:lnTo>
                    <a:pt x="22210" y="16687"/>
                  </a:lnTo>
                  <a:lnTo>
                    <a:pt x="22030" y="16868"/>
                  </a:lnTo>
                  <a:lnTo>
                    <a:pt x="21970" y="16988"/>
                  </a:lnTo>
                  <a:lnTo>
                    <a:pt x="22090" y="16928"/>
                  </a:lnTo>
                  <a:lnTo>
                    <a:pt x="22270" y="16748"/>
                  </a:lnTo>
                  <a:lnTo>
                    <a:pt x="22811" y="16147"/>
                  </a:lnTo>
                  <a:lnTo>
                    <a:pt x="23051" y="15847"/>
                  </a:lnTo>
                  <a:lnTo>
                    <a:pt x="22991" y="16267"/>
                  </a:lnTo>
                  <a:lnTo>
                    <a:pt x="22931" y="16748"/>
                  </a:lnTo>
                  <a:lnTo>
                    <a:pt x="22811" y="17108"/>
                  </a:lnTo>
                  <a:lnTo>
                    <a:pt x="22691" y="17348"/>
                  </a:lnTo>
                  <a:lnTo>
                    <a:pt x="22871" y="17168"/>
                  </a:lnTo>
                  <a:lnTo>
                    <a:pt x="23111" y="16808"/>
                  </a:lnTo>
                  <a:lnTo>
                    <a:pt x="23291" y="16327"/>
                  </a:lnTo>
                  <a:lnTo>
                    <a:pt x="23531" y="15667"/>
                  </a:lnTo>
                  <a:lnTo>
                    <a:pt x="23591" y="16267"/>
                  </a:lnTo>
                  <a:lnTo>
                    <a:pt x="23531" y="16868"/>
                  </a:lnTo>
                  <a:lnTo>
                    <a:pt x="23471" y="17408"/>
                  </a:lnTo>
                  <a:lnTo>
                    <a:pt x="23411" y="17828"/>
                  </a:lnTo>
                  <a:lnTo>
                    <a:pt x="23291" y="18128"/>
                  </a:lnTo>
                  <a:lnTo>
                    <a:pt x="23291" y="18248"/>
                  </a:lnTo>
                  <a:lnTo>
                    <a:pt x="23351" y="18128"/>
                  </a:lnTo>
                  <a:lnTo>
                    <a:pt x="23471" y="17888"/>
                  </a:lnTo>
                  <a:lnTo>
                    <a:pt x="23771" y="17108"/>
                  </a:lnTo>
                  <a:lnTo>
                    <a:pt x="23891" y="16928"/>
                  </a:lnTo>
                  <a:lnTo>
                    <a:pt x="24071" y="16687"/>
                  </a:lnTo>
                  <a:lnTo>
                    <a:pt x="24251" y="16327"/>
                  </a:lnTo>
                  <a:lnTo>
                    <a:pt x="24371" y="16087"/>
                  </a:lnTo>
                  <a:lnTo>
                    <a:pt x="24431" y="16748"/>
                  </a:lnTo>
                  <a:lnTo>
                    <a:pt x="24371" y="17408"/>
                  </a:lnTo>
                  <a:lnTo>
                    <a:pt x="24371" y="17768"/>
                  </a:lnTo>
                  <a:lnTo>
                    <a:pt x="24311" y="18008"/>
                  </a:lnTo>
                  <a:lnTo>
                    <a:pt x="24191" y="18248"/>
                  </a:lnTo>
                  <a:lnTo>
                    <a:pt x="24071" y="18428"/>
                  </a:lnTo>
                  <a:lnTo>
                    <a:pt x="24011" y="18548"/>
                  </a:lnTo>
                  <a:lnTo>
                    <a:pt x="24011" y="18548"/>
                  </a:lnTo>
                  <a:lnTo>
                    <a:pt x="24071" y="18488"/>
                  </a:lnTo>
                  <a:lnTo>
                    <a:pt x="24251" y="18308"/>
                  </a:lnTo>
                  <a:lnTo>
                    <a:pt x="24191" y="18608"/>
                  </a:lnTo>
                  <a:lnTo>
                    <a:pt x="24071" y="18968"/>
                  </a:lnTo>
                  <a:lnTo>
                    <a:pt x="24285" y="18702"/>
                  </a:lnTo>
                  <a:lnTo>
                    <a:pt x="24071" y="19449"/>
                  </a:lnTo>
                  <a:lnTo>
                    <a:pt x="24011" y="19809"/>
                  </a:lnTo>
                  <a:lnTo>
                    <a:pt x="24191" y="19509"/>
                  </a:lnTo>
                  <a:lnTo>
                    <a:pt x="24672" y="18428"/>
                  </a:lnTo>
                  <a:lnTo>
                    <a:pt x="24972" y="17588"/>
                  </a:lnTo>
                  <a:lnTo>
                    <a:pt x="24792" y="18308"/>
                  </a:lnTo>
                  <a:lnTo>
                    <a:pt x="24972" y="18008"/>
                  </a:lnTo>
                  <a:lnTo>
                    <a:pt x="25332" y="17288"/>
                  </a:lnTo>
                  <a:lnTo>
                    <a:pt x="25512" y="16808"/>
                  </a:lnTo>
                  <a:lnTo>
                    <a:pt x="25452" y="17348"/>
                  </a:lnTo>
                  <a:lnTo>
                    <a:pt x="25332" y="17888"/>
                  </a:lnTo>
                  <a:lnTo>
                    <a:pt x="25212" y="18368"/>
                  </a:lnTo>
                  <a:lnTo>
                    <a:pt x="25092" y="18788"/>
                  </a:lnTo>
                  <a:lnTo>
                    <a:pt x="24912" y="19028"/>
                  </a:lnTo>
                  <a:lnTo>
                    <a:pt x="24852" y="19149"/>
                  </a:lnTo>
                  <a:lnTo>
                    <a:pt x="24912" y="19089"/>
                  </a:lnTo>
                  <a:lnTo>
                    <a:pt x="25152" y="18848"/>
                  </a:lnTo>
                  <a:lnTo>
                    <a:pt x="25392" y="18488"/>
                  </a:lnTo>
                  <a:lnTo>
                    <a:pt x="25632" y="18008"/>
                  </a:lnTo>
                  <a:lnTo>
                    <a:pt x="26052" y="17048"/>
                  </a:lnTo>
                  <a:lnTo>
                    <a:pt x="26112" y="16808"/>
                  </a:lnTo>
                  <a:lnTo>
                    <a:pt x="26112" y="17168"/>
                  </a:lnTo>
                  <a:lnTo>
                    <a:pt x="25932" y="18068"/>
                  </a:lnTo>
                  <a:lnTo>
                    <a:pt x="25692" y="18908"/>
                  </a:lnTo>
                  <a:lnTo>
                    <a:pt x="25572" y="19149"/>
                  </a:lnTo>
                  <a:lnTo>
                    <a:pt x="25572" y="19209"/>
                  </a:lnTo>
                  <a:lnTo>
                    <a:pt x="25632" y="19149"/>
                  </a:lnTo>
                  <a:lnTo>
                    <a:pt x="25752" y="18908"/>
                  </a:lnTo>
                  <a:lnTo>
                    <a:pt x="26052" y="18548"/>
                  </a:lnTo>
                  <a:lnTo>
                    <a:pt x="26412" y="18008"/>
                  </a:lnTo>
                  <a:lnTo>
                    <a:pt x="26052" y="19209"/>
                  </a:lnTo>
                  <a:lnTo>
                    <a:pt x="25812" y="19809"/>
                  </a:lnTo>
                  <a:lnTo>
                    <a:pt x="25572" y="20229"/>
                  </a:lnTo>
                  <a:lnTo>
                    <a:pt x="25332" y="20529"/>
                  </a:lnTo>
                  <a:lnTo>
                    <a:pt x="25272" y="20649"/>
                  </a:lnTo>
                  <a:lnTo>
                    <a:pt x="25392" y="20529"/>
                  </a:lnTo>
                  <a:lnTo>
                    <a:pt x="25632" y="20289"/>
                  </a:lnTo>
                  <a:lnTo>
                    <a:pt x="25992" y="19869"/>
                  </a:lnTo>
                  <a:lnTo>
                    <a:pt x="26352" y="19329"/>
                  </a:lnTo>
                  <a:lnTo>
                    <a:pt x="26712" y="18668"/>
                  </a:lnTo>
                  <a:lnTo>
                    <a:pt x="27013" y="18008"/>
                  </a:lnTo>
                  <a:lnTo>
                    <a:pt x="26892" y="18788"/>
                  </a:lnTo>
                  <a:lnTo>
                    <a:pt x="26772" y="19209"/>
                  </a:lnTo>
                  <a:lnTo>
                    <a:pt x="26592" y="19569"/>
                  </a:lnTo>
                  <a:lnTo>
                    <a:pt x="26472" y="19809"/>
                  </a:lnTo>
                  <a:lnTo>
                    <a:pt x="26412" y="19929"/>
                  </a:lnTo>
                  <a:lnTo>
                    <a:pt x="26532" y="19869"/>
                  </a:lnTo>
                  <a:lnTo>
                    <a:pt x="26712" y="19629"/>
                  </a:lnTo>
                  <a:lnTo>
                    <a:pt x="26952" y="19329"/>
                  </a:lnTo>
                  <a:lnTo>
                    <a:pt x="27193" y="18908"/>
                  </a:lnTo>
                  <a:lnTo>
                    <a:pt x="27373" y="18488"/>
                  </a:lnTo>
                  <a:lnTo>
                    <a:pt x="27493" y="18068"/>
                  </a:lnTo>
                  <a:lnTo>
                    <a:pt x="27493" y="18128"/>
                  </a:lnTo>
                  <a:lnTo>
                    <a:pt x="27553" y="18728"/>
                  </a:lnTo>
                  <a:lnTo>
                    <a:pt x="27553" y="19389"/>
                  </a:lnTo>
                  <a:lnTo>
                    <a:pt x="27493" y="19989"/>
                  </a:lnTo>
                  <a:lnTo>
                    <a:pt x="27313" y="20529"/>
                  </a:lnTo>
                  <a:lnTo>
                    <a:pt x="27193" y="20889"/>
                  </a:lnTo>
                  <a:lnTo>
                    <a:pt x="27133" y="21009"/>
                  </a:lnTo>
                  <a:lnTo>
                    <a:pt x="27253" y="20889"/>
                  </a:lnTo>
                  <a:lnTo>
                    <a:pt x="27433" y="20589"/>
                  </a:lnTo>
                  <a:lnTo>
                    <a:pt x="27673" y="20049"/>
                  </a:lnTo>
                  <a:lnTo>
                    <a:pt x="27853" y="19449"/>
                  </a:lnTo>
                  <a:lnTo>
                    <a:pt x="27973" y="18788"/>
                  </a:lnTo>
                  <a:lnTo>
                    <a:pt x="28033" y="18908"/>
                  </a:lnTo>
                  <a:lnTo>
                    <a:pt x="28273" y="19989"/>
                  </a:lnTo>
                  <a:lnTo>
                    <a:pt x="28333" y="20529"/>
                  </a:lnTo>
                  <a:lnTo>
                    <a:pt x="28333" y="21009"/>
                  </a:lnTo>
                  <a:lnTo>
                    <a:pt x="28333" y="21309"/>
                  </a:lnTo>
                  <a:lnTo>
                    <a:pt x="28273" y="21490"/>
                  </a:lnTo>
                  <a:lnTo>
                    <a:pt x="28333" y="21369"/>
                  </a:lnTo>
                  <a:lnTo>
                    <a:pt x="28453" y="21009"/>
                  </a:lnTo>
                  <a:lnTo>
                    <a:pt x="28513" y="20529"/>
                  </a:lnTo>
                  <a:lnTo>
                    <a:pt x="28573" y="19989"/>
                  </a:lnTo>
                  <a:lnTo>
                    <a:pt x="28573" y="20409"/>
                  </a:lnTo>
                  <a:lnTo>
                    <a:pt x="28513" y="21069"/>
                  </a:lnTo>
                  <a:lnTo>
                    <a:pt x="28393" y="21610"/>
                  </a:lnTo>
                  <a:lnTo>
                    <a:pt x="28333" y="21790"/>
                  </a:lnTo>
                  <a:lnTo>
                    <a:pt x="28273" y="21970"/>
                  </a:lnTo>
                  <a:lnTo>
                    <a:pt x="28393" y="21850"/>
                  </a:lnTo>
                  <a:lnTo>
                    <a:pt x="28453" y="21610"/>
                  </a:lnTo>
                  <a:lnTo>
                    <a:pt x="28693" y="21069"/>
                  </a:lnTo>
                  <a:lnTo>
                    <a:pt x="28873" y="20469"/>
                  </a:lnTo>
                  <a:lnTo>
                    <a:pt x="28993" y="19749"/>
                  </a:lnTo>
                  <a:lnTo>
                    <a:pt x="29053" y="19149"/>
                  </a:lnTo>
                  <a:lnTo>
                    <a:pt x="29053" y="19329"/>
                  </a:lnTo>
                  <a:lnTo>
                    <a:pt x="29113" y="19569"/>
                  </a:lnTo>
                  <a:lnTo>
                    <a:pt x="29173" y="19749"/>
                  </a:lnTo>
                  <a:lnTo>
                    <a:pt x="29173" y="19989"/>
                  </a:lnTo>
                  <a:lnTo>
                    <a:pt x="29233" y="20589"/>
                  </a:lnTo>
                  <a:lnTo>
                    <a:pt x="29233" y="21189"/>
                  </a:lnTo>
                  <a:lnTo>
                    <a:pt x="29233" y="21850"/>
                  </a:lnTo>
                  <a:lnTo>
                    <a:pt x="29113" y="22330"/>
                  </a:lnTo>
                  <a:lnTo>
                    <a:pt x="29053" y="22690"/>
                  </a:lnTo>
                  <a:lnTo>
                    <a:pt x="28993" y="22870"/>
                  </a:lnTo>
                  <a:lnTo>
                    <a:pt x="29053" y="22750"/>
                  </a:lnTo>
                  <a:lnTo>
                    <a:pt x="29233" y="22390"/>
                  </a:lnTo>
                  <a:lnTo>
                    <a:pt x="29414" y="21850"/>
                  </a:lnTo>
                  <a:lnTo>
                    <a:pt x="29594" y="21249"/>
                  </a:lnTo>
                  <a:lnTo>
                    <a:pt x="29654" y="20769"/>
                  </a:lnTo>
                  <a:lnTo>
                    <a:pt x="29714" y="20229"/>
                  </a:lnTo>
                  <a:lnTo>
                    <a:pt x="30014" y="21189"/>
                  </a:lnTo>
                  <a:lnTo>
                    <a:pt x="30194" y="21850"/>
                  </a:lnTo>
                  <a:lnTo>
                    <a:pt x="30254" y="22390"/>
                  </a:lnTo>
                  <a:lnTo>
                    <a:pt x="30194" y="22750"/>
                  </a:lnTo>
                  <a:lnTo>
                    <a:pt x="30194" y="22870"/>
                  </a:lnTo>
                  <a:lnTo>
                    <a:pt x="30254" y="22750"/>
                  </a:lnTo>
                  <a:lnTo>
                    <a:pt x="30314" y="22390"/>
                  </a:lnTo>
                  <a:lnTo>
                    <a:pt x="30374" y="21790"/>
                  </a:lnTo>
                  <a:lnTo>
                    <a:pt x="30314" y="21129"/>
                  </a:lnTo>
                  <a:lnTo>
                    <a:pt x="30134" y="19809"/>
                  </a:lnTo>
                  <a:lnTo>
                    <a:pt x="30014" y="19449"/>
                  </a:lnTo>
                  <a:lnTo>
                    <a:pt x="30254" y="19809"/>
                  </a:lnTo>
                  <a:lnTo>
                    <a:pt x="30554" y="20349"/>
                  </a:lnTo>
                  <a:lnTo>
                    <a:pt x="30734" y="20889"/>
                  </a:lnTo>
                  <a:lnTo>
                    <a:pt x="30854" y="21249"/>
                  </a:lnTo>
                  <a:lnTo>
                    <a:pt x="30854" y="20829"/>
                  </a:lnTo>
                  <a:lnTo>
                    <a:pt x="30734" y="20289"/>
                  </a:lnTo>
                  <a:lnTo>
                    <a:pt x="30554" y="19689"/>
                  </a:lnTo>
                  <a:lnTo>
                    <a:pt x="30314" y="19149"/>
                  </a:lnTo>
                  <a:lnTo>
                    <a:pt x="30014" y="18668"/>
                  </a:lnTo>
                  <a:lnTo>
                    <a:pt x="30674" y="19269"/>
                  </a:lnTo>
                  <a:lnTo>
                    <a:pt x="31394" y="20049"/>
                  </a:lnTo>
                  <a:lnTo>
                    <a:pt x="32295" y="21009"/>
                  </a:lnTo>
                  <a:lnTo>
                    <a:pt x="32655" y="21490"/>
                  </a:lnTo>
                  <a:lnTo>
                    <a:pt x="32355" y="20949"/>
                  </a:lnTo>
                  <a:lnTo>
                    <a:pt x="31634" y="19869"/>
                  </a:lnTo>
                  <a:lnTo>
                    <a:pt x="31094" y="19028"/>
                  </a:lnTo>
                  <a:lnTo>
                    <a:pt x="30554" y="18368"/>
                  </a:lnTo>
                  <a:lnTo>
                    <a:pt x="31094" y="18728"/>
                  </a:lnTo>
                  <a:lnTo>
                    <a:pt x="32415" y="19689"/>
                  </a:lnTo>
                  <a:lnTo>
                    <a:pt x="32055" y="19329"/>
                  </a:lnTo>
                  <a:lnTo>
                    <a:pt x="31334" y="18488"/>
                  </a:lnTo>
                  <a:lnTo>
                    <a:pt x="31394" y="18548"/>
                  </a:lnTo>
                  <a:lnTo>
                    <a:pt x="31514" y="18608"/>
                  </a:lnTo>
                  <a:lnTo>
                    <a:pt x="31394" y="18488"/>
                  </a:lnTo>
                  <a:lnTo>
                    <a:pt x="31214" y="18248"/>
                  </a:lnTo>
                  <a:lnTo>
                    <a:pt x="30854" y="17768"/>
                  </a:lnTo>
                  <a:lnTo>
                    <a:pt x="30914" y="17828"/>
                  </a:lnTo>
                  <a:lnTo>
                    <a:pt x="31755" y="18188"/>
                  </a:lnTo>
                  <a:lnTo>
                    <a:pt x="32115" y="18368"/>
                  </a:lnTo>
                  <a:lnTo>
                    <a:pt x="31815" y="18128"/>
                  </a:lnTo>
                  <a:lnTo>
                    <a:pt x="31034" y="17528"/>
                  </a:lnTo>
                  <a:lnTo>
                    <a:pt x="30194" y="16988"/>
                  </a:lnTo>
                  <a:lnTo>
                    <a:pt x="29714" y="16748"/>
                  </a:lnTo>
                  <a:lnTo>
                    <a:pt x="30374" y="16928"/>
                  </a:lnTo>
                  <a:lnTo>
                    <a:pt x="31274" y="17288"/>
                  </a:lnTo>
                  <a:lnTo>
                    <a:pt x="31695" y="17408"/>
                  </a:lnTo>
                  <a:lnTo>
                    <a:pt x="31334" y="17168"/>
                  </a:lnTo>
                  <a:lnTo>
                    <a:pt x="30494" y="16687"/>
                  </a:lnTo>
                  <a:lnTo>
                    <a:pt x="29636" y="16173"/>
                  </a:lnTo>
                  <a:lnTo>
                    <a:pt x="29636" y="16173"/>
                  </a:lnTo>
                  <a:lnTo>
                    <a:pt x="29774" y="16207"/>
                  </a:lnTo>
                  <a:lnTo>
                    <a:pt x="29954" y="16207"/>
                  </a:lnTo>
                  <a:lnTo>
                    <a:pt x="30134" y="16267"/>
                  </a:lnTo>
                  <a:lnTo>
                    <a:pt x="30434" y="16447"/>
                  </a:lnTo>
                  <a:lnTo>
                    <a:pt x="30734" y="16447"/>
                  </a:lnTo>
                  <a:lnTo>
                    <a:pt x="30494" y="16327"/>
                  </a:lnTo>
                  <a:lnTo>
                    <a:pt x="30254" y="16147"/>
                  </a:lnTo>
                  <a:lnTo>
                    <a:pt x="30074" y="16027"/>
                  </a:lnTo>
                  <a:lnTo>
                    <a:pt x="29894" y="15907"/>
                  </a:lnTo>
                  <a:lnTo>
                    <a:pt x="29594" y="15727"/>
                  </a:lnTo>
                  <a:lnTo>
                    <a:pt x="29293" y="15667"/>
                  </a:lnTo>
                  <a:lnTo>
                    <a:pt x="29774" y="15667"/>
                  </a:lnTo>
                  <a:lnTo>
                    <a:pt x="30014" y="15727"/>
                  </a:lnTo>
                  <a:lnTo>
                    <a:pt x="30074" y="15727"/>
                  </a:lnTo>
                  <a:lnTo>
                    <a:pt x="30014" y="15667"/>
                  </a:lnTo>
                  <a:lnTo>
                    <a:pt x="30014" y="15667"/>
                  </a:lnTo>
                  <a:lnTo>
                    <a:pt x="30374" y="15787"/>
                  </a:lnTo>
                  <a:lnTo>
                    <a:pt x="30854" y="15967"/>
                  </a:lnTo>
                  <a:lnTo>
                    <a:pt x="30854" y="15967"/>
                  </a:lnTo>
                  <a:lnTo>
                    <a:pt x="30434" y="15727"/>
                  </a:lnTo>
                  <a:lnTo>
                    <a:pt x="29414" y="15127"/>
                  </a:lnTo>
                  <a:lnTo>
                    <a:pt x="28753" y="14827"/>
                  </a:lnTo>
                  <a:lnTo>
                    <a:pt x="29293" y="14947"/>
                  </a:lnTo>
                  <a:lnTo>
                    <a:pt x="30014" y="15067"/>
                  </a:lnTo>
                  <a:lnTo>
                    <a:pt x="30794" y="15067"/>
                  </a:lnTo>
                  <a:lnTo>
                    <a:pt x="30974" y="15007"/>
                  </a:lnTo>
                  <a:lnTo>
                    <a:pt x="30554" y="15007"/>
                  </a:lnTo>
                  <a:lnTo>
                    <a:pt x="30014" y="14887"/>
                  </a:lnTo>
                  <a:lnTo>
                    <a:pt x="29414" y="14647"/>
                  </a:lnTo>
                  <a:lnTo>
                    <a:pt x="28153" y="14106"/>
                  </a:lnTo>
                  <a:lnTo>
                    <a:pt x="27913" y="13986"/>
                  </a:lnTo>
                  <a:lnTo>
                    <a:pt x="27793" y="13986"/>
                  </a:lnTo>
                  <a:lnTo>
                    <a:pt x="27553" y="13866"/>
                  </a:lnTo>
                  <a:lnTo>
                    <a:pt x="26892" y="13566"/>
                  </a:lnTo>
                  <a:lnTo>
                    <a:pt x="26352" y="13386"/>
                  </a:lnTo>
                  <a:lnTo>
                    <a:pt x="25632" y="13206"/>
                  </a:lnTo>
                  <a:lnTo>
                    <a:pt x="25092" y="13086"/>
                  </a:lnTo>
                  <a:lnTo>
                    <a:pt x="25932" y="13026"/>
                  </a:lnTo>
                  <a:lnTo>
                    <a:pt x="26712" y="13086"/>
                  </a:lnTo>
                  <a:lnTo>
                    <a:pt x="27013" y="13086"/>
                  </a:lnTo>
                  <a:lnTo>
                    <a:pt x="26772" y="12966"/>
                  </a:lnTo>
                  <a:lnTo>
                    <a:pt x="26112" y="12786"/>
                  </a:lnTo>
                  <a:lnTo>
                    <a:pt x="26292" y="12786"/>
                  </a:lnTo>
                  <a:lnTo>
                    <a:pt x="26232" y="12726"/>
                  </a:lnTo>
                  <a:lnTo>
                    <a:pt x="25992" y="12666"/>
                  </a:lnTo>
                  <a:lnTo>
                    <a:pt x="25632" y="12546"/>
                  </a:lnTo>
                  <a:lnTo>
                    <a:pt x="25212" y="12546"/>
                  </a:lnTo>
                  <a:lnTo>
                    <a:pt x="24852" y="12486"/>
                  </a:lnTo>
                  <a:lnTo>
                    <a:pt x="24912" y="12486"/>
                  </a:lnTo>
                  <a:lnTo>
                    <a:pt x="25872" y="12126"/>
                  </a:lnTo>
                  <a:lnTo>
                    <a:pt x="24962" y="12176"/>
                  </a:lnTo>
                  <a:lnTo>
                    <a:pt x="24962" y="12176"/>
                  </a:lnTo>
                  <a:lnTo>
                    <a:pt x="24912" y="12126"/>
                  </a:lnTo>
                  <a:lnTo>
                    <a:pt x="24672" y="12126"/>
                  </a:lnTo>
                  <a:lnTo>
                    <a:pt x="24191" y="12065"/>
                  </a:lnTo>
                  <a:lnTo>
                    <a:pt x="24071" y="12065"/>
                  </a:lnTo>
                  <a:lnTo>
                    <a:pt x="24371" y="11885"/>
                  </a:lnTo>
                  <a:lnTo>
                    <a:pt x="23711" y="12005"/>
                  </a:lnTo>
                  <a:lnTo>
                    <a:pt x="22931" y="12005"/>
                  </a:lnTo>
                  <a:lnTo>
                    <a:pt x="23471" y="11885"/>
                  </a:lnTo>
                  <a:lnTo>
                    <a:pt x="23831" y="11765"/>
                  </a:lnTo>
                  <a:lnTo>
                    <a:pt x="23951" y="11705"/>
                  </a:lnTo>
                  <a:lnTo>
                    <a:pt x="23771" y="11765"/>
                  </a:lnTo>
                  <a:lnTo>
                    <a:pt x="23471" y="11825"/>
                  </a:lnTo>
                  <a:lnTo>
                    <a:pt x="22991" y="11765"/>
                  </a:lnTo>
                  <a:lnTo>
                    <a:pt x="22391" y="11705"/>
                  </a:lnTo>
                  <a:lnTo>
                    <a:pt x="22030" y="11645"/>
                  </a:lnTo>
                  <a:lnTo>
                    <a:pt x="22451" y="11525"/>
                  </a:lnTo>
                  <a:lnTo>
                    <a:pt x="22030" y="11585"/>
                  </a:lnTo>
                  <a:lnTo>
                    <a:pt x="21970" y="11585"/>
                  </a:lnTo>
                  <a:lnTo>
                    <a:pt x="21430" y="11525"/>
                  </a:lnTo>
                  <a:lnTo>
                    <a:pt x="21490" y="10985"/>
                  </a:lnTo>
                  <a:lnTo>
                    <a:pt x="21730" y="10865"/>
                  </a:lnTo>
                  <a:lnTo>
                    <a:pt x="21730" y="10805"/>
                  </a:lnTo>
                  <a:lnTo>
                    <a:pt x="21670" y="10865"/>
                  </a:lnTo>
                  <a:lnTo>
                    <a:pt x="21490" y="10925"/>
                  </a:lnTo>
                  <a:lnTo>
                    <a:pt x="21490" y="10865"/>
                  </a:lnTo>
                  <a:lnTo>
                    <a:pt x="21490" y="10085"/>
                  </a:lnTo>
                  <a:lnTo>
                    <a:pt x="21490" y="9905"/>
                  </a:lnTo>
                  <a:lnTo>
                    <a:pt x="21670" y="10505"/>
                  </a:lnTo>
                  <a:lnTo>
                    <a:pt x="21730" y="10805"/>
                  </a:lnTo>
                  <a:lnTo>
                    <a:pt x="21790" y="11165"/>
                  </a:lnTo>
                  <a:lnTo>
                    <a:pt x="21850" y="11345"/>
                  </a:lnTo>
                  <a:lnTo>
                    <a:pt x="21850" y="11165"/>
                  </a:lnTo>
                  <a:lnTo>
                    <a:pt x="21910" y="10565"/>
                  </a:lnTo>
                  <a:lnTo>
                    <a:pt x="21970" y="10925"/>
                  </a:lnTo>
                  <a:lnTo>
                    <a:pt x="21970" y="11285"/>
                  </a:lnTo>
                  <a:lnTo>
                    <a:pt x="21970" y="11525"/>
                  </a:lnTo>
                  <a:lnTo>
                    <a:pt x="22030" y="11285"/>
                  </a:lnTo>
                  <a:lnTo>
                    <a:pt x="22090" y="10925"/>
                  </a:lnTo>
                  <a:lnTo>
                    <a:pt x="22150" y="10565"/>
                  </a:lnTo>
                  <a:lnTo>
                    <a:pt x="22090" y="9905"/>
                  </a:lnTo>
                  <a:lnTo>
                    <a:pt x="22210" y="10145"/>
                  </a:lnTo>
                  <a:lnTo>
                    <a:pt x="22330" y="10445"/>
                  </a:lnTo>
                  <a:lnTo>
                    <a:pt x="22451" y="10745"/>
                  </a:lnTo>
                  <a:lnTo>
                    <a:pt x="22451" y="10925"/>
                  </a:lnTo>
                  <a:lnTo>
                    <a:pt x="22511" y="10685"/>
                  </a:lnTo>
                  <a:lnTo>
                    <a:pt x="22511" y="10385"/>
                  </a:lnTo>
                  <a:lnTo>
                    <a:pt x="22451" y="10085"/>
                  </a:lnTo>
                  <a:lnTo>
                    <a:pt x="22270" y="9364"/>
                  </a:lnTo>
                  <a:lnTo>
                    <a:pt x="22150" y="8944"/>
                  </a:lnTo>
                  <a:lnTo>
                    <a:pt x="21970" y="8764"/>
                  </a:lnTo>
                  <a:lnTo>
                    <a:pt x="22090" y="8704"/>
                  </a:lnTo>
                  <a:lnTo>
                    <a:pt x="22210" y="8884"/>
                  </a:lnTo>
                  <a:lnTo>
                    <a:pt x="22451" y="9124"/>
                  </a:lnTo>
                  <a:lnTo>
                    <a:pt x="22811" y="9604"/>
                  </a:lnTo>
                  <a:lnTo>
                    <a:pt x="23051" y="10205"/>
                  </a:lnTo>
                  <a:lnTo>
                    <a:pt x="23051" y="10385"/>
                  </a:lnTo>
                  <a:lnTo>
                    <a:pt x="23111" y="10445"/>
                  </a:lnTo>
                  <a:lnTo>
                    <a:pt x="23111" y="10385"/>
                  </a:lnTo>
                  <a:lnTo>
                    <a:pt x="23111" y="10145"/>
                  </a:lnTo>
                  <a:lnTo>
                    <a:pt x="23111" y="9905"/>
                  </a:lnTo>
                  <a:lnTo>
                    <a:pt x="23051" y="9544"/>
                  </a:lnTo>
                  <a:lnTo>
                    <a:pt x="22931" y="9244"/>
                  </a:lnTo>
                  <a:lnTo>
                    <a:pt x="22811" y="8944"/>
                  </a:lnTo>
                  <a:lnTo>
                    <a:pt x="22751" y="8824"/>
                  </a:lnTo>
                  <a:lnTo>
                    <a:pt x="22871" y="8884"/>
                  </a:lnTo>
                  <a:lnTo>
                    <a:pt x="22991" y="9124"/>
                  </a:lnTo>
                  <a:lnTo>
                    <a:pt x="23171" y="9364"/>
                  </a:lnTo>
                  <a:lnTo>
                    <a:pt x="23351" y="9664"/>
                  </a:lnTo>
                  <a:lnTo>
                    <a:pt x="23471" y="9965"/>
                  </a:lnTo>
                  <a:lnTo>
                    <a:pt x="23531" y="10265"/>
                  </a:lnTo>
                  <a:lnTo>
                    <a:pt x="23591" y="10445"/>
                  </a:lnTo>
                  <a:lnTo>
                    <a:pt x="23591" y="10205"/>
                  </a:lnTo>
                  <a:lnTo>
                    <a:pt x="23591" y="9905"/>
                  </a:lnTo>
                  <a:lnTo>
                    <a:pt x="23591" y="9604"/>
                  </a:lnTo>
                  <a:lnTo>
                    <a:pt x="23471" y="9244"/>
                  </a:lnTo>
                  <a:lnTo>
                    <a:pt x="23351" y="8884"/>
                  </a:lnTo>
                  <a:lnTo>
                    <a:pt x="23231" y="8644"/>
                  </a:lnTo>
                  <a:lnTo>
                    <a:pt x="23171" y="8524"/>
                  </a:lnTo>
                  <a:lnTo>
                    <a:pt x="23231" y="8524"/>
                  </a:lnTo>
                  <a:lnTo>
                    <a:pt x="23411" y="8944"/>
                  </a:lnTo>
                  <a:lnTo>
                    <a:pt x="23531" y="9124"/>
                  </a:lnTo>
                  <a:lnTo>
                    <a:pt x="23531" y="9244"/>
                  </a:lnTo>
                  <a:lnTo>
                    <a:pt x="23591" y="9424"/>
                  </a:lnTo>
                  <a:lnTo>
                    <a:pt x="23711" y="9785"/>
                  </a:lnTo>
                  <a:lnTo>
                    <a:pt x="23771" y="10265"/>
                  </a:lnTo>
                  <a:lnTo>
                    <a:pt x="23831" y="10685"/>
                  </a:lnTo>
                  <a:lnTo>
                    <a:pt x="23771" y="11045"/>
                  </a:lnTo>
                  <a:lnTo>
                    <a:pt x="23711" y="11285"/>
                  </a:lnTo>
                  <a:lnTo>
                    <a:pt x="23651" y="11405"/>
                  </a:lnTo>
                  <a:lnTo>
                    <a:pt x="23711" y="11345"/>
                  </a:lnTo>
                  <a:lnTo>
                    <a:pt x="23831" y="11045"/>
                  </a:lnTo>
                  <a:lnTo>
                    <a:pt x="24011" y="10505"/>
                  </a:lnTo>
                  <a:lnTo>
                    <a:pt x="24071" y="10325"/>
                  </a:lnTo>
                  <a:lnTo>
                    <a:pt x="24131" y="10265"/>
                  </a:lnTo>
                  <a:lnTo>
                    <a:pt x="24311" y="10145"/>
                  </a:lnTo>
                  <a:lnTo>
                    <a:pt x="24071" y="10805"/>
                  </a:lnTo>
                  <a:lnTo>
                    <a:pt x="23951" y="10985"/>
                  </a:lnTo>
                  <a:lnTo>
                    <a:pt x="24131" y="10805"/>
                  </a:lnTo>
                  <a:lnTo>
                    <a:pt x="24431" y="10385"/>
                  </a:lnTo>
                  <a:lnTo>
                    <a:pt x="24311" y="10745"/>
                  </a:lnTo>
                  <a:lnTo>
                    <a:pt x="24491" y="10505"/>
                  </a:lnTo>
                  <a:lnTo>
                    <a:pt x="24672" y="10265"/>
                  </a:lnTo>
                  <a:lnTo>
                    <a:pt x="24732" y="10205"/>
                  </a:lnTo>
                  <a:lnTo>
                    <a:pt x="24972" y="10085"/>
                  </a:lnTo>
                  <a:lnTo>
                    <a:pt x="25092" y="9965"/>
                  </a:lnTo>
                  <a:lnTo>
                    <a:pt x="24732" y="10685"/>
                  </a:lnTo>
                  <a:lnTo>
                    <a:pt x="24251" y="11405"/>
                  </a:lnTo>
                  <a:lnTo>
                    <a:pt x="24071" y="11705"/>
                  </a:lnTo>
                  <a:lnTo>
                    <a:pt x="24311" y="11465"/>
                  </a:lnTo>
                  <a:lnTo>
                    <a:pt x="24611" y="11165"/>
                  </a:lnTo>
                  <a:lnTo>
                    <a:pt x="24611" y="11105"/>
                  </a:lnTo>
                  <a:lnTo>
                    <a:pt x="24852" y="10985"/>
                  </a:lnTo>
                  <a:lnTo>
                    <a:pt x="25452" y="10565"/>
                  </a:lnTo>
                  <a:lnTo>
                    <a:pt x="25512" y="10505"/>
                  </a:lnTo>
                  <a:lnTo>
                    <a:pt x="25332" y="10805"/>
                  </a:lnTo>
                  <a:lnTo>
                    <a:pt x="24732" y="11465"/>
                  </a:lnTo>
                  <a:lnTo>
                    <a:pt x="24491" y="11645"/>
                  </a:lnTo>
                  <a:lnTo>
                    <a:pt x="24551" y="11645"/>
                  </a:lnTo>
                  <a:lnTo>
                    <a:pt x="24792" y="11525"/>
                  </a:lnTo>
                  <a:lnTo>
                    <a:pt x="25512" y="10925"/>
                  </a:lnTo>
                  <a:lnTo>
                    <a:pt x="25992" y="10325"/>
                  </a:lnTo>
                  <a:lnTo>
                    <a:pt x="25692" y="10865"/>
                  </a:lnTo>
                  <a:lnTo>
                    <a:pt x="26232" y="10385"/>
                  </a:lnTo>
                  <a:lnTo>
                    <a:pt x="26052" y="10805"/>
                  </a:lnTo>
                  <a:lnTo>
                    <a:pt x="25812" y="11165"/>
                  </a:lnTo>
                  <a:lnTo>
                    <a:pt x="25632" y="11465"/>
                  </a:lnTo>
                  <a:lnTo>
                    <a:pt x="25452" y="11645"/>
                  </a:lnTo>
                  <a:lnTo>
                    <a:pt x="25692" y="11525"/>
                  </a:lnTo>
                  <a:lnTo>
                    <a:pt x="25932" y="11225"/>
                  </a:lnTo>
                  <a:lnTo>
                    <a:pt x="26232" y="10925"/>
                  </a:lnTo>
                  <a:lnTo>
                    <a:pt x="26712" y="10205"/>
                  </a:lnTo>
                  <a:lnTo>
                    <a:pt x="26832" y="9965"/>
                  </a:lnTo>
                  <a:lnTo>
                    <a:pt x="26652" y="10745"/>
                  </a:lnTo>
                  <a:lnTo>
                    <a:pt x="26532" y="11105"/>
                  </a:lnTo>
                  <a:lnTo>
                    <a:pt x="26352" y="11405"/>
                  </a:lnTo>
                  <a:lnTo>
                    <a:pt x="26172" y="11585"/>
                  </a:lnTo>
                  <a:lnTo>
                    <a:pt x="26412" y="11405"/>
                  </a:lnTo>
                  <a:lnTo>
                    <a:pt x="26652" y="11165"/>
                  </a:lnTo>
                  <a:lnTo>
                    <a:pt x="26892" y="10805"/>
                  </a:lnTo>
                  <a:lnTo>
                    <a:pt x="27073" y="10445"/>
                  </a:lnTo>
                  <a:lnTo>
                    <a:pt x="27253" y="10085"/>
                  </a:lnTo>
                  <a:lnTo>
                    <a:pt x="27433" y="9604"/>
                  </a:lnTo>
                  <a:lnTo>
                    <a:pt x="27433" y="9364"/>
                  </a:lnTo>
                  <a:lnTo>
                    <a:pt x="27493" y="9424"/>
                  </a:lnTo>
                  <a:lnTo>
                    <a:pt x="27493" y="9604"/>
                  </a:lnTo>
                  <a:lnTo>
                    <a:pt x="27493" y="10025"/>
                  </a:lnTo>
                  <a:lnTo>
                    <a:pt x="27493" y="10385"/>
                  </a:lnTo>
                  <a:lnTo>
                    <a:pt x="27433" y="10805"/>
                  </a:lnTo>
                  <a:lnTo>
                    <a:pt x="27253" y="11465"/>
                  </a:lnTo>
                  <a:lnTo>
                    <a:pt x="27193" y="11705"/>
                  </a:lnTo>
                  <a:lnTo>
                    <a:pt x="27313" y="11525"/>
                  </a:lnTo>
                  <a:lnTo>
                    <a:pt x="27493" y="11225"/>
                  </a:lnTo>
                  <a:lnTo>
                    <a:pt x="27673" y="10865"/>
                  </a:lnTo>
                  <a:lnTo>
                    <a:pt x="27793" y="10505"/>
                  </a:lnTo>
                  <a:lnTo>
                    <a:pt x="27853" y="10145"/>
                  </a:lnTo>
                  <a:lnTo>
                    <a:pt x="27793" y="10625"/>
                  </a:lnTo>
                  <a:lnTo>
                    <a:pt x="27673" y="11165"/>
                  </a:lnTo>
                  <a:lnTo>
                    <a:pt x="27493" y="11585"/>
                  </a:lnTo>
                  <a:lnTo>
                    <a:pt x="27253" y="11885"/>
                  </a:lnTo>
                  <a:lnTo>
                    <a:pt x="27073" y="12065"/>
                  </a:lnTo>
                  <a:lnTo>
                    <a:pt x="27313" y="11945"/>
                  </a:lnTo>
                  <a:lnTo>
                    <a:pt x="27613" y="11645"/>
                  </a:lnTo>
                  <a:lnTo>
                    <a:pt x="27913" y="11285"/>
                  </a:lnTo>
                  <a:lnTo>
                    <a:pt x="28093" y="10805"/>
                  </a:lnTo>
                  <a:lnTo>
                    <a:pt x="28273" y="10385"/>
                  </a:lnTo>
                  <a:lnTo>
                    <a:pt x="28273" y="10205"/>
                  </a:lnTo>
                  <a:lnTo>
                    <a:pt x="28333" y="10385"/>
                  </a:lnTo>
                  <a:lnTo>
                    <a:pt x="28333" y="10505"/>
                  </a:lnTo>
                  <a:lnTo>
                    <a:pt x="28333" y="10685"/>
                  </a:lnTo>
                  <a:lnTo>
                    <a:pt x="28273" y="11045"/>
                  </a:lnTo>
                  <a:lnTo>
                    <a:pt x="28153" y="11465"/>
                  </a:lnTo>
                  <a:lnTo>
                    <a:pt x="28033" y="11885"/>
                  </a:lnTo>
                  <a:lnTo>
                    <a:pt x="27853" y="12186"/>
                  </a:lnTo>
                  <a:lnTo>
                    <a:pt x="27733" y="12426"/>
                  </a:lnTo>
                  <a:lnTo>
                    <a:pt x="27913" y="12246"/>
                  </a:lnTo>
                  <a:lnTo>
                    <a:pt x="28153" y="11945"/>
                  </a:lnTo>
                  <a:lnTo>
                    <a:pt x="28393" y="11585"/>
                  </a:lnTo>
                  <a:lnTo>
                    <a:pt x="28573" y="11165"/>
                  </a:lnTo>
                  <a:lnTo>
                    <a:pt x="28693" y="10745"/>
                  </a:lnTo>
                  <a:lnTo>
                    <a:pt x="28753" y="10505"/>
                  </a:lnTo>
                  <a:lnTo>
                    <a:pt x="28753" y="10985"/>
                  </a:lnTo>
                  <a:lnTo>
                    <a:pt x="28693" y="11585"/>
                  </a:lnTo>
                  <a:lnTo>
                    <a:pt x="28633" y="11825"/>
                  </a:lnTo>
                  <a:lnTo>
                    <a:pt x="28753" y="11585"/>
                  </a:lnTo>
                  <a:lnTo>
                    <a:pt x="28993" y="11045"/>
                  </a:lnTo>
                  <a:lnTo>
                    <a:pt x="29113" y="10445"/>
                  </a:lnTo>
                  <a:lnTo>
                    <a:pt x="29173" y="10565"/>
                  </a:lnTo>
                  <a:lnTo>
                    <a:pt x="29354" y="11105"/>
                  </a:lnTo>
                  <a:lnTo>
                    <a:pt x="29354" y="11705"/>
                  </a:lnTo>
                  <a:lnTo>
                    <a:pt x="29354" y="11885"/>
                  </a:lnTo>
                  <a:lnTo>
                    <a:pt x="29414" y="11705"/>
                  </a:lnTo>
                  <a:lnTo>
                    <a:pt x="29594" y="11105"/>
                  </a:lnTo>
                  <a:lnTo>
                    <a:pt x="29594" y="10985"/>
                  </a:lnTo>
                  <a:lnTo>
                    <a:pt x="29654" y="11225"/>
                  </a:lnTo>
                  <a:lnTo>
                    <a:pt x="29774" y="11585"/>
                  </a:lnTo>
                  <a:lnTo>
                    <a:pt x="29834" y="11945"/>
                  </a:lnTo>
                  <a:lnTo>
                    <a:pt x="29894" y="12306"/>
                  </a:lnTo>
                  <a:lnTo>
                    <a:pt x="29894" y="12666"/>
                  </a:lnTo>
                  <a:lnTo>
                    <a:pt x="29834" y="12906"/>
                  </a:lnTo>
                  <a:lnTo>
                    <a:pt x="29834" y="12966"/>
                  </a:lnTo>
                  <a:lnTo>
                    <a:pt x="29894" y="12906"/>
                  </a:lnTo>
                  <a:lnTo>
                    <a:pt x="29954" y="12666"/>
                  </a:lnTo>
                  <a:lnTo>
                    <a:pt x="30014" y="12366"/>
                  </a:lnTo>
                  <a:lnTo>
                    <a:pt x="30074" y="11945"/>
                  </a:lnTo>
                  <a:lnTo>
                    <a:pt x="30074" y="11525"/>
                  </a:lnTo>
                  <a:lnTo>
                    <a:pt x="30074" y="11105"/>
                  </a:lnTo>
                  <a:lnTo>
                    <a:pt x="30014" y="10805"/>
                  </a:lnTo>
                  <a:lnTo>
                    <a:pt x="29954" y="10625"/>
                  </a:lnTo>
                  <a:lnTo>
                    <a:pt x="29834" y="10385"/>
                  </a:lnTo>
                  <a:lnTo>
                    <a:pt x="30074" y="10565"/>
                  </a:lnTo>
                  <a:lnTo>
                    <a:pt x="30614" y="10985"/>
                  </a:lnTo>
                  <a:lnTo>
                    <a:pt x="31034" y="11465"/>
                  </a:lnTo>
                  <a:lnTo>
                    <a:pt x="31154" y="11645"/>
                  </a:lnTo>
                  <a:lnTo>
                    <a:pt x="31214" y="11765"/>
                  </a:lnTo>
                  <a:lnTo>
                    <a:pt x="31214" y="11645"/>
                  </a:lnTo>
                  <a:lnTo>
                    <a:pt x="31094" y="11465"/>
                  </a:lnTo>
                  <a:lnTo>
                    <a:pt x="30974" y="11165"/>
                  </a:lnTo>
                  <a:lnTo>
                    <a:pt x="30794" y="10865"/>
                  </a:lnTo>
                  <a:lnTo>
                    <a:pt x="30614" y="10505"/>
                  </a:lnTo>
                  <a:lnTo>
                    <a:pt x="30374" y="10265"/>
                  </a:lnTo>
                  <a:lnTo>
                    <a:pt x="30254" y="10145"/>
                  </a:lnTo>
                  <a:lnTo>
                    <a:pt x="30554" y="10265"/>
                  </a:lnTo>
                  <a:lnTo>
                    <a:pt x="30734" y="10325"/>
                  </a:lnTo>
                  <a:lnTo>
                    <a:pt x="30854" y="10445"/>
                  </a:lnTo>
                  <a:lnTo>
                    <a:pt x="30794" y="10265"/>
                  </a:lnTo>
                  <a:lnTo>
                    <a:pt x="30614" y="10145"/>
                  </a:lnTo>
                  <a:lnTo>
                    <a:pt x="30374" y="9965"/>
                  </a:lnTo>
                  <a:lnTo>
                    <a:pt x="29894" y="9664"/>
                  </a:lnTo>
                  <a:lnTo>
                    <a:pt x="29594" y="9544"/>
                  </a:lnTo>
                  <a:lnTo>
                    <a:pt x="29474" y="9484"/>
                  </a:lnTo>
                  <a:lnTo>
                    <a:pt x="29654" y="9484"/>
                  </a:lnTo>
                  <a:lnTo>
                    <a:pt x="30074" y="9544"/>
                  </a:lnTo>
                  <a:lnTo>
                    <a:pt x="30494" y="9664"/>
                  </a:lnTo>
                  <a:lnTo>
                    <a:pt x="30554" y="9724"/>
                  </a:lnTo>
                  <a:lnTo>
                    <a:pt x="30614" y="9785"/>
                  </a:lnTo>
                  <a:lnTo>
                    <a:pt x="30614" y="9724"/>
                  </a:lnTo>
                  <a:lnTo>
                    <a:pt x="30494" y="9604"/>
                  </a:lnTo>
                  <a:lnTo>
                    <a:pt x="30374" y="9484"/>
                  </a:lnTo>
                  <a:lnTo>
                    <a:pt x="30194" y="9304"/>
                  </a:lnTo>
                  <a:lnTo>
                    <a:pt x="29774" y="9124"/>
                  </a:lnTo>
                  <a:lnTo>
                    <a:pt x="29474" y="9004"/>
                  </a:lnTo>
                  <a:lnTo>
                    <a:pt x="29414" y="9004"/>
                  </a:lnTo>
                  <a:lnTo>
                    <a:pt x="29714" y="8944"/>
                  </a:lnTo>
                  <a:lnTo>
                    <a:pt x="29954" y="8884"/>
                  </a:lnTo>
                  <a:lnTo>
                    <a:pt x="30254" y="8884"/>
                  </a:lnTo>
                  <a:lnTo>
                    <a:pt x="30134" y="8824"/>
                  </a:lnTo>
                  <a:lnTo>
                    <a:pt x="29954" y="8704"/>
                  </a:lnTo>
                  <a:lnTo>
                    <a:pt x="29714" y="8704"/>
                  </a:lnTo>
                  <a:lnTo>
                    <a:pt x="29594" y="8644"/>
                  </a:lnTo>
                  <a:lnTo>
                    <a:pt x="30734" y="8644"/>
                  </a:lnTo>
                  <a:lnTo>
                    <a:pt x="30554" y="8524"/>
                  </a:lnTo>
                  <a:lnTo>
                    <a:pt x="29954" y="8404"/>
                  </a:lnTo>
                  <a:lnTo>
                    <a:pt x="29474" y="8344"/>
                  </a:lnTo>
                  <a:lnTo>
                    <a:pt x="29053" y="8344"/>
                  </a:lnTo>
                  <a:lnTo>
                    <a:pt x="29233" y="8224"/>
                  </a:lnTo>
                  <a:lnTo>
                    <a:pt x="29774" y="7984"/>
                  </a:lnTo>
                  <a:lnTo>
                    <a:pt x="29173" y="7984"/>
                  </a:lnTo>
                  <a:lnTo>
                    <a:pt x="28693" y="8044"/>
                  </a:lnTo>
                  <a:lnTo>
                    <a:pt x="28393" y="8104"/>
                  </a:lnTo>
                  <a:lnTo>
                    <a:pt x="28393" y="8164"/>
                  </a:lnTo>
                  <a:lnTo>
                    <a:pt x="28333" y="8104"/>
                  </a:lnTo>
                  <a:lnTo>
                    <a:pt x="28513" y="8044"/>
                  </a:lnTo>
                  <a:lnTo>
                    <a:pt x="28753" y="7924"/>
                  </a:lnTo>
                  <a:lnTo>
                    <a:pt x="29053" y="7864"/>
                  </a:lnTo>
                  <a:lnTo>
                    <a:pt x="29534" y="7804"/>
                  </a:lnTo>
                  <a:lnTo>
                    <a:pt x="29834" y="7744"/>
                  </a:lnTo>
                  <a:lnTo>
                    <a:pt x="29594" y="7684"/>
                  </a:lnTo>
                  <a:lnTo>
                    <a:pt x="28993" y="7624"/>
                  </a:lnTo>
                  <a:lnTo>
                    <a:pt x="28393" y="7624"/>
                  </a:lnTo>
                  <a:lnTo>
                    <a:pt x="28213" y="7684"/>
                  </a:lnTo>
                  <a:lnTo>
                    <a:pt x="28153" y="7624"/>
                  </a:lnTo>
                  <a:lnTo>
                    <a:pt x="28153" y="7684"/>
                  </a:lnTo>
                  <a:lnTo>
                    <a:pt x="28093" y="7684"/>
                  </a:lnTo>
                  <a:lnTo>
                    <a:pt x="28153" y="7624"/>
                  </a:lnTo>
                  <a:lnTo>
                    <a:pt x="28333" y="7564"/>
                  </a:lnTo>
                  <a:lnTo>
                    <a:pt x="28753" y="7323"/>
                  </a:lnTo>
                  <a:lnTo>
                    <a:pt x="29053" y="7203"/>
                  </a:lnTo>
                  <a:lnTo>
                    <a:pt x="28693" y="7203"/>
                  </a:lnTo>
                  <a:lnTo>
                    <a:pt x="28213" y="7263"/>
                  </a:lnTo>
                  <a:lnTo>
                    <a:pt x="27793" y="7383"/>
                  </a:lnTo>
                  <a:lnTo>
                    <a:pt x="27793" y="7383"/>
                  </a:lnTo>
                  <a:lnTo>
                    <a:pt x="28033" y="7263"/>
                  </a:lnTo>
                  <a:lnTo>
                    <a:pt x="28153" y="7143"/>
                  </a:lnTo>
                  <a:lnTo>
                    <a:pt x="27973" y="7143"/>
                  </a:lnTo>
                  <a:lnTo>
                    <a:pt x="27673" y="7203"/>
                  </a:lnTo>
                  <a:lnTo>
                    <a:pt x="27553" y="7263"/>
                  </a:lnTo>
                  <a:lnTo>
                    <a:pt x="27253" y="7083"/>
                  </a:lnTo>
                  <a:lnTo>
                    <a:pt x="26892" y="6963"/>
                  </a:lnTo>
                  <a:lnTo>
                    <a:pt x="27493" y="6903"/>
                  </a:lnTo>
                  <a:lnTo>
                    <a:pt x="27793" y="6963"/>
                  </a:lnTo>
                  <a:lnTo>
                    <a:pt x="27853" y="6963"/>
                  </a:lnTo>
                  <a:lnTo>
                    <a:pt x="27793" y="6903"/>
                  </a:lnTo>
                  <a:lnTo>
                    <a:pt x="27493" y="6843"/>
                  </a:lnTo>
                  <a:lnTo>
                    <a:pt x="27133" y="6783"/>
                  </a:lnTo>
                  <a:lnTo>
                    <a:pt x="25992" y="6783"/>
                  </a:lnTo>
                  <a:lnTo>
                    <a:pt x="25452" y="6843"/>
                  </a:lnTo>
                  <a:lnTo>
                    <a:pt x="25452" y="6843"/>
                  </a:lnTo>
                  <a:lnTo>
                    <a:pt x="26112" y="6603"/>
                  </a:lnTo>
                  <a:lnTo>
                    <a:pt x="26892" y="6363"/>
                  </a:lnTo>
                  <a:lnTo>
                    <a:pt x="27193" y="6363"/>
                  </a:lnTo>
                  <a:lnTo>
                    <a:pt x="27133" y="6303"/>
                  </a:lnTo>
                  <a:lnTo>
                    <a:pt x="26832" y="6303"/>
                  </a:lnTo>
                  <a:lnTo>
                    <a:pt x="26052" y="6363"/>
                  </a:lnTo>
                  <a:lnTo>
                    <a:pt x="25452" y="6483"/>
                  </a:lnTo>
                  <a:lnTo>
                    <a:pt x="24912" y="6603"/>
                  </a:lnTo>
                  <a:lnTo>
                    <a:pt x="24912" y="6603"/>
                  </a:lnTo>
                  <a:lnTo>
                    <a:pt x="25032" y="6543"/>
                  </a:lnTo>
                  <a:lnTo>
                    <a:pt x="25152" y="6423"/>
                  </a:lnTo>
                  <a:lnTo>
                    <a:pt x="24972" y="6483"/>
                  </a:lnTo>
                  <a:lnTo>
                    <a:pt x="24551" y="6603"/>
                  </a:lnTo>
                  <a:lnTo>
                    <a:pt x="24371" y="6663"/>
                  </a:lnTo>
                  <a:lnTo>
                    <a:pt x="24491" y="6603"/>
                  </a:lnTo>
                  <a:lnTo>
                    <a:pt x="24611" y="6483"/>
                  </a:lnTo>
                  <a:lnTo>
                    <a:pt x="24431" y="6543"/>
                  </a:lnTo>
                  <a:lnTo>
                    <a:pt x="24011" y="6603"/>
                  </a:lnTo>
                  <a:lnTo>
                    <a:pt x="23831" y="6723"/>
                  </a:lnTo>
                  <a:lnTo>
                    <a:pt x="23891" y="6663"/>
                  </a:lnTo>
                  <a:lnTo>
                    <a:pt x="23411" y="6843"/>
                  </a:lnTo>
                  <a:lnTo>
                    <a:pt x="22991" y="6963"/>
                  </a:lnTo>
                  <a:lnTo>
                    <a:pt x="23051" y="6903"/>
                  </a:lnTo>
                  <a:lnTo>
                    <a:pt x="23111" y="6783"/>
                  </a:lnTo>
                  <a:lnTo>
                    <a:pt x="22991" y="6843"/>
                  </a:lnTo>
                  <a:lnTo>
                    <a:pt x="22631" y="7023"/>
                  </a:lnTo>
                  <a:lnTo>
                    <a:pt x="22571" y="7023"/>
                  </a:lnTo>
                  <a:lnTo>
                    <a:pt x="22511" y="7083"/>
                  </a:lnTo>
                  <a:lnTo>
                    <a:pt x="22751" y="6783"/>
                  </a:lnTo>
                  <a:lnTo>
                    <a:pt x="22391" y="7023"/>
                  </a:lnTo>
                  <a:lnTo>
                    <a:pt x="22150" y="7083"/>
                  </a:lnTo>
                  <a:lnTo>
                    <a:pt x="21790" y="7203"/>
                  </a:lnTo>
                  <a:lnTo>
                    <a:pt x="21490" y="7444"/>
                  </a:lnTo>
                  <a:lnTo>
                    <a:pt x="21370" y="7504"/>
                  </a:lnTo>
                  <a:lnTo>
                    <a:pt x="21190" y="7624"/>
                  </a:lnTo>
                  <a:lnTo>
                    <a:pt x="21430" y="7383"/>
                  </a:lnTo>
                  <a:lnTo>
                    <a:pt x="21610" y="7263"/>
                  </a:lnTo>
                  <a:lnTo>
                    <a:pt x="21610" y="7263"/>
                  </a:lnTo>
                  <a:lnTo>
                    <a:pt x="21370" y="7323"/>
                  </a:lnTo>
                  <a:lnTo>
                    <a:pt x="20830" y="7684"/>
                  </a:lnTo>
                  <a:lnTo>
                    <a:pt x="20350" y="8044"/>
                  </a:lnTo>
                  <a:lnTo>
                    <a:pt x="20170" y="8044"/>
                  </a:lnTo>
                  <a:lnTo>
                    <a:pt x="20770" y="7444"/>
                  </a:lnTo>
                  <a:lnTo>
                    <a:pt x="20920" y="7413"/>
                  </a:lnTo>
                  <a:lnTo>
                    <a:pt x="20920" y="7413"/>
                  </a:lnTo>
                  <a:lnTo>
                    <a:pt x="21070" y="7263"/>
                  </a:lnTo>
                  <a:lnTo>
                    <a:pt x="21190" y="7143"/>
                  </a:lnTo>
                  <a:lnTo>
                    <a:pt x="21070" y="7203"/>
                  </a:lnTo>
                  <a:lnTo>
                    <a:pt x="20770" y="7383"/>
                  </a:lnTo>
                  <a:lnTo>
                    <a:pt x="20710" y="7444"/>
                  </a:lnTo>
                  <a:lnTo>
                    <a:pt x="20110" y="7504"/>
                  </a:lnTo>
                  <a:lnTo>
                    <a:pt x="19509" y="7564"/>
                  </a:lnTo>
                  <a:lnTo>
                    <a:pt x="19509" y="7564"/>
                  </a:lnTo>
                  <a:lnTo>
                    <a:pt x="19809" y="7444"/>
                  </a:lnTo>
                  <a:lnTo>
                    <a:pt x="20290" y="7323"/>
                  </a:lnTo>
                  <a:lnTo>
                    <a:pt x="21070" y="7083"/>
                  </a:lnTo>
                  <a:lnTo>
                    <a:pt x="21850" y="6903"/>
                  </a:lnTo>
                  <a:lnTo>
                    <a:pt x="22090" y="6903"/>
                  </a:lnTo>
                  <a:lnTo>
                    <a:pt x="21850" y="6843"/>
                  </a:lnTo>
                  <a:lnTo>
                    <a:pt x="21070" y="6903"/>
                  </a:lnTo>
                  <a:lnTo>
                    <a:pt x="21010" y="6903"/>
                  </a:lnTo>
                  <a:lnTo>
                    <a:pt x="21310" y="6843"/>
                  </a:lnTo>
                  <a:lnTo>
                    <a:pt x="21970" y="6603"/>
                  </a:lnTo>
                  <a:lnTo>
                    <a:pt x="22270" y="6423"/>
                  </a:lnTo>
                  <a:lnTo>
                    <a:pt x="21970" y="6543"/>
                  </a:lnTo>
                  <a:lnTo>
                    <a:pt x="21310" y="6663"/>
                  </a:lnTo>
                  <a:lnTo>
                    <a:pt x="20890" y="6723"/>
                  </a:lnTo>
                  <a:lnTo>
                    <a:pt x="21490" y="6543"/>
                  </a:lnTo>
                  <a:lnTo>
                    <a:pt x="22210" y="6303"/>
                  </a:lnTo>
                  <a:lnTo>
                    <a:pt x="22571" y="6243"/>
                  </a:lnTo>
                  <a:lnTo>
                    <a:pt x="22210" y="6243"/>
                  </a:lnTo>
                  <a:lnTo>
                    <a:pt x="21490" y="6363"/>
                  </a:lnTo>
                  <a:lnTo>
                    <a:pt x="20170" y="6663"/>
                  </a:lnTo>
                  <a:lnTo>
                    <a:pt x="19989" y="6723"/>
                  </a:lnTo>
                  <a:lnTo>
                    <a:pt x="20050" y="6603"/>
                  </a:lnTo>
                  <a:lnTo>
                    <a:pt x="20470" y="6423"/>
                  </a:lnTo>
                  <a:lnTo>
                    <a:pt x="20950" y="6243"/>
                  </a:lnTo>
                  <a:lnTo>
                    <a:pt x="21790" y="6003"/>
                  </a:lnTo>
                  <a:lnTo>
                    <a:pt x="22571" y="5883"/>
                  </a:lnTo>
                  <a:lnTo>
                    <a:pt x="22811" y="5883"/>
                  </a:lnTo>
                  <a:lnTo>
                    <a:pt x="22931" y="5823"/>
                  </a:lnTo>
                  <a:lnTo>
                    <a:pt x="22571" y="5823"/>
                  </a:lnTo>
                  <a:lnTo>
                    <a:pt x="21730" y="5883"/>
                  </a:lnTo>
                  <a:lnTo>
                    <a:pt x="20890" y="6003"/>
                  </a:lnTo>
                  <a:lnTo>
                    <a:pt x="20410" y="6123"/>
                  </a:lnTo>
                  <a:lnTo>
                    <a:pt x="20410" y="6123"/>
                  </a:lnTo>
                  <a:lnTo>
                    <a:pt x="20470" y="6063"/>
                  </a:lnTo>
                  <a:lnTo>
                    <a:pt x="21190" y="5883"/>
                  </a:lnTo>
                  <a:lnTo>
                    <a:pt x="21670" y="5763"/>
                  </a:lnTo>
                  <a:lnTo>
                    <a:pt x="22451" y="5583"/>
                  </a:lnTo>
                  <a:lnTo>
                    <a:pt x="23291" y="5403"/>
                  </a:lnTo>
                  <a:lnTo>
                    <a:pt x="23591" y="5343"/>
                  </a:lnTo>
                  <a:lnTo>
                    <a:pt x="23231" y="5343"/>
                  </a:lnTo>
                  <a:lnTo>
                    <a:pt x="22451" y="5403"/>
                  </a:lnTo>
                  <a:lnTo>
                    <a:pt x="21550" y="5523"/>
                  </a:lnTo>
                  <a:lnTo>
                    <a:pt x="22090" y="5343"/>
                  </a:lnTo>
                  <a:lnTo>
                    <a:pt x="22991" y="5163"/>
                  </a:lnTo>
                  <a:lnTo>
                    <a:pt x="23471" y="5042"/>
                  </a:lnTo>
                  <a:lnTo>
                    <a:pt x="23891" y="5042"/>
                  </a:lnTo>
                  <a:lnTo>
                    <a:pt x="24131" y="5102"/>
                  </a:lnTo>
                  <a:lnTo>
                    <a:pt x="24131" y="5102"/>
                  </a:lnTo>
                  <a:lnTo>
                    <a:pt x="23891" y="4982"/>
                  </a:lnTo>
                  <a:lnTo>
                    <a:pt x="22991" y="4982"/>
                  </a:lnTo>
                  <a:lnTo>
                    <a:pt x="22030" y="5102"/>
                  </a:lnTo>
                  <a:lnTo>
                    <a:pt x="21430" y="5223"/>
                  </a:lnTo>
                  <a:lnTo>
                    <a:pt x="21610" y="5102"/>
                  </a:lnTo>
                  <a:lnTo>
                    <a:pt x="21850" y="5042"/>
                  </a:lnTo>
                  <a:lnTo>
                    <a:pt x="22691" y="4862"/>
                  </a:lnTo>
                  <a:lnTo>
                    <a:pt x="22871" y="4862"/>
                  </a:lnTo>
                  <a:lnTo>
                    <a:pt x="23231" y="4802"/>
                  </a:lnTo>
                  <a:lnTo>
                    <a:pt x="23711" y="4742"/>
                  </a:lnTo>
                  <a:lnTo>
                    <a:pt x="24191" y="4742"/>
                  </a:lnTo>
                  <a:lnTo>
                    <a:pt x="24672" y="4802"/>
                  </a:lnTo>
                  <a:lnTo>
                    <a:pt x="25092" y="4862"/>
                  </a:lnTo>
                  <a:lnTo>
                    <a:pt x="24672" y="4682"/>
                  </a:lnTo>
                  <a:lnTo>
                    <a:pt x="24191" y="4622"/>
                  </a:lnTo>
                  <a:lnTo>
                    <a:pt x="23651" y="4562"/>
                  </a:lnTo>
                  <a:lnTo>
                    <a:pt x="23411" y="4442"/>
                  </a:lnTo>
                  <a:lnTo>
                    <a:pt x="23891" y="4382"/>
                  </a:lnTo>
                  <a:lnTo>
                    <a:pt x="24732" y="4382"/>
                  </a:lnTo>
                  <a:lnTo>
                    <a:pt x="25512" y="4502"/>
                  </a:lnTo>
                  <a:lnTo>
                    <a:pt x="25752" y="4562"/>
                  </a:lnTo>
                  <a:lnTo>
                    <a:pt x="25512" y="4442"/>
                  </a:lnTo>
                  <a:lnTo>
                    <a:pt x="25152" y="4322"/>
                  </a:lnTo>
                  <a:lnTo>
                    <a:pt x="24732" y="4262"/>
                  </a:lnTo>
                  <a:lnTo>
                    <a:pt x="24311" y="4202"/>
                  </a:lnTo>
                  <a:lnTo>
                    <a:pt x="23891" y="4142"/>
                  </a:lnTo>
                  <a:lnTo>
                    <a:pt x="23771" y="4142"/>
                  </a:lnTo>
                  <a:lnTo>
                    <a:pt x="23351" y="4082"/>
                  </a:lnTo>
                  <a:lnTo>
                    <a:pt x="23531" y="4022"/>
                  </a:lnTo>
                  <a:lnTo>
                    <a:pt x="23831" y="3962"/>
                  </a:lnTo>
                  <a:lnTo>
                    <a:pt x="24131" y="3902"/>
                  </a:lnTo>
                  <a:lnTo>
                    <a:pt x="24792" y="3902"/>
                  </a:lnTo>
                  <a:lnTo>
                    <a:pt x="25032" y="3962"/>
                  </a:lnTo>
                  <a:lnTo>
                    <a:pt x="24792" y="3842"/>
                  </a:lnTo>
                  <a:lnTo>
                    <a:pt x="25512" y="3842"/>
                  </a:lnTo>
                  <a:lnTo>
                    <a:pt x="25212" y="3722"/>
                  </a:lnTo>
                  <a:lnTo>
                    <a:pt x="24912" y="3662"/>
                  </a:lnTo>
                  <a:lnTo>
                    <a:pt x="24852" y="3662"/>
                  </a:lnTo>
                  <a:lnTo>
                    <a:pt x="24792" y="3602"/>
                  </a:lnTo>
                  <a:lnTo>
                    <a:pt x="24491" y="3542"/>
                  </a:lnTo>
                  <a:lnTo>
                    <a:pt x="24071" y="3542"/>
                  </a:lnTo>
                  <a:lnTo>
                    <a:pt x="23831" y="3572"/>
                  </a:lnTo>
                  <a:lnTo>
                    <a:pt x="23831" y="3572"/>
                  </a:lnTo>
                  <a:lnTo>
                    <a:pt x="24191" y="3482"/>
                  </a:lnTo>
                  <a:lnTo>
                    <a:pt x="24912" y="3422"/>
                  </a:lnTo>
                  <a:lnTo>
                    <a:pt x="25992" y="3422"/>
                  </a:lnTo>
                  <a:lnTo>
                    <a:pt x="25632" y="3362"/>
                  </a:lnTo>
                  <a:lnTo>
                    <a:pt x="24912" y="3242"/>
                  </a:lnTo>
                  <a:lnTo>
                    <a:pt x="24551" y="3242"/>
                  </a:lnTo>
                  <a:lnTo>
                    <a:pt x="25272" y="3002"/>
                  </a:lnTo>
                  <a:lnTo>
                    <a:pt x="25572" y="2942"/>
                  </a:lnTo>
                  <a:lnTo>
                    <a:pt x="25212" y="2942"/>
                  </a:lnTo>
                  <a:lnTo>
                    <a:pt x="24611" y="3062"/>
                  </a:lnTo>
                  <a:lnTo>
                    <a:pt x="25032" y="2942"/>
                  </a:lnTo>
                  <a:lnTo>
                    <a:pt x="25512" y="2822"/>
                  </a:lnTo>
                  <a:lnTo>
                    <a:pt x="26172" y="2761"/>
                  </a:lnTo>
                  <a:lnTo>
                    <a:pt x="25692" y="2701"/>
                  </a:lnTo>
                  <a:lnTo>
                    <a:pt x="25632" y="2641"/>
                  </a:lnTo>
                  <a:lnTo>
                    <a:pt x="25512" y="2641"/>
                  </a:lnTo>
                  <a:lnTo>
                    <a:pt x="25872" y="2581"/>
                  </a:lnTo>
                  <a:lnTo>
                    <a:pt x="26352" y="2641"/>
                  </a:lnTo>
                  <a:lnTo>
                    <a:pt x="26952" y="2701"/>
                  </a:lnTo>
                  <a:lnTo>
                    <a:pt x="26952" y="2701"/>
                  </a:lnTo>
                  <a:lnTo>
                    <a:pt x="26412" y="2461"/>
                  </a:lnTo>
                  <a:lnTo>
                    <a:pt x="25872" y="2341"/>
                  </a:lnTo>
                  <a:lnTo>
                    <a:pt x="25452" y="2341"/>
                  </a:lnTo>
                  <a:lnTo>
                    <a:pt x="25692" y="2281"/>
                  </a:lnTo>
                  <a:lnTo>
                    <a:pt x="26832" y="2161"/>
                  </a:lnTo>
                  <a:lnTo>
                    <a:pt x="27193" y="2161"/>
                  </a:lnTo>
                  <a:lnTo>
                    <a:pt x="27493" y="2221"/>
                  </a:lnTo>
                  <a:lnTo>
                    <a:pt x="27673" y="2281"/>
                  </a:lnTo>
                  <a:lnTo>
                    <a:pt x="27493" y="2161"/>
                  </a:lnTo>
                  <a:lnTo>
                    <a:pt x="27193" y="2041"/>
                  </a:lnTo>
                  <a:lnTo>
                    <a:pt x="26832" y="2041"/>
                  </a:lnTo>
                  <a:lnTo>
                    <a:pt x="25872" y="1981"/>
                  </a:lnTo>
                  <a:lnTo>
                    <a:pt x="26352" y="1801"/>
                  </a:lnTo>
                  <a:lnTo>
                    <a:pt x="27073" y="1801"/>
                  </a:lnTo>
                  <a:lnTo>
                    <a:pt x="27733" y="1861"/>
                  </a:lnTo>
                  <a:lnTo>
                    <a:pt x="28333" y="2041"/>
                  </a:lnTo>
                  <a:lnTo>
                    <a:pt x="28513" y="2101"/>
                  </a:lnTo>
                  <a:lnTo>
                    <a:pt x="28633" y="2161"/>
                  </a:lnTo>
                  <a:lnTo>
                    <a:pt x="28573" y="2101"/>
                  </a:lnTo>
                  <a:lnTo>
                    <a:pt x="28393" y="1981"/>
                  </a:lnTo>
                  <a:lnTo>
                    <a:pt x="27793" y="1741"/>
                  </a:lnTo>
                  <a:lnTo>
                    <a:pt x="27373" y="1621"/>
                  </a:lnTo>
                  <a:lnTo>
                    <a:pt x="27073" y="1501"/>
                  </a:lnTo>
                  <a:lnTo>
                    <a:pt x="27253" y="1441"/>
                  </a:lnTo>
                  <a:lnTo>
                    <a:pt x="27553" y="1561"/>
                  </a:lnTo>
                  <a:lnTo>
                    <a:pt x="28033" y="1681"/>
                  </a:lnTo>
                  <a:lnTo>
                    <a:pt x="28393" y="1801"/>
                  </a:lnTo>
                  <a:lnTo>
                    <a:pt x="28993" y="1921"/>
                  </a:lnTo>
                  <a:lnTo>
                    <a:pt x="29534" y="2161"/>
                  </a:lnTo>
                  <a:lnTo>
                    <a:pt x="29714" y="2281"/>
                  </a:lnTo>
                  <a:lnTo>
                    <a:pt x="29594" y="2101"/>
                  </a:lnTo>
                  <a:lnTo>
                    <a:pt x="29053" y="1801"/>
                  </a:lnTo>
                  <a:lnTo>
                    <a:pt x="28453" y="1501"/>
                  </a:lnTo>
                  <a:lnTo>
                    <a:pt x="28093" y="1381"/>
                  </a:lnTo>
                  <a:lnTo>
                    <a:pt x="27793" y="1321"/>
                  </a:lnTo>
                  <a:lnTo>
                    <a:pt x="28213" y="1321"/>
                  </a:lnTo>
                  <a:lnTo>
                    <a:pt x="28633" y="1381"/>
                  </a:lnTo>
                  <a:lnTo>
                    <a:pt x="29354" y="1501"/>
                  </a:lnTo>
                  <a:lnTo>
                    <a:pt x="30014" y="1741"/>
                  </a:lnTo>
                  <a:lnTo>
                    <a:pt x="30314" y="1801"/>
                  </a:lnTo>
                  <a:lnTo>
                    <a:pt x="30074" y="1681"/>
                  </a:lnTo>
                  <a:lnTo>
                    <a:pt x="29414" y="1381"/>
                  </a:lnTo>
                  <a:lnTo>
                    <a:pt x="28693" y="1081"/>
                  </a:lnTo>
                  <a:lnTo>
                    <a:pt x="28573" y="1081"/>
                  </a:lnTo>
                  <a:lnTo>
                    <a:pt x="28693" y="1021"/>
                  </a:lnTo>
                  <a:lnTo>
                    <a:pt x="29774" y="1021"/>
                  </a:lnTo>
                  <a:lnTo>
                    <a:pt x="30434" y="1081"/>
                  </a:lnTo>
                  <a:lnTo>
                    <a:pt x="30734" y="1141"/>
                  </a:lnTo>
                  <a:lnTo>
                    <a:pt x="31034" y="1261"/>
                  </a:lnTo>
                  <a:lnTo>
                    <a:pt x="31154" y="1381"/>
                  </a:lnTo>
                  <a:lnTo>
                    <a:pt x="31214" y="1381"/>
                  </a:lnTo>
                  <a:lnTo>
                    <a:pt x="31034" y="1201"/>
                  </a:lnTo>
                  <a:lnTo>
                    <a:pt x="30794" y="1081"/>
                  </a:lnTo>
                  <a:lnTo>
                    <a:pt x="30434" y="961"/>
                  </a:lnTo>
                  <a:lnTo>
                    <a:pt x="29954" y="781"/>
                  </a:lnTo>
                  <a:lnTo>
                    <a:pt x="29834" y="781"/>
                  </a:lnTo>
                  <a:lnTo>
                    <a:pt x="29414" y="721"/>
                  </a:lnTo>
                  <a:lnTo>
                    <a:pt x="29233" y="721"/>
                  </a:lnTo>
                  <a:lnTo>
                    <a:pt x="29774" y="541"/>
                  </a:lnTo>
                  <a:lnTo>
                    <a:pt x="30434" y="300"/>
                  </a:lnTo>
                  <a:lnTo>
                    <a:pt x="30614" y="300"/>
                  </a:lnTo>
                  <a:lnTo>
                    <a:pt x="30674" y="240"/>
                  </a:lnTo>
                  <a:lnTo>
                    <a:pt x="30374" y="240"/>
                  </a:lnTo>
                  <a:lnTo>
                    <a:pt x="29714" y="360"/>
                  </a:lnTo>
                  <a:lnTo>
                    <a:pt x="28573" y="601"/>
                  </a:lnTo>
                  <a:lnTo>
                    <a:pt x="28273" y="721"/>
                  </a:lnTo>
                  <a:lnTo>
                    <a:pt x="28033" y="841"/>
                  </a:lnTo>
                  <a:lnTo>
                    <a:pt x="28153" y="721"/>
                  </a:lnTo>
                  <a:lnTo>
                    <a:pt x="28633" y="420"/>
                  </a:lnTo>
                  <a:lnTo>
                    <a:pt x="29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39"/>
          <p:cNvSpPr/>
          <p:nvPr/>
        </p:nvSpPr>
        <p:spPr>
          <a:xfrm>
            <a:off x="1265875" y="3134480"/>
            <a:ext cx="6612300" cy="1151400"/>
          </a:xfrm>
          <a:prstGeom prst="roundRect">
            <a:avLst>
              <a:gd name="adj" fmla="val 50000"/>
            </a:avLst>
          </a:prstGeom>
          <a:noFill/>
          <a:ln w="19050" cap="flat" cmpd="sng">
            <a:solidFill>
              <a:schemeClr val="lt1"/>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9"/>
          <p:cNvSpPr txBox="1">
            <a:spLocks noGrp="1"/>
          </p:cNvSpPr>
          <p:nvPr>
            <p:ph type="title"/>
          </p:nvPr>
        </p:nvSpPr>
        <p:spPr>
          <a:xfrm>
            <a:off x="2986438" y="1810175"/>
            <a:ext cx="315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Basics</a:t>
            </a:r>
            <a:endParaRPr dirty="0"/>
          </a:p>
        </p:txBody>
      </p:sp>
      <p:sp>
        <p:nvSpPr>
          <p:cNvPr id="709" name="Google Shape;709;p39"/>
          <p:cNvSpPr txBox="1">
            <a:spLocks noGrp="1"/>
          </p:cNvSpPr>
          <p:nvPr>
            <p:ph type="subTitle" idx="1"/>
          </p:nvPr>
        </p:nvSpPr>
        <p:spPr>
          <a:xfrm>
            <a:off x="1765050" y="3243203"/>
            <a:ext cx="5613900" cy="932697"/>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800" dirty="0"/>
              <a:t>Essential information about where to go and how things work</a:t>
            </a:r>
          </a:p>
        </p:txBody>
      </p:sp>
      <p:sp>
        <p:nvSpPr>
          <p:cNvPr id="710" name="Google Shape;710;p39"/>
          <p:cNvSpPr/>
          <p:nvPr/>
        </p:nvSpPr>
        <p:spPr>
          <a:xfrm>
            <a:off x="6537063" y="1346400"/>
            <a:ext cx="1504200" cy="315600"/>
          </a:xfrm>
          <a:prstGeom prst="roundRect">
            <a:avLst>
              <a:gd name="adj" fmla="val 35018"/>
            </a:avLst>
          </a:prstGeom>
          <a:noFill/>
          <a:ln w="1905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9"/>
          <p:cNvSpPr/>
          <p:nvPr/>
        </p:nvSpPr>
        <p:spPr>
          <a:xfrm>
            <a:off x="1088538" y="1346400"/>
            <a:ext cx="1504200" cy="315600"/>
          </a:xfrm>
          <a:prstGeom prst="roundRect">
            <a:avLst>
              <a:gd name="adj" fmla="val 35018"/>
            </a:avLst>
          </a:prstGeom>
          <a:noFill/>
          <a:ln w="19050" cap="flat" cmpd="sng">
            <a:solidFill>
              <a:schemeClr val="lt2"/>
            </a:solidFill>
            <a:prstDash val="solid"/>
            <a:round/>
            <a:headEnd type="none" w="sm" len="sm"/>
            <a:tailEnd type="none" w="sm" len="sm"/>
          </a:ln>
          <a:effectLst>
            <a:outerShdw dist="57150" dir="30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Mentor Reference Document</a:t>
            </a:r>
            <a:endParaRPr dirty="0"/>
          </a:p>
        </p:txBody>
      </p:sp>
      <p:sp>
        <p:nvSpPr>
          <p:cNvPr id="276" name="Google Shape;276;p35"/>
          <p:cNvSpPr txBox="1">
            <a:spLocks noGrp="1"/>
          </p:cNvSpPr>
          <p:nvPr>
            <p:ph type="body" idx="1"/>
          </p:nvPr>
        </p:nvSpPr>
        <p:spPr>
          <a:xfrm>
            <a:off x="720000" y="1215752"/>
            <a:ext cx="7704000" cy="7515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linkClick r:id="rId3"/>
              </a:rPr>
              <a:t>https://docs.google.com/document/d/1M31b103uPJ0QPDhUd_yfEFY_nJCXtzjENKnbk2AYvnA/edit</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PLEASE read through this document before your shift begins 🥰</a:t>
            </a:r>
            <a:endParaRPr dirty="0"/>
          </a:p>
        </p:txBody>
      </p:sp>
      <p:pic>
        <p:nvPicPr>
          <p:cNvPr id="3" name="Picture 2">
            <a:extLst>
              <a:ext uri="{FF2B5EF4-FFF2-40B4-BE49-F238E27FC236}">
                <a16:creationId xmlns:a16="http://schemas.microsoft.com/office/drawing/2014/main" id="{2E79BC2F-EFE3-44F1-AD30-B86D23D20AB7}"/>
              </a:ext>
            </a:extLst>
          </p:cNvPr>
          <p:cNvPicPr>
            <a:picLocks noChangeAspect="1"/>
          </p:cNvPicPr>
          <p:nvPr/>
        </p:nvPicPr>
        <p:blipFill>
          <a:blip r:embed="rId4"/>
          <a:stretch>
            <a:fillRect/>
          </a:stretch>
        </p:blipFill>
        <p:spPr>
          <a:xfrm>
            <a:off x="2668145" y="1924102"/>
            <a:ext cx="3304060" cy="27743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Places</a:t>
            </a:r>
            <a:endParaRPr dirty="0"/>
          </a:p>
        </p:txBody>
      </p:sp>
      <p:sp>
        <p:nvSpPr>
          <p:cNvPr id="276" name="Google Shape;276;p35"/>
          <p:cNvSpPr txBox="1">
            <a:spLocks noGrp="1"/>
          </p:cNvSpPr>
          <p:nvPr>
            <p:ph type="body" idx="1"/>
          </p:nvPr>
        </p:nvSpPr>
        <p:spPr>
          <a:xfrm>
            <a:off x="720000" y="1215752"/>
            <a:ext cx="7704000" cy="1355998"/>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400" b="1" dirty="0"/>
              <a:t>Mentor Reference Document</a:t>
            </a:r>
            <a:r>
              <a:rPr lang="en-US" sz="1400" dirty="0"/>
              <a:t>: Your one-stop-shop for all Hackathon information!</a:t>
            </a:r>
          </a:p>
          <a:p>
            <a:pPr marL="171450" lvl="0" indent="-171450" algn="l" rtl="0">
              <a:spcBef>
                <a:spcPts val="0"/>
              </a:spcBef>
              <a:spcAft>
                <a:spcPts val="0"/>
              </a:spcAft>
              <a:buFont typeface="Arial" panose="020B0604020202020204" pitchFamily="34" charset="0"/>
              <a:buChar char="•"/>
            </a:pPr>
            <a:r>
              <a:rPr lang="en-US" sz="1400" b="1" dirty="0"/>
              <a:t>Teams</a:t>
            </a:r>
            <a:r>
              <a:rPr lang="en-US" sz="1400" dirty="0"/>
              <a:t>: We will use this to communicate leading up to the event (sorry Slack people </a:t>
            </a:r>
            <a:r>
              <a:rPr lang="en-US" sz="1400" dirty="0">
                <a:sym typeface="Wingdings" panose="05000000000000000000" pitchFamily="2" charset="2"/>
              </a:rPr>
              <a:t>)</a:t>
            </a:r>
            <a:endParaRPr lang="en-US" sz="1400" dirty="0"/>
          </a:p>
          <a:p>
            <a:pPr marL="171450" lvl="0" indent="-171450" algn="l" rtl="0">
              <a:spcBef>
                <a:spcPts val="0"/>
              </a:spcBef>
              <a:spcAft>
                <a:spcPts val="0"/>
              </a:spcAft>
              <a:buFont typeface="Arial" panose="020B0604020202020204" pitchFamily="34" charset="0"/>
              <a:buChar char="•"/>
            </a:pPr>
            <a:r>
              <a:rPr lang="en-US" sz="1400" b="1" dirty="0"/>
              <a:t>Discord</a:t>
            </a:r>
            <a:r>
              <a:rPr lang="en-US" sz="1400" dirty="0"/>
              <a:t>: We will use this to communicate during the event</a:t>
            </a:r>
          </a:p>
          <a:p>
            <a:pPr marL="171450" lvl="0" indent="-171450" algn="l" rtl="0">
              <a:spcBef>
                <a:spcPts val="0"/>
              </a:spcBef>
              <a:spcAft>
                <a:spcPts val="0"/>
              </a:spcAft>
              <a:buFont typeface="Arial" panose="020B0604020202020204" pitchFamily="34" charset="0"/>
              <a:buChar char="•"/>
            </a:pPr>
            <a:r>
              <a:rPr lang="en-US" sz="1400" b="1" dirty="0"/>
              <a:t>Student Site</a:t>
            </a:r>
            <a:r>
              <a:rPr lang="en-US" sz="1400" dirty="0"/>
              <a:t>: This is the main source of information for the students</a:t>
            </a:r>
          </a:p>
          <a:p>
            <a:pPr marL="171450" lvl="0" indent="-171450" algn="l" rtl="0">
              <a:spcBef>
                <a:spcPts val="0"/>
              </a:spcBef>
              <a:spcAft>
                <a:spcPts val="0"/>
              </a:spcAft>
              <a:buFont typeface="Arial" panose="020B0604020202020204" pitchFamily="34" charset="0"/>
              <a:buChar char="•"/>
            </a:pPr>
            <a:r>
              <a:rPr lang="en-US" sz="1400" b="1" dirty="0"/>
              <a:t>Zoom</a:t>
            </a:r>
            <a:r>
              <a:rPr lang="en-US" sz="1400" dirty="0"/>
              <a:t>: All activities will be broadcast via Zoom (all but one in the Main Zoom Room)</a:t>
            </a:r>
          </a:p>
          <a:p>
            <a:pPr marL="0" lvl="0" indent="0" algn="l" rtl="0">
              <a:spcBef>
                <a:spcPts val="0"/>
              </a:spcBef>
              <a:spcAft>
                <a:spcPts val="0"/>
              </a:spcAft>
              <a:buNone/>
            </a:pPr>
            <a:endParaRPr dirty="0"/>
          </a:p>
        </p:txBody>
      </p:sp>
      <p:pic>
        <p:nvPicPr>
          <p:cNvPr id="3074" name="Picture 2" descr="Microsoft Teams - Wikipedia">
            <a:extLst>
              <a:ext uri="{FF2B5EF4-FFF2-40B4-BE49-F238E27FC236}">
                <a16:creationId xmlns:a16="http://schemas.microsoft.com/office/drawing/2014/main" id="{9893DEF9-BF9E-4882-8D84-9EDC477E9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690" y="2934210"/>
            <a:ext cx="1511589" cy="140572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iscord's Branding Guidelines">
            <a:extLst>
              <a:ext uri="{FF2B5EF4-FFF2-40B4-BE49-F238E27FC236}">
                <a16:creationId xmlns:a16="http://schemas.microsoft.com/office/drawing/2014/main" id="{01D40624-BA91-4AB3-AC7F-E79F223D2A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6654" y="2934210"/>
            <a:ext cx="1901970" cy="144414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Zoom Logo and symbol, meaning, history, PNG">
            <a:extLst>
              <a:ext uri="{FF2B5EF4-FFF2-40B4-BE49-F238E27FC236}">
                <a16:creationId xmlns:a16="http://schemas.microsoft.com/office/drawing/2014/main" id="{6FD7A7C3-D3EA-40A3-A639-5CDD1D528B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9701" y="2841914"/>
            <a:ext cx="2826327" cy="1589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7066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Schedule</a:t>
            </a:r>
            <a:endParaRPr dirty="0"/>
          </a:p>
        </p:txBody>
      </p:sp>
      <p:sp>
        <p:nvSpPr>
          <p:cNvPr id="276" name="Google Shape;276;p35"/>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linkClick r:id="rId3"/>
              </a:rPr>
              <a:t>https://hylandtechoutreach.github.io/hackathon/Schedule.html</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sz="1600" u="sng" dirty="0"/>
              <a:t>Important Times</a:t>
            </a:r>
          </a:p>
          <a:p>
            <a:pPr marL="171450" lvl="0" indent="-171450" algn="l" rtl="0">
              <a:spcBef>
                <a:spcPts val="0"/>
              </a:spcBef>
              <a:spcAft>
                <a:spcPts val="0"/>
              </a:spcAft>
              <a:buFont typeface="Arial" panose="020B0604020202020204" pitchFamily="34" charset="0"/>
              <a:buChar char="•"/>
            </a:pPr>
            <a:r>
              <a:rPr lang="en-US" sz="2400" b="1" dirty="0"/>
              <a:t>Friday, 4pm ET</a:t>
            </a:r>
            <a:r>
              <a:rPr lang="en-US" sz="2400" dirty="0"/>
              <a:t>: Event Kickoff</a:t>
            </a:r>
          </a:p>
          <a:p>
            <a:pPr marL="171450" lvl="0" indent="-171450" algn="l" rtl="0">
              <a:spcBef>
                <a:spcPts val="0"/>
              </a:spcBef>
              <a:spcAft>
                <a:spcPts val="0"/>
              </a:spcAft>
              <a:buFont typeface="Arial" panose="020B0604020202020204" pitchFamily="34" charset="0"/>
              <a:buChar char="•"/>
            </a:pPr>
            <a:r>
              <a:rPr lang="en-US" sz="2400" b="1" dirty="0"/>
              <a:t>Friday, 5pm ET</a:t>
            </a:r>
            <a:r>
              <a:rPr lang="en-US" sz="2400" dirty="0"/>
              <a:t>: Team Submissions Due</a:t>
            </a:r>
          </a:p>
          <a:p>
            <a:pPr marL="171450" lvl="0" indent="-171450" algn="l" rtl="0">
              <a:spcBef>
                <a:spcPts val="0"/>
              </a:spcBef>
              <a:spcAft>
                <a:spcPts val="0"/>
              </a:spcAft>
              <a:buFont typeface="Arial" panose="020B0604020202020204" pitchFamily="34" charset="0"/>
              <a:buChar char="•"/>
            </a:pPr>
            <a:r>
              <a:rPr lang="en-US" sz="2400" b="1" dirty="0"/>
              <a:t>Saturday, 9am ET</a:t>
            </a:r>
            <a:r>
              <a:rPr lang="en-US" sz="2400" dirty="0"/>
              <a:t>: Day 2 Kickoff</a:t>
            </a:r>
          </a:p>
          <a:p>
            <a:pPr marL="171450" lvl="0" indent="-171450" algn="l" rtl="0">
              <a:spcBef>
                <a:spcPts val="0"/>
              </a:spcBef>
              <a:spcAft>
                <a:spcPts val="0"/>
              </a:spcAft>
              <a:buFont typeface="Arial" panose="020B0604020202020204" pitchFamily="34" charset="0"/>
              <a:buChar char="•"/>
            </a:pPr>
            <a:r>
              <a:rPr lang="en-US" sz="2400" b="1" dirty="0"/>
              <a:t>Sunday, 1pm ET</a:t>
            </a:r>
            <a:r>
              <a:rPr lang="en-US" sz="2400" dirty="0"/>
              <a:t>: Entry Round Submissions Due*</a:t>
            </a:r>
          </a:p>
          <a:p>
            <a:pPr marL="171450" lvl="0" indent="-171450" algn="l" rtl="0">
              <a:spcBef>
                <a:spcPts val="0"/>
              </a:spcBef>
              <a:spcAft>
                <a:spcPts val="0"/>
              </a:spcAft>
              <a:buFont typeface="Arial" panose="020B0604020202020204" pitchFamily="34" charset="0"/>
              <a:buChar char="•"/>
            </a:pPr>
            <a:r>
              <a:rPr lang="en-US" sz="2400" b="1" dirty="0"/>
              <a:t>Sunday, 4pm ET</a:t>
            </a:r>
            <a:r>
              <a:rPr lang="en-US" sz="2400" dirty="0"/>
              <a:t>: Final Round Begins*</a:t>
            </a:r>
          </a:p>
          <a:p>
            <a:pPr marL="171450" lvl="0" indent="-171450" algn="l" rtl="0">
              <a:spcBef>
                <a:spcPts val="0"/>
              </a:spcBef>
              <a:spcAft>
                <a:spcPts val="0"/>
              </a:spcAft>
              <a:buFont typeface="Arial" panose="020B0604020202020204" pitchFamily="34" charset="0"/>
              <a:buChar char="•"/>
            </a:pPr>
            <a:r>
              <a:rPr lang="en-US" sz="2400" b="1" dirty="0"/>
              <a:t>Sunday, 6pm ET</a:t>
            </a:r>
            <a:r>
              <a:rPr lang="en-US" sz="2400" dirty="0"/>
              <a:t>: Closing Ceremony*</a:t>
            </a:r>
          </a:p>
          <a:p>
            <a:pPr marL="0" lvl="0" indent="0" algn="l" rtl="0">
              <a:spcBef>
                <a:spcPts val="0"/>
              </a:spcBef>
              <a:spcAft>
                <a:spcPts val="0"/>
              </a:spcAft>
              <a:buNone/>
            </a:pPr>
            <a:endParaRPr lang="en-US" dirty="0"/>
          </a:p>
          <a:p>
            <a:pPr marL="0" lvl="0" indent="0" algn="l" rtl="0">
              <a:spcBef>
                <a:spcPts val="0"/>
              </a:spcBef>
              <a:spcAft>
                <a:spcPts val="0"/>
              </a:spcAft>
              <a:buNone/>
            </a:pPr>
            <a:r>
              <a:rPr lang="en-US" i="1" dirty="0"/>
              <a:t>*Subject to change</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463481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Workshops &amp; Sessions</a:t>
            </a:r>
            <a:endParaRPr dirty="0"/>
          </a:p>
        </p:txBody>
      </p:sp>
      <p:sp>
        <p:nvSpPr>
          <p:cNvPr id="276" name="Google Shape;276;p35"/>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2400" dirty="0"/>
              <a:t>Schedule and student materials available at </a:t>
            </a:r>
            <a:r>
              <a:rPr lang="en-US" sz="2400" b="1" u="sng" dirty="0">
                <a:solidFill>
                  <a:schemeClr val="bg1"/>
                </a:solidFill>
              </a:rPr>
              <a:t>tinyurl.com/hackhyland2023</a:t>
            </a:r>
          </a:p>
          <a:p>
            <a:pPr marL="171450" lvl="0" indent="-171450" algn="l" rtl="0">
              <a:spcBef>
                <a:spcPts val="0"/>
              </a:spcBef>
              <a:spcAft>
                <a:spcPts val="0"/>
              </a:spcAft>
              <a:buFont typeface="Arial" panose="020B0604020202020204" pitchFamily="34" charset="0"/>
              <a:buChar char="•"/>
            </a:pPr>
            <a:endParaRPr lang="en-US" sz="1000" b="1" u="sng" dirty="0">
              <a:solidFill>
                <a:schemeClr val="bg1"/>
              </a:solidFill>
            </a:endParaRPr>
          </a:p>
          <a:p>
            <a:pPr marL="171450" lvl="0" indent="-171450" algn="l" rtl="0">
              <a:spcBef>
                <a:spcPts val="0"/>
              </a:spcBef>
              <a:spcAft>
                <a:spcPts val="0"/>
              </a:spcAft>
              <a:buFont typeface="Arial" panose="020B0604020202020204" pitchFamily="34" charset="0"/>
              <a:buChar char="•"/>
            </a:pPr>
            <a:r>
              <a:rPr lang="en-US" sz="2400" dirty="0"/>
              <a:t>Lesson plans available on </a:t>
            </a:r>
            <a:r>
              <a:rPr lang="en-US" sz="2400" b="1" u="sng" dirty="0">
                <a:solidFill>
                  <a:schemeClr val="bg1"/>
                </a:solidFill>
                <a:hlinkClick r:id="rId3"/>
              </a:rPr>
              <a:t>GitHub</a:t>
            </a:r>
            <a:endParaRPr lang="en-US" sz="2400" b="1" u="sng" dirty="0">
              <a:solidFill>
                <a:schemeClr val="bg1"/>
              </a:solidFill>
            </a:endParaRPr>
          </a:p>
          <a:p>
            <a:pPr marL="171450" lvl="0" indent="-171450" algn="l" rtl="0">
              <a:spcBef>
                <a:spcPts val="0"/>
              </a:spcBef>
              <a:spcAft>
                <a:spcPts val="0"/>
              </a:spcAft>
              <a:buFont typeface="Arial" panose="020B0604020202020204" pitchFamily="34" charset="0"/>
              <a:buChar char="•"/>
            </a:pPr>
            <a:endParaRPr lang="en-US" sz="1000" b="1" u="sng" dirty="0">
              <a:solidFill>
                <a:schemeClr val="bg1"/>
              </a:solidFill>
            </a:endParaRPr>
          </a:p>
          <a:p>
            <a:pPr marL="171450" lvl="0" indent="-171450" algn="l" rtl="0">
              <a:spcBef>
                <a:spcPts val="0"/>
              </a:spcBef>
              <a:spcAft>
                <a:spcPts val="0"/>
              </a:spcAft>
              <a:buFont typeface="Arial" panose="020B0604020202020204" pitchFamily="34" charset="0"/>
              <a:buChar char="•"/>
            </a:pPr>
            <a:r>
              <a:rPr lang="en-US" sz="2400" dirty="0"/>
              <a:t>Be aware of when these are happening, and encourage students to attend when applicable</a:t>
            </a:r>
          </a:p>
          <a:p>
            <a:pPr marL="171450" lvl="0" indent="-171450" algn="l" rtl="0">
              <a:spcBef>
                <a:spcPts val="0"/>
              </a:spcBef>
              <a:spcAft>
                <a:spcPts val="0"/>
              </a:spcAft>
              <a:buFont typeface="Arial" panose="020B0604020202020204" pitchFamily="34" charset="0"/>
              <a:buChar char="•"/>
            </a:pPr>
            <a:endParaRPr lang="en-US" sz="1000" dirty="0"/>
          </a:p>
          <a:p>
            <a:pPr marL="171450" lvl="0" indent="-171450" algn="l" rtl="0">
              <a:spcBef>
                <a:spcPts val="0"/>
              </a:spcBef>
              <a:spcAft>
                <a:spcPts val="0"/>
              </a:spcAft>
              <a:buFont typeface="Arial" panose="020B0604020202020204" pitchFamily="34" charset="0"/>
              <a:buChar char="•"/>
            </a:pPr>
            <a:r>
              <a:rPr lang="en-US" sz="2400" dirty="0"/>
              <a:t>If you’re helping with one of these, make sure you know the material and know your responsibilities!</a:t>
            </a:r>
          </a:p>
        </p:txBody>
      </p:sp>
    </p:spTree>
    <p:extLst>
      <p:ext uri="{BB962C8B-B14F-4D97-AF65-F5344CB8AC3E}">
        <p14:creationId xmlns:p14="http://schemas.microsoft.com/office/powerpoint/2010/main" val="21920085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Retro Beach &amp; Palms Newsletter by Slidesgo">
  <a:themeElements>
    <a:clrScheme name="Simple Light">
      <a:dk1>
        <a:srgbClr val="140E30"/>
      </a:dk1>
      <a:lt1>
        <a:srgbClr val="FFE183"/>
      </a:lt1>
      <a:dk2>
        <a:srgbClr val="FF008C"/>
      </a:dk2>
      <a:lt2>
        <a:srgbClr val="FFFFFF"/>
      </a:lt2>
      <a:accent1>
        <a:srgbClr val="00C4F9"/>
      </a:accent1>
      <a:accent2>
        <a:srgbClr val="F2A467"/>
      </a:accent2>
      <a:accent3>
        <a:srgbClr val="2156B6"/>
      </a:accent3>
      <a:accent4>
        <a:srgbClr val="FF9DC7"/>
      </a:accent4>
      <a:accent5>
        <a:srgbClr val="FFFFFF"/>
      </a:accent5>
      <a:accent6>
        <a:srgbClr val="FFFFFF"/>
      </a:accent6>
      <a:hlink>
        <a:srgbClr val="FFE18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1239</TotalTime>
  <Words>3973</Words>
  <Application>Microsoft Office PowerPoint</Application>
  <PresentationFormat>On-screen Show (16:9)</PresentationFormat>
  <Paragraphs>424</Paragraphs>
  <Slides>27</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Exo 2</vt:lpstr>
      <vt:lpstr>Arial</vt:lpstr>
      <vt:lpstr>Roboto Condensed Light</vt:lpstr>
      <vt:lpstr>Calibri</vt:lpstr>
      <vt:lpstr>Courier New</vt:lpstr>
      <vt:lpstr>Yellowtail</vt:lpstr>
      <vt:lpstr>Roboto Mono</vt:lpstr>
      <vt:lpstr>Consolas</vt:lpstr>
      <vt:lpstr>Retro Beach &amp; Palms Newsletter by Slidesgo</vt:lpstr>
      <vt:lpstr>Hyland Hackathon</vt:lpstr>
      <vt:lpstr>Thank you!</vt:lpstr>
      <vt:lpstr>Introductions</vt:lpstr>
      <vt:lpstr>Agenda</vt:lpstr>
      <vt:lpstr>The Basics</vt:lpstr>
      <vt:lpstr>Mentor Reference Document</vt:lpstr>
      <vt:lpstr>Places</vt:lpstr>
      <vt:lpstr>Schedule</vt:lpstr>
      <vt:lpstr>Workshops &amp; Sessions</vt:lpstr>
      <vt:lpstr>Student Context</vt:lpstr>
      <vt:lpstr>Student Site</vt:lpstr>
      <vt:lpstr>New This Year: Tracks!</vt:lpstr>
      <vt:lpstr>Competiton Rules</vt:lpstr>
      <vt:lpstr>Judging Process</vt:lpstr>
      <vt:lpstr>Prizes*</vt:lpstr>
      <vt:lpstr>Expectations</vt:lpstr>
      <vt:lpstr>What To Do</vt:lpstr>
      <vt:lpstr>Discord</vt:lpstr>
      <vt:lpstr>Tickets</vt:lpstr>
      <vt:lpstr>Superlatives</vt:lpstr>
      <vt:lpstr>In-Person Info</vt:lpstr>
      <vt:lpstr>In-Person Rules</vt:lpstr>
      <vt:lpstr>Map</vt:lpstr>
      <vt:lpstr>Contact</vt:lpstr>
      <vt:lpstr>T-Shirts &amp; Snacks</vt:lpstr>
      <vt:lpstr>Food &amp; Beverages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Hyland Hackathon</dc:title>
  <dc:creator>Marissa Dilisio</dc:creator>
  <cp:lastModifiedBy>Joseph Maxwell</cp:lastModifiedBy>
  <cp:revision>31</cp:revision>
  <dcterms:modified xsi:type="dcterms:W3CDTF">2023-01-04T17:19:04Z</dcterms:modified>
</cp:coreProperties>
</file>